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5"/>
    <p:sldMasterId id="2147483676" r:id="rId6"/>
    <p:sldMasterId id="2147483677" r:id="rId7"/>
    <p:sldMasterId id="2147483678"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Lst>
  <p:sldSz cy="5143500" cx="9144000"/>
  <p:notesSz cx="6858000" cy="9144000"/>
  <p:embeddedFontLst>
    <p:embeddedFont>
      <p:font typeface="Ubuntu"/>
      <p:regular r:id="rId57"/>
      <p:bold r:id="rId58"/>
      <p:italic r:id="rId59"/>
      <p:boldItalic r:id="rId60"/>
    </p:embeddedFont>
    <p:embeddedFont>
      <p:font typeface="Montserrat SemiBold"/>
      <p:regular r:id="rId61"/>
      <p:bold r:id="rId62"/>
      <p:italic r:id="rId63"/>
      <p:boldItalic r:id="rId64"/>
    </p:embeddedFont>
    <p:embeddedFont>
      <p:font typeface="Montserrat"/>
      <p:regular r:id="rId65"/>
      <p:bold r:id="rId66"/>
      <p:italic r:id="rId67"/>
      <p:boldItalic r:id="rId68"/>
    </p:embeddedFont>
    <p:embeddedFont>
      <p:font typeface="Montserrat Medium"/>
      <p:regular r:id="rId69"/>
      <p:bold r:id="rId70"/>
      <p:italic r:id="rId71"/>
      <p:boldItalic r:id="rId72"/>
    </p:embeddedFont>
    <p:embeddedFont>
      <p:font typeface="Raleway Light"/>
      <p:regular r:id="rId73"/>
      <p:bold r:id="rId74"/>
      <p:italic r:id="rId75"/>
      <p:boldItalic r:id="rId76"/>
    </p:embeddedFont>
    <p:embeddedFont>
      <p:font typeface="Montserrat Light"/>
      <p:regular r:id="rId77"/>
      <p:bold r:id="rId78"/>
      <p:italic r:id="rId79"/>
      <p:boldItalic r:id="rId80"/>
    </p:embeddedFont>
    <p:embeddedFont>
      <p:font typeface="Open Sans Medium"/>
      <p:regular r:id="rId81"/>
      <p:bold r:id="rId82"/>
      <p:italic r:id="rId83"/>
      <p:boldItalic r:id="rId84"/>
    </p:embeddedFont>
    <p:embeddedFont>
      <p:font typeface="Open Sans"/>
      <p:regular r:id="rId85"/>
      <p:bold r:id="rId86"/>
      <p:italic r:id="rId87"/>
      <p:boldItalic r:id="rId8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195098F-F3F7-422B-83A2-FDEFCAF37242}">
  <a:tblStyle styleId="{F195098F-F3F7-422B-83A2-FDEFCAF37242}"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84" Type="http://schemas.openxmlformats.org/officeDocument/2006/relationships/font" Target="fonts/OpenSansMedium-boldItalic.fntdata"/><Relationship Id="rId83" Type="http://schemas.openxmlformats.org/officeDocument/2006/relationships/font" Target="fonts/OpenSansMedium-italic.fntdata"/><Relationship Id="rId42" Type="http://schemas.openxmlformats.org/officeDocument/2006/relationships/slide" Target="slides/slide33.xml"/><Relationship Id="rId86" Type="http://schemas.openxmlformats.org/officeDocument/2006/relationships/font" Target="fonts/OpenSans-bold.fntdata"/><Relationship Id="rId41" Type="http://schemas.openxmlformats.org/officeDocument/2006/relationships/slide" Target="slides/slide32.xml"/><Relationship Id="rId85" Type="http://schemas.openxmlformats.org/officeDocument/2006/relationships/font" Target="fonts/OpenSans-regular.fntdata"/><Relationship Id="rId44" Type="http://schemas.openxmlformats.org/officeDocument/2006/relationships/slide" Target="slides/slide35.xml"/><Relationship Id="rId88" Type="http://schemas.openxmlformats.org/officeDocument/2006/relationships/font" Target="fonts/OpenSans-boldItalic.fntdata"/><Relationship Id="rId43" Type="http://schemas.openxmlformats.org/officeDocument/2006/relationships/slide" Target="slides/slide34.xml"/><Relationship Id="rId87" Type="http://schemas.openxmlformats.org/officeDocument/2006/relationships/font" Target="fonts/OpenSans-italic.fntdata"/><Relationship Id="rId46" Type="http://schemas.openxmlformats.org/officeDocument/2006/relationships/slide" Target="slides/slide37.xml"/><Relationship Id="rId45" Type="http://schemas.openxmlformats.org/officeDocument/2006/relationships/slide" Target="slides/slide36.xml"/><Relationship Id="rId80" Type="http://schemas.openxmlformats.org/officeDocument/2006/relationships/font" Target="fonts/MontserratLight-boldItalic.fntdata"/><Relationship Id="rId82" Type="http://schemas.openxmlformats.org/officeDocument/2006/relationships/font" Target="fonts/OpenSansMedium-bold.fntdata"/><Relationship Id="rId81" Type="http://schemas.openxmlformats.org/officeDocument/2006/relationships/font" Target="fonts/OpenSansMedium-regular.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font" Target="fonts/RalewayLight-regular.fntdata"/><Relationship Id="rId72" Type="http://schemas.openxmlformats.org/officeDocument/2006/relationships/font" Target="fonts/MontserratMedium-boldItalic.fntdata"/><Relationship Id="rId31" Type="http://schemas.openxmlformats.org/officeDocument/2006/relationships/slide" Target="slides/slide22.xml"/><Relationship Id="rId75" Type="http://schemas.openxmlformats.org/officeDocument/2006/relationships/font" Target="fonts/RalewayLight-italic.fntdata"/><Relationship Id="rId30" Type="http://schemas.openxmlformats.org/officeDocument/2006/relationships/slide" Target="slides/slide21.xml"/><Relationship Id="rId74" Type="http://schemas.openxmlformats.org/officeDocument/2006/relationships/font" Target="fonts/RalewayLight-bold.fntdata"/><Relationship Id="rId33" Type="http://schemas.openxmlformats.org/officeDocument/2006/relationships/slide" Target="slides/slide24.xml"/><Relationship Id="rId77" Type="http://schemas.openxmlformats.org/officeDocument/2006/relationships/font" Target="fonts/MontserratLight-regular.fntdata"/><Relationship Id="rId32" Type="http://schemas.openxmlformats.org/officeDocument/2006/relationships/slide" Target="slides/slide23.xml"/><Relationship Id="rId76" Type="http://schemas.openxmlformats.org/officeDocument/2006/relationships/font" Target="fonts/RalewayLight-boldItalic.fntdata"/><Relationship Id="rId35" Type="http://schemas.openxmlformats.org/officeDocument/2006/relationships/slide" Target="slides/slide26.xml"/><Relationship Id="rId79" Type="http://schemas.openxmlformats.org/officeDocument/2006/relationships/font" Target="fonts/MontserratLight-italic.fntdata"/><Relationship Id="rId34" Type="http://schemas.openxmlformats.org/officeDocument/2006/relationships/slide" Target="slides/slide25.xml"/><Relationship Id="rId78" Type="http://schemas.openxmlformats.org/officeDocument/2006/relationships/font" Target="fonts/MontserratLight-bold.fntdata"/><Relationship Id="rId71" Type="http://schemas.openxmlformats.org/officeDocument/2006/relationships/font" Target="fonts/MontserratMedium-italic.fntdata"/><Relationship Id="rId70" Type="http://schemas.openxmlformats.org/officeDocument/2006/relationships/font" Target="fonts/MontserratMedium-bold.fntdata"/><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font" Target="fonts/MontserratSemiBold-bold.fntdata"/><Relationship Id="rId61" Type="http://schemas.openxmlformats.org/officeDocument/2006/relationships/font" Target="fonts/MontserratSemiBold-regular.fntdata"/><Relationship Id="rId20" Type="http://schemas.openxmlformats.org/officeDocument/2006/relationships/slide" Target="slides/slide11.xml"/><Relationship Id="rId64" Type="http://schemas.openxmlformats.org/officeDocument/2006/relationships/font" Target="fonts/MontserratSemiBold-boldItalic.fntdata"/><Relationship Id="rId63" Type="http://schemas.openxmlformats.org/officeDocument/2006/relationships/font" Target="fonts/MontserratSemiBold-italic.fntdata"/><Relationship Id="rId22" Type="http://schemas.openxmlformats.org/officeDocument/2006/relationships/slide" Target="slides/slide13.xml"/><Relationship Id="rId66" Type="http://schemas.openxmlformats.org/officeDocument/2006/relationships/font" Target="fonts/Montserrat-bold.fntdata"/><Relationship Id="rId21" Type="http://schemas.openxmlformats.org/officeDocument/2006/relationships/slide" Target="slides/slide12.xml"/><Relationship Id="rId65" Type="http://schemas.openxmlformats.org/officeDocument/2006/relationships/font" Target="fonts/Montserrat-regular.fntdata"/><Relationship Id="rId24" Type="http://schemas.openxmlformats.org/officeDocument/2006/relationships/slide" Target="slides/slide15.xml"/><Relationship Id="rId68" Type="http://schemas.openxmlformats.org/officeDocument/2006/relationships/font" Target="fonts/Montserrat-boldItalic.fntdata"/><Relationship Id="rId23" Type="http://schemas.openxmlformats.org/officeDocument/2006/relationships/slide" Target="slides/slide14.xml"/><Relationship Id="rId67" Type="http://schemas.openxmlformats.org/officeDocument/2006/relationships/font" Target="fonts/Montserrat-italic.fntdata"/><Relationship Id="rId60" Type="http://schemas.openxmlformats.org/officeDocument/2006/relationships/font" Target="fonts/Ubuntu-boldItalic.fntdata"/><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font" Target="fonts/MontserratMedium-regular.fntdata"/><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font" Target="fonts/Ubuntu-regular.fntdata"/><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font" Target="fonts/Ubuntu-italic.fntdata"/><Relationship Id="rId14" Type="http://schemas.openxmlformats.org/officeDocument/2006/relationships/slide" Target="slides/slide5.xml"/><Relationship Id="rId58" Type="http://schemas.openxmlformats.org/officeDocument/2006/relationships/font" Target="fonts/Ubuntu-bold.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89b354e098_0_193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g389b354e098_0_193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89ceda3688_0_3789: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g389ceda3688_0_3789: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89ceda3688_0_127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g389ceda3688_0_127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8a1462ec4d_0_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g38a1462ec4d_0_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389ceda3688_0_128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g389ceda3688_0_128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38a1462ec4d_0_1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g38a1462ec4d_0_1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389ceda3688_0_1383: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g389ceda3688_0_1383: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389ceda3688_0_143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g389ceda3688_0_143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38a1462ec4d_0_10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g38a1462ec4d_0_10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389ceda3688_0_146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g389ceda3688_0_146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389ceda3688_0_1492: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g389ceda3688_0_1492: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89b354e098_0_197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g389b354e098_0_197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389ceda3688_0_158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g389ceda3688_0_158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389ceda3688_0_163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g389ceda3688_0_163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38a244ea6dd_0_52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g38a244ea6dd_0_52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38a244ea6dd_0_61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g38a244ea6dd_0_61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38a244ea6dd_0_65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g38a244ea6dd_0_65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389ceda3688_0_3689: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g389ceda3688_0_3689: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389ceda3688_0_2562: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g389ceda3688_0_2562: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38a1462ec4d_0_182: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g38a1462ec4d_0_182: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389ceda3688_0_2598: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g389ceda3688_0_2598: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38a1462ec4d_0_263: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g38a1462ec4d_0_263: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89b354e098_0_2018: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g389b354e098_0_2018: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389ceda3688_0_263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g389ceda3688_0_263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38a1462ec4d_0_303: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g38a1462ec4d_0_303: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389ceda3688_0_267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g389ceda3688_0_267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38a1462ec4d_0_22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g38a1462ec4d_0_22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389ceda3688_0_270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g389ceda3688_0_270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38a1462ec4d_0_353: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g38a1462ec4d_0_353: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38a244ea6dd_0_2: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g38a244ea6dd_0_2: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389ceda3688_0_2819: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g389ceda3688_0_2819: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38a244ea6dd_0_58: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g38a244ea6dd_0_58: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38a244ea6dd_0_11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g38a244ea6dd_0_11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89ceda3688_0_117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g389ceda3688_0_117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38a244ea6dd_0_15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g38a244ea6dd_0_15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38a244ea6dd_0_36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g38a244ea6dd_0_36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389ceda3688_0_287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g389ceda3688_0_287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389ceda3688_0_3018: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g389ceda3688_0_3018: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389ceda3688_0_307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g389ceda3688_0_307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g389b354e098_0_269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g389b354e098_0_269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g38c1b2d92c3_0_28: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g38c1b2d92c3_0_28: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g38c1b2d92c3_0_7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g38c1b2d92c3_0_7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89ceda3688_0_17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g389ceda3688_0_1783: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89ceda3688_0_1192: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g389ceda3688_0_1192: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8a244ea6dd_0_562: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g38a244ea6dd_0_562: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89ceda3688_0_1208: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g389ceda3688_0_1208: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89ceda3688_0_1242: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g389ceda3688_0_1242: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508002" y="223498"/>
            <a:ext cx="8127900" cy="3546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2800"/>
              <a:buNone/>
              <a:defRPr b="1" i="1" sz="2300">
                <a:solidFill>
                  <a:schemeClr val="lt1"/>
                </a:solidFill>
                <a:latin typeface="Ubuntu"/>
                <a:ea typeface="Ubuntu"/>
                <a:cs typeface="Ubuntu"/>
                <a:sym typeface="Ubuntu"/>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2" name="Google Shape;52;p13"/>
          <p:cNvSpPr txBox="1"/>
          <p:nvPr>
            <p:ph idx="1" type="body"/>
          </p:nvPr>
        </p:nvSpPr>
        <p:spPr>
          <a:xfrm>
            <a:off x="508002" y="1187851"/>
            <a:ext cx="8127900" cy="1066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800"/>
              <a:buNone/>
              <a:defRPr b="0" i="0">
                <a:solidFill>
                  <a:schemeClr val="dk1"/>
                </a:solidFill>
              </a:defRPr>
            </a:lvl1pPr>
            <a:lvl2pPr indent="-228600" lvl="1" marL="914400" algn="l">
              <a:spcBef>
                <a:spcPts val="1200"/>
              </a:spcBef>
              <a:spcAft>
                <a:spcPts val="0"/>
              </a:spcAft>
              <a:buSzPts val="1400"/>
              <a:buNone/>
              <a:defRPr/>
            </a:lvl2pPr>
            <a:lvl3pPr indent="-228600" lvl="2" marL="1371600" algn="l">
              <a:spcBef>
                <a:spcPts val="1200"/>
              </a:spcBef>
              <a:spcAft>
                <a:spcPts val="0"/>
              </a:spcAft>
              <a:buSzPts val="1400"/>
              <a:buNone/>
              <a:defRPr/>
            </a:lvl3pPr>
            <a:lvl4pPr indent="-228600" lvl="3" marL="1828800" algn="l">
              <a:spcBef>
                <a:spcPts val="1200"/>
              </a:spcBef>
              <a:spcAft>
                <a:spcPts val="0"/>
              </a:spcAft>
              <a:buSzPts val="1400"/>
              <a:buNone/>
              <a:defRPr/>
            </a:lvl4pPr>
            <a:lvl5pPr indent="-228600" lvl="4" marL="2286000" algn="l">
              <a:spcBef>
                <a:spcPts val="1200"/>
              </a:spcBef>
              <a:spcAft>
                <a:spcPts val="0"/>
              </a:spcAft>
              <a:buSzPts val="1400"/>
              <a:buNone/>
              <a:defRPr/>
            </a:lvl5pPr>
            <a:lvl6pPr indent="-228600" lvl="5" marL="2743200" algn="l">
              <a:spcBef>
                <a:spcPts val="1200"/>
              </a:spcBef>
              <a:spcAft>
                <a:spcPts val="0"/>
              </a:spcAft>
              <a:buSzPts val="1400"/>
              <a:buNone/>
              <a:defRPr/>
            </a:lvl6pPr>
            <a:lvl7pPr indent="-228600" lvl="6" marL="3200400" algn="l">
              <a:spcBef>
                <a:spcPts val="1200"/>
              </a:spcBef>
              <a:spcAft>
                <a:spcPts val="0"/>
              </a:spcAft>
              <a:buSzPts val="1400"/>
              <a:buNone/>
              <a:defRPr/>
            </a:lvl7pPr>
            <a:lvl8pPr indent="-228600" lvl="7" marL="3657600" algn="l">
              <a:spcBef>
                <a:spcPts val="1200"/>
              </a:spcBef>
              <a:spcAft>
                <a:spcPts val="0"/>
              </a:spcAft>
              <a:buSzPts val="1400"/>
              <a:buNone/>
              <a:defRPr/>
            </a:lvl8pPr>
            <a:lvl9pPr indent="-228600" lvl="8" marL="4114800" algn="l">
              <a:spcBef>
                <a:spcPts val="1200"/>
              </a:spcBef>
              <a:spcAft>
                <a:spcPts val="1200"/>
              </a:spcAft>
              <a:buSzPts val="1400"/>
              <a:buNone/>
              <a:defRPr/>
            </a:lvl9pPr>
          </a:lstStyle>
          <a:p/>
        </p:txBody>
      </p:sp>
      <p:sp>
        <p:nvSpPr>
          <p:cNvPr id="53" name="Google Shape;53;p13"/>
          <p:cNvSpPr txBox="1"/>
          <p:nvPr>
            <p:ph idx="11" type="ftr"/>
          </p:nvPr>
        </p:nvSpPr>
        <p:spPr>
          <a:xfrm>
            <a:off x="3108960" y="4783455"/>
            <a:ext cx="29259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600"/>
              <a:buNone/>
              <a:defRPr sz="600">
                <a:solidFill>
                  <a:srgbClr val="888888"/>
                </a:solidFill>
              </a:defRPr>
            </a:lvl1pPr>
            <a:lvl2pPr lvl="1" algn="l">
              <a:spcBef>
                <a:spcPts val="0"/>
              </a:spcBef>
              <a:spcAft>
                <a:spcPts val="0"/>
              </a:spcAft>
              <a:buSzPts val="600"/>
              <a:buNone/>
              <a:defRPr sz="600"/>
            </a:lvl2pPr>
            <a:lvl3pPr lvl="2" algn="l">
              <a:spcBef>
                <a:spcPts val="0"/>
              </a:spcBef>
              <a:spcAft>
                <a:spcPts val="0"/>
              </a:spcAft>
              <a:buSzPts val="600"/>
              <a:buNone/>
              <a:defRPr sz="600"/>
            </a:lvl3pPr>
            <a:lvl4pPr lvl="3" algn="l">
              <a:spcBef>
                <a:spcPts val="0"/>
              </a:spcBef>
              <a:spcAft>
                <a:spcPts val="0"/>
              </a:spcAft>
              <a:buSzPts val="600"/>
              <a:buNone/>
              <a:defRPr sz="600"/>
            </a:lvl4pPr>
            <a:lvl5pPr lvl="4" algn="l">
              <a:spcBef>
                <a:spcPts val="0"/>
              </a:spcBef>
              <a:spcAft>
                <a:spcPts val="0"/>
              </a:spcAft>
              <a:buSzPts val="600"/>
              <a:buNone/>
              <a:defRPr sz="600"/>
            </a:lvl5pPr>
            <a:lvl6pPr lvl="5" algn="l">
              <a:spcBef>
                <a:spcPts val="0"/>
              </a:spcBef>
              <a:spcAft>
                <a:spcPts val="0"/>
              </a:spcAft>
              <a:buSzPts val="600"/>
              <a:buNone/>
              <a:defRPr sz="600"/>
            </a:lvl6pPr>
            <a:lvl7pPr lvl="6" algn="l">
              <a:spcBef>
                <a:spcPts val="0"/>
              </a:spcBef>
              <a:spcAft>
                <a:spcPts val="0"/>
              </a:spcAft>
              <a:buSzPts val="600"/>
              <a:buNone/>
              <a:defRPr sz="600"/>
            </a:lvl7pPr>
            <a:lvl8pPr lvl="7" algn="l">
              <a:spcBef>
                <a:spcPts val="0"/>
              </a:spcBef>
              <a:spcAft>
                <a:spcPts val="0"/>
              </a:spcAft>
              <a:buSzPts val="600"/>
              <a:buNone/>
              <a:defRPr sz="600"/>
            </a:lvl8pPr>
            <a:lvl9pPr lvl="8" algn="l">
              <a:spcBef>
                <a:spcPts val="0"/>
              </a:spcBef>
              <a:spcAft>
                <a:spcPts val="0"/>
              </a:spcAft>
              <a:buSzPts val="600"/>
              <a:buNone/>
              <a:defRPr sz="600"/>
            </a:lvl9pPr>
          </a:lstStyle>
          <a:p/>
        </p:txBody>
      </p:sp>
      <p:sp>
        <p:nvSpPr>
          <p:cNvPr id="54" name="Google Shape;54;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sz="600">
                <a:solidFill>
                  <a:srgbClr val="888888"/>
                </a:solidFill>
              </a:defRPr>
            </a:lvl1pPr>
            <a:lvl2pPr lvl="1" algn="l">
              <a:spcBef>
                <a:spcPts val="0"/>
              </a:spcBef>
              <a:spcAft>
                <a:spcPts val="0"/>
              </a:spcAft>
              <a:buSzPts val="600"/>
              <a:buNone/>
              <a:defRPr sz="600"/>
            </a:lvl2pPr>
            <a:lvl3pPr lvl="2" algn="l">
              <a:spcBef>
                <a:spcPts val="0"/>
              </a:spcBef>
              <a:spcAft>
                <a:spcPts val="0"/>
              </a:spcAft>
              <a:buSzPts val="600"/>
              <a:buNone/>
              <a:defRPr sz="600"/>
            </a:lvl3pPr>
            <a:lvl4pPr lvl="3" algn="l">
              <a:spcBef>
                <a:spcPts val="0"/>
              </a:spcBef>
              <a:spcAft>
                <a:spcPts val="0"/>
              </a:spcAft>
              <a:buSzPts val="600"/>
              <a:buNone/>
              <a:defRPr sz="600"/>
            </a:lvl4pPr>
            <a:lvl5pPr lvl="4" algn="l">
              <a:spcBef>
                <a:spcPts val="0"/>
              </a:spcBef>
              <a:spcAft>
                <a:spcPts val="0"/>
              </a:spcAft>
              <a:buSzPts val="600"/>
              <a:buNone/>
              <a:defRPr sz="600"/>
            </a:lvl5pPr>
            <a:lvl6pPr lvl="5" algn="l">
              <a:spcBef>
                <a:spcPts val="0"/>
              </a:spcBef>
              <a:spcAft>
                <a:spcPts val="0"/>
              </a:spcAft>
              <a:buSzPts val="600"/>
              <a:buNone/>
              <a:defRPr sz="600"/>
            </a:lvl6pPr>
            <a:lvl7pPr lvl="6" algn="l">
              <a:spcBef>
                <a:spcPts val="0"/>
              </a:spcBef>
              <a:spcAft>
                <a:spcPts val="0"/>
              </a:spcAft>
              <a:buSzPts val="600"/>
              <a:buNone/>
              <a:defRPr sz="600"/>
            </a:lvl7pPr>
            <a:lvl8pPr lvl="7" algn="l">
              <a:spcBef>
                <a:spcPts val="0"/>
              </a:spcBef>
              <a:spcAft>
                <a:spcPts val="0"/>
              </a:spcAft>
              <a:buSzPts val="600"/>
              <a:buNone/>
              <a:defRPr sz="600"/>
            </a:lvl8pPr>
            <a:lvl9pPr lvl="8" algn="l">
              <a:spcBef>
                <a:spcPts val="0"/>
              </a:spcBef>
              <a:spcAft>
                <a:spcPts val="0"/>
              </a:spcAft>
              <a:buSzPts val="600"/>
              <a:buNone/>
              <a:defRPr sz="600"/>
            </a:lvl9pPr>
          </a:lstStyle>
          <a:p/>
        </p:txBody>
      </p:sp>
      <p:sp>
        <p:nvSpPr>
          <p:cNvPr id="55" name="Google Shape;55;p13"/>
          <p:cNvSpPr txBox="1"/>
          <p:nvPr>
            <p:ph idx="12" type="sldNum"/>
          </p:nvPr>
        </p:nvSpPr>
        <p:spPr>
          <a:xfrm>
            <a:off x="8387823" y="4816582"/>
            <a:ext cx="131400" cy="107700"/>
          </a:xfrm>
          <a:prstGeom prst="rect">
            <a:avLst/>
          </a:prstGeom>
          <a:noFill/>
          <a:ln>
            <a:noFill/>
          </a:ln>
        </p:spPr>
        <p:txBody>
          <a:bodyPr anchorCtr="0" anchor="t" bIns="0" lIns="0" spcFirstLastPara="1" rIns="0" wrap="square" tIns="0">
            <a:spAutoFit/>
          </a:bodyPr>
          <a:lstStyle>
            <a:lvl1pPr indent="0" lvl="0"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1pPr>
            <a:lvl2pPr indent="0" lvl="1"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2pPr>
            <a:lvl3pPr indent="0" lvl="2"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3pPr>
            <a:lvl4pPr indent="0" lvl="3"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4pPr>
            <a:lvl5pPr indent="0" lvl="4"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5pPr>
            <a:lvl6pPr indent="0" lvl="5"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6pPr>
            <a:lvl7pPr indent="0" lvl="6"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7pPr>
            <a:lvl8pPr indent="0" lvl="7"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8pPr>
            <a:lvl9pPr indent="0" lvl="8"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9pPr>
          </a:lstStyle>
          <a:p>
            <a:pPr indent="0" lvl="0" marL="127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6" name="Shape 56"/>
        <p:cNvGrpSpPr/>
        <p:nvPr/>
      </p:nvGrpSpPr>
      <p:grpSpPr>
        <a:xfrm>
          <a:off x="0" y="0"/>
          <a:ext cx="0" cy="0"/>
          <a:chOff x="0" y="0"/>
          <a:chExt cx="0" cy="0"/>
        </a:xfrm>
      </p:grpSpPr>
      <p:sp>
        <p:nvSpPr>
          <p:cNvPr id="57" name="Google Shape;57;p14"/>
          <p:cNvSpPr txBox="1"/>
          <p:nvPr>
            <p:ph type="title"/>
          </p:nvPr>
        </p:nvSpPr>
        <p:spPr>
          <a:xfrm>
            <a:off x="508002" y="223498"/>
            <a:ext cx="8127900" cy="3546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2800"/>
              <a:buNone/>
              <a:defRPr b="1" i="1" sz="2300">
                <a:solidFill>
                  <a:schemeClr val="lt1"/>
                </a:solidFill>
                <a:latin typeface="Ubuntu"/>
                <a:ea typeface="Ubuntu"/>
                <a:cs typeface="Ubuntu"/>
                <a:sym typeface="Ubuntu"/>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8" name="Google Shape;58;p14"/>
          <p:cNvSpPr txBox="1"/>
          <p:nvPr>
            <p:ph idx="1" type="body"/>
          </p:nvPr>
        </p:nvSpPr>
        <p:spPr>
          <a:xfrm>
            <a:off x="508002" y="1187851"/>
            <a:ext cx="3912900" cy="26973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800"/>
              <a:buNone/>
              <a:defRPr b="0" i="0" sz="800">
                <a:solidFill>
                  <a:srgbClr val="57585B"/>
                </a:solidFill>
                <a:latin typeface="Open Sans"/>
                <a:ea typeface="Open Sans"/>
                <a:cs typeface="Open Sans"/>
                <a:sym typeface="Open Sans"/>
              </a:defRPr>
            </a:lvl1pPr>
            <a:lvl2pPr indent="-228600" lvl="1" marL="914400" algn="l">
              <a:spcBef>
                <a:spcPts val="1200"/>
              </a:spcBef>
              <a:spcAft>
                <a:spcPts val="0"/>
              </a:spcAft>
              <a:buSzPts val="1400"/>
              <a:buNone/>
              <a:defRPr/>
            </a:lvl2pPr>
            <a:lvl3pPr indent="-228600" lvl="2" marL="1371600" algn="l">
              <a:spcBef>
                <a:spcPts val="1200"/>
              </a:spcBef>
              <a:spcAft>
                <a:spcPts val="0"/>
              </a:spcAft>
              <a:buSzPts val="1400"/>
              <a:buNone/>
              <a:defRPr/>
            </a:lvl3pPr>
            <a:lvl4pPr indent="-228600" lvl="3" marL="1828800" algn="l">
              <a:spcBef>
                <a:spcPts val="1200"/>
              </a:spcBef>
              <a:spcAft>
                <a:spcPts val="0"/>
              </a:spcAft>
              <a:buSzPts val="1400"/>
              <a:buNone/>
              <a:defRPr/>
            </a:lvl4pPr>
            <a:lvl5pPr indent="-228600" lvl="4" marL="2286000" algn="l">
              <a:spcBef>
                <a:spcPts val="1200"/>
              </a:spcBef>
              <a:spcAft>
                <a:spcPts val="0"/>
              </a:spcAft>
              <a:buSzPts val="1400"/>
              <a:buNone/>
              <a:defRPr/>
            </a:lvl5pPr>
            <a:lvl6pPr indent="-228600" lvl="5" marL="2743200" algn="l">
              <a:spcBef>
                <a:spcPts val="1200"/>
              </a:spcBef>
              <a:spcAft>
                <a:spcPts val="0"/>
              </a:spcAft>
              <a:buSzPts val="1400"/>
              <a:buNone/>
              <a:defRPr/>
            </a:lvl6pPr>
            <a:lvl7pPr indent="-228600" lvl="6" marL="3200400" algn="l">
              <a:spcBef>
                <a:spcPts val="1200"/>
              </a:spcBef>
              <a:spcAft>
                <a:spcPts val="0"/>
              </a:spcAft>
              <a:buSzPts val="1400"/>
              <a:buNone/>
              <a:defRPr/>
            </a:lvl7pPr>
            <a:lvl8pPr indent="-228600" lvl="7" marL="3657600" algn="l">
              <a:spcBef>
                <a:spcPts val="1200"/>
              </a:spcBef>
              <a:spcAft>
                <a:spcPts val="0"/>
              </a:spcAft>
              <a:buSzPts val="1400"/>
              <a:buNone/>
              <a:defRPr/>
            </a:lvl8pPr>
            <a:lvl9pPr indent="-228600" lvl="8" marL="4114800" algn="l">
              <a:spcBef>
                <a:spcPts val="1200"/>
              </a:spcBef>
              <a:spcAft>
                <a:spcPts val="1200"/>
              </a:spcAft>
              <a:buSzPts val="1400"/>
              <a:buNone/>
              <a:defRPr/>
            </a:lvl9pPr>
          </a:lstStyle>
          <a:p/>
        </p:txBody>
      </p:sp>
      <p:sp>
        <p:nvSpPr>
          <p:cNvPr id="59" name="Google Shape;59;p14"/>
          <p:cNvSpPr txBox="1"/>
          <p:nvPr>
            <p:ph idx="2" type="body"/>
          </p:nvPr>
        </p:nvSpPr>
        <p:spPr>
          <a:xfrm>
            <a:off x="4718344" y="1173583"/>
            <a:ext cx="3898800" cy="32787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800"/>
              <a:buNone/>
              <a:defRPr b="1" i="1" sz="1600">
                <a:solidFill>
                  <a:srgbClr val="241B54"/>
                </a:solidFill>
                <a:latin typeface="Open Sans"/>
                <a:ea typeface="Open Sans"/>
                <a:cs typeface="Open Sans"/>
                <a:sym typeface="Open Sans"/>
              </a:defRPr>
            </a:lvl1pPr>
            <a:lvl2pPr indent="-228600" lvl="1" marL="914400" algn="l">
              <a:spcBef>
                <a:spcPts val="1200"/>
              </a:spcBef>
              <a:spcAft>
                <a:spcPts val="0"/>
              </a:spcAft>
              <a:buSzPts val="1400"/>
              <a:buNone/>
              <a:defRPr/>
            </a:lvl2pPr>
            <a:lvl3pPr indent="-228600" lvl="2" marL="1371600" algn="l">
              <a:spcBef>
                <a:spcPts val="1200"/>
              </a:spcBef>
              <a:spcAft>
                <a:spcPts val="0"/>
              </a:spcAft>
              <a:buSzPts val="1400"/>
              <a:buNone/>
              <a:defRPr/>
            </a:lvl3pPr>
            <a:lvl4pPr indent="-228600" lvl="3" marL="1828800" algn="l">
              <a:spcBef>
                <a:spcPts val="1200"/>
              </a:spcBef>
              <a:spcAft>
                <a:spcPts val="0"/>
              </a:spcAft>
              <a:buSzPts val="1400"/>
              <a:buNone/>
              <a:defRPr/>
            </a:lvl4pPr>
            <a:lvl5pPr indent="-228600" lvl="4" marL="2286000" algn="l">
              <a:spcBef>
                <a:spcPts val="1200"/>
              </a:spcBef>
              <a:spcAft>
                <a:spcPts val="0"/>
              </a:spcAft>
              <a:buSzPts val="1400"/>
              <a:buNone/>
              <a:defRPr/>
            </a:lvl5pPr>
            <a:lvl6pPr indent="-228600" lvl="5" marL="2743200" algn="l">
              <a:spcBef>
                <a:spcPts val="1200"/>
              </a:spcBef>
              <a:spcAft>
                <a:spcPts val="0"/>
              </a:spcAft>
              <a:buSzPts val="1400"/>
              <a:buNone/>
              <a:defRPr/>
            </a:lvl6pPr>
            <a:lvl7pPr indent="-228600" lvl="6" marL="3200400" algn="l">
              <a:spcBef>
                <a:spcPts val="1200"/>
              </a:spcBef>
              <a:spcAft>
                <a:spcPts val="0"/>
              </a:spcAft>
              <a:buSzPts val="1400"/>
              <a:buNone/>
              <a:defRPr/>
            </a:lvl7pPr>
            <a:lvl8pPr indent="-228600" lvl="7" marL="3657600" algn="l">
              <a:spcBef>
                <a:spcPts val="1200"/>
              </a:spcBef>
              <a:spcAft>
                <a:spcPts val="0"/>
              </a:spcAft>
              <a:buSzPts val="1400"/>
              <a:buNone/>
              <a:defRPr/>
            </a:lvl8pPr>
            <a:lvl9pPr indent="-228600" lvl="8" marL="4114800" algn="l">
              <a:spcBef>
                <a:spcPts val="1200"/>
              </a:spcBef>
              <a:spcAft>
                <a:spcPts val="1200"/>
              </a:spcAft>
              <a:buSzPts val="1400"/>
              <a:buNone/>
              <a:defRPr/>
            </a:lvl9pPr>
          </a:lstStyle>
          <a:p/>
        </p:txBody>
      </p:sp>
      <p:sp>
        <p:nvSpPr>
          <p:cNvPr id="60" name="Google Shape;60;p14"/>
          <p:cNvSpPr txBox="1"/>
          <p:nvPr>
            <p:ph idx="11" type="ftr"/>
          </p:nvPr>
        </p:nvSpPr>
        <p:spPr>
          <a:xfrm>
            <a:off x="3108960" y="4783455"/>
            <a:ext cx="29259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600"/>
              <a:buNone/>
              <a:defRPr sz="600">
                <a:solidFill>
                  <a:srgbClr val="888888"/>
                </a:solidFill>
              </a:defRPr>
            </a:lvl1pPr>
            <a:lvl2pPr lvl="1" algn="l">
              <a:spcBef>
                <a:spcPts val="0"/>
              </a:spcBef>
              <a:spcAft>
                <a:spcPts val="0"/>
              </a:spcAft>
              <a:buSzPts val="600"/>
              <a:buNone/>
              <a:defRPr sz="600"/>
            </a:lvl2pPr>
            <a:lvl3pPr lvl="2" algn="l">
              <a:spcBef>
                <a:spcPts val="0"/>
              </a:spcBef>
              <a:spcAft>
                <a:spcPts val="0"/>
              </a:spcAft>
              <a:buSzPts val="600"/>
              <a:buNone/>
              <a:defRPr sz="600"/>
            </a:lvl3pPr>
            <a:lvl4pPr lvl="3" algn="l">
              <a:spcBef>
                <a:spcPts val="0"/>
              </a:spcBef>
              <a:spcAft>
                <a:spcPts val="0"/>
              </a:spcAft>
              <a:buSzPts val="600"/>
              <a:buNone/>
              <a:defRPr sz="600"/>
            </a:lvl4pPr>
            <a:lvl5pPr lvl="4" algn="l">
              <a:spcBef>
                <a:spcPts val="0"/>
              </a:spcBef>
              <a:spcAft>
                <a:spcPts val="0"/>
              </a:spcAft>
              <a:buSzPts val="600"/>
              <a:buNone/>
              <a:defRPr sz="600"/>
            </a:lvl5pPr>
            <a:lvl6pPr lvl="5" algn="l">
              <a:spcBef>
                <a:spcPts val="0"/>
              </a:spcBef>
              <a:spcAft>
                <a:spcPts val="0"/>
              </a:spcAft>
              <a:buSzPts val="600"/>
              <a:buNone/>
              <a:defRPr sz="600"/>
            </a:lvl6pPr>
            <a:lvl7pPr lvl="6" algn="l">
              <a:spcBef>
                <a:spcPts val="0"/>
              </a:spcBef>
              <a:spcAft>
                <a:spcPts val="0"/>
              </a:spcAft>
              <a:buSzPts val="600"/>
              <a:buNone/>
              <a:defRPr sz="600"/>
            </a:lvl7pPr>
            <a:lvl8pPr lvl="7" algn="l">
              <a:spcBef>
                <a:spcPts val="0"/>
              </a:spcBef>
              <a:spcAft>
                <a:spcPts val="0"/>
              </a:spcAft>
              <a:buSzPts val="600"/>
              <a:buNone/>
              <a:defRPr sz="600"/>
            </a:lvl8pPr>
            <a:lvl9pPr lvl="8" algn="l">
              <a:spcBef>
                <a:spcPts val="0"/>
              </a:spcBef>
              <a:spcAft>
                <a:spcPts val="0"/>
              </a:spcAft>
              <a:buSzPts val="600"/>
              <a:buNone/>
              <a:defRPr sz="600"/>
            </a:lvl9pPr>
          </a:lstStyle>
          <a:p/>
        </p:txBody>
      </p:sp>
      <p:sp>
        <p:nvSpPr>
          <p:cNvPr id="61" name="Google Shape;61;p1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sz="600">
                <a:solidFill>
                  <a:srgbClr val="888888"/>
                </a:solidFill>
              </a:defRPr>
            </a:lvl1pPr>
            <a:lvl2pPr lvl="1" algn="l">
              <a:spcBef>
                <a:spcPts val="0"/>
              </a:spcBef>
              <a:spcAft>
                <a:spcPts val="0"/>
              </a:spcAft>
              <a:buSzPts val="600"/>
              <a:buNone/>
              <a:defRPr sz="600"/>
            </a:lvl2pPr>
            <a:lvl3pPr lvl="2" algn="l">
              <a:spcBef>
                <a:spcPts val="0"/>
              </a:spcBef>
              <a:spcAft>
                <a:spcPts val="0"/>
              </a:spcAft>
              <a:buSzPts val="600"/>
              <a:buNone/>
              <a:defRPr sz="600"/>
            </a:lvl3pPr>
            <a:lvl4pPr lvl="3" algn="l">
              <a:spcBef>
                <a:spcPts val="0"/>
              </a:spcBef>
              <a:spcAft>
                <a:spcPts val="0"/>
              </a:spcAft>
              <a:buSzPts val="600"/>
              <a:buNone/>
              <a:defRPr sz="600"/>
            </a:lvl4pPr>
            <a:lvl5pPr lvl="4" algn="l">
              <a:spcBef>
                <a:spcPts val="0"/>
              </a:spcBef>
              <a:spcAft>
                <a:spcPts val="0"/>
              </a:spcAft>
              <a:buSzPts val="600"/>
              <a:buNone/>
              <a:defRPr sz="600"/>
            </a:lvl5pPr>
            <a:lvl6pPr lvl="5" algn="l">
              <a:spcBef>
                <a:spcPts val="0"/>
              </a:spcBef>
              <a:spcAft>
                <a:spcPts val="0"/>
              </a:spcAft>
              <a:buSzPts val="600"/>
              <a:buNone/>
              <a:defRPr sz="600"/>
            </a:lvl6pPr>
            <a:lvl7pPr lvl="6" algn="l">
              <a:spcBef>
                <a:spcPts val="0"/>
              </a:spcBef>
              <a:spcAft>
                <a:spcPts val="0"/>
              </a:spcAft>
              <a:buSzPts val="600"/>
              <a:buNone/>
              <a:defRPr sz="600"/>
            </a:lvl7pPr>
            <a:lvl8pPr lvl="7" algn="l">
              <a:spcBef>
                <a:spcPts val="0"/>
              </a:spcBef>
              <a:spcAft>
                <a:spcPts val="0"/>
              </a:spcAft>
              <a:buSzPts val="600"/>
              <a:buNone/>
              <a:defRPr sz="600"/>
            </a:lvl8pPr>
            <a:lvl9pPr lvl="8" algn="l">
              <a:spcBef>
                <a:spcPts val="0"/>
              </a:spcBef>
              <a:spcAft>
                <a:spcPts val="0"/>
              </a:spcAft>
              <a:buSzPts val="600"/>
              <a:buNone/>
              <a:defRPr sz="600"/>
            </a:lvl9pPr>
          </a:lstStyle>
          <a:p/>
        </p:txBody>
      </p:sp>
      <p:sp>
        <p:nvSpPr>
          <p:cNvPr id="62" name="Google Shape;62;p14"/>
          <p:cNvSpPr txBox="1"/>
          <p:nvPr>
            <p:ph idx="12" type="sldNum"/>
          </p:nvPr>
        </p:nvSpPr>
        <p:spPr>
          <a:xfrm>
            <a:off x="8387823" y="4816582"/>
            <a:ext cx="131400" cy="107700"/>
          </a:xfrm>
          <a:prstGeom prst="rect">
            <a:avLst/>
          </a:prstGeom>
          <a:noFill/>
          <a:ln>
            <a:noFill/>
          </a:ln>
        </p:spPr>
        <p:txBody>
          <a:bodyPr anchorCtr="0" anchor="t" bIns="0" lIns="0" spcFirstLastPara="1" rIns="0" wrap="square" tIns="0">
            <a:spAutoFit/>
          </a:bodyPr>
          <a:lstStyle>
            <a:lvl1pPr indent="0" lvl="0" marL="12700" marR="0" algn="l">
              <a:lnSpc>
                <a:spcPct val="100000"/>
              </a:lnSpc>
              <a:spcBef>
                <a:spcPts val="0"/>
              </a:spcBef>
              <a:buNone/>
              <a:defRPr b="0" i="0" sz="700">
                <a:solidFill>
                  <a:srgbClr val="683B93"/>
                </a:solidFill>
                <a:latin typeface="Open Sans"/>
                <a:ea typeface="Open Sans"/>
                <a:cs typeface="Open Sans"/>
                <a:sym typeface="Open Sans"/>
              </a:defRPr>
            </a:lvl1pPr>
            <a:lvl2pPr indent="0" lvl="1" marL="12700" marR="0" algn="l">
              <a:lnSpc>
                <a:spcPct val="100000"/>
              </a:lnSpc>
              <a:spcBef>
                <a:spcPts val="0"/>
              </a:spcBef>
              <a:buNone/>
              <a:defRPr b="0" i="0" sz="700">
                <a:solidFill>
                  <a:srgbClr val="683B93"/>
                </a:solidFill>
                <a:latin typeface="Open Sans"/>
                <a:ea typeface="Open Sans"/>
                <a:cs typeface="Open Sans"/>
                <a:sym typeface="Open Sans"/>
              </a:defRPr>
            </a:lvl2pPr>
            <a:lvl3pPr indent="0" lvl="2" marL="12700" marR="0" algn="l">
              <a:lnSpc>
                <a:spcPct val="100000"/>
              </a:lnSpc>
              <a:spcBef>
                <a:spcPts val="0"/>
              </a:spcBef>
              <a:buNone/>
              <a:defRPr b="0" i="0" sz="700">
                <a:solidFill>
                  <a:srgbClr val="683B93"/>
                </a:solidFill>
                <a:latin typeface="Open Sans"/>
                <a:ea typeface="Open Sans"/>
                <a:cs typeface="Open Sans"/>
                <a:sym typeface="Open Sans"/>
              </a:defRPr>
            </a:lvl3pPr>
            <a:lvl4pPr indent="0" lvl="3" marL="12700" marR="0" algn="l">
              <a:lnSpc>
                <a:spcPct val="100000"/>
              </a:lnSpc>
              <a:spcBef>
                <a:spcPts val="0"/>
              </a:spcBef>
              <a:buNone/>
              <a:defRPr b="0" i="0" sz="700">
                <a:solidFill>
                  <a:srgbClr val="683B93"/>
                </a:solidFill>
                <a:latin typeface="Open Sans"/>
                <a:ea typeface="Open Sans"/>
                <a:cs typeface="Open Sans"/>
                <a:sym typeface="Open Sans"/>
              </a:defRPr>
            </a:lvl4pPr>
            <a:lvl5pPr indent="0" lvl="4" marL="12700" marR="0" algn="l">
              <a:lnSpc>
                <a:spcPct val="100000"/>
              </a:lnSpc>
              <a:spcBef>
                <a:spcPts val="0"/>
              </a:spcBef>
              <a:buNone/>
              <a:defRPr b="0" i="0" sz="700">
                <a:solidFill>
                  <a:srgbClr val="683B93"/>
                </a:solidFill>
                <a:latin typeface="Open Sans"/>
                <a:ea typeface="Open Sans"/>
                <a:cs typeface="Open Sans"/>
                <a:sym typeface="Open Sans"/>
              </a:defRPr>
            </a:lvl5pPr>
            <a:lvl6pPr indent="0" lvl="5" marL="12700" marR="0" algn="l">
              <a:lnSpc>
                <a:spcPct val="100000"/>
              </a:lnSpc>
              <a:spcBef>
                <a:spcPts val="0"/>
              </a:spcBef>
              <a:buNone/>
              <a:defRPr b="0" i="0" sz="700">
                <a:solidFill>
                  <a:srgbClr val="683B93"/>
                </a:solidFill>
                <a:latin typeface="Open Sans"/>
                <a:ea typeface="Open Sans"/>
                <a:cs typeface="Open Sans"/>
                <a:sym typeface="Open Sans"/>
              </a:defRPr>
            </a:lvl6pPr>
            <a:lvl7pPr indent="0" lvl="6" marL="12700" marR="0" algn="l">
              <a:lnSpc>
                <a:spcPct val="100000"/>
              </a:lnSpc>
              <a:spcBef>
                <a:spcPts val="0"/>
              </a:spcBef>
              <a:buNone/>
              <a:defRPr b="0" i="0" sz="700">
                <a:solidFill>
                  <a:srgbClr val="683B93"/>
                </a:solidFill>
                <a:latin typeface="Open Sans"/>
                <a:ea typeface="Open Sans"/>
                <a:cs typeface="Open Sans"/>
                <a:sym typeface="Open Sans"/>
              </a:defRPr>
            </a:lvl7pPr>
            <a:lvl8pPr indent="0" lvl="7" marL="12700" marR="0" algn="l">
              <a:lnSpc>
                <a:spcPct val="100000"/>
              </a:lnSpc>
              <a:spcBef>
                <a:spcPts val="0"/>
              </a:spcBef>
              <a:buNone/>
              <a:defRPr b="0" i="0" sz="700">
                <a:solidFill>
                  <a:srgbClr val="683B93"/>
                </a:solidFill>
                <a:latin typeface="Open Sans"/>
                <a:ea typeface="Open Sans"/>
                <a:cs typeface="Open Sans"/>
                <a:sym typeface="Open Sans"/>
              </a:defRPr>
            </a:lvl8pPr>
            <a:lvl9pPr indent="0" lvl="8" marL="12700" marR="0" algn="l">
              <a:lnSpc>
                <a:spcPct val="100000"/>
              </a:lnSpc>
              <a:spcBef>
                <a:spcPts val="0"/>
              </a:spcBef>
              <a:buNone/>
              <a:defRPr b="0" i="0" sz="700">
                <a:solidFill>
                  <a:srgbClr val="683B93"/>
                </a:solidFill>
                <a:latin typeface="Open Sans"/>
                <a:ea typeface="Open Sans"/>
                <a:cs typeface="Open Sans"/>
                <a:sym typeface="Open Sans"/>
              </a:defRPr>
            </a:lvl9pPr>
          </a:lstStyle>
          <a:p>
            <a:pPr indent="0" lvl="0" marL="127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type="obj">
  <p:cSld name="OBJECT">
    <p:bg>
      <p:bgPr>
        <a:solidFill>
          <a:schemeClr val="lt1"/>
        </a:solidFill>
      </p:bgPr>
    </p:bg>
    <p:spTree>
      <p:nvGrpSpPr>
        <p:cNvPr id="69" name="Shape 69"/>
        <p:cNvGrpSpPr/>
        <p:nvPr/>
      </p:nvGrpSpPr>
      <p:grpSpPr>
        <a:xfrm>
          <a:off x="0" y="0"/>
          <a:ext cx="0" cy="0"/>
          <a:chOff x="0" y="0"/>
          <a:chExt cx="0" cy="0"/>
        </a:xfrm>
      </p:grpSpPr>
      <p:pic>
        <p:nvPicPr>
          <p:cNvPr id="70" name="Google Shape;70;p16"/>
          <p:cNvPicPr preferRelativeResize="0"/>
          <p:nvPr/>
        </p:nvPicPr>
        <p:blipFill rotWithShape="1">
          <a:blip r:embed="rId2">
            <a:alphaModFix/>
          </a:blip>
          <a:srcRect b="0" l="0" r="0" t="0"/>
          <a:stretch/>
        </p:blipFill>
        <p:spPr>
          <a:xfrm>
            <a:off x="0" y="0"/>
            <a:ext cx="9143354" cy="849529"/>
          </a:xfrm>
          <a:prstGeom prst="rect">
            <a:avLst/>
          </a:prstGeom>
          <a:noFill/>
          <a:ln>
            <a:noFill/>
          </a:ln>
        </p:spPr>
      </p:pic>
      <p:sp>
        <p:nvSpPr>
          <p:cNvPr id="71" name="Google Shape;71;p16"/>
          <p:cNvSpPr txBox="1"/>
          <p:nvPr>
            <p:ph type="title"/>
          </p:nvPr>
        </p:nvSpPr>
        <p:spPr>
          <a:xfrm>
            <a:off x="508002" y="223494"/>
            <a:ext cx="4316700" cy="3546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b="1" i="1" sz="2300">
                <a:solidFill>
                  <a:schemeClr val="lt1"/>
                </a:solidFill>
                <a:latin typeface="Ubuntu"/>
                <a:ea typeface="Ubuntu"/>
                <a:cs typeface="Ubuntu"/>
                <a:sym typeface="Ubuntu"/>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72" name="Google Shape;72;p16"/>
          <p:cNvSpPr txBox="1"/>
          <p:nvPr>
            <p:ph idx="1" type="body"/>
          </p:nvPr>
        </p:nvSpPr>
        <p:spPr>
          <a:xfrm>
            <a:off x="4686667" y="1199221"/>
            <a:ext cx="3924300" cy="19317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600"/>
              <a:buNone/>
              <a:defRPr b="0" i="0" sz="800">
                <a:solidFill>
                  <a:srgbClr val="57585B"/>
                </a:solidFill>
                <a:latin typeface="Open Sans"/>
                <a:ea typeface="Open Sans"/>
                <a:cs typeface="Open Sans"/>
                <a:sym typeface="Open Sans"/>
              </a:defRPr>
            </a:lvl1pPr>
            <a:lvl2pPr indent="-228600" lvl="1" marL="914400" algn="l">
              <a:spcBef>
                <a:spcPts val="0"/>
              </a:spcBef>
              <a:spcAft>
                <a:spcPts val="0"/>
              </a:spcAft>
              <a:buSzPts val="600"/>
              <a:buNone/>
              <a:defRPr/>
            </a:lvl2pPr>
            <a:lvl3pPr indent="-228600" lvl="2" marL="1371600" algn="l">
              <a:spcBef>
                <a:spcPts val="0"/>
              </a:spcBef>
              <a:spcAft>
                <a:spcPts val="0"/>
              </a:spcAft>
              <a:buSzPts val="600"/>
              <a:buNone/>
              <a:defRPr/>
            </a:lvl3pPr>
            <a:lvl4pPr indent="-228600" lvl="3" marL="1828800" algn="l">
              <a:spcBef>
                <a:spcPts val="0"/>
              </a:spcBef>
              <a:spcAft>
                <a:spcPts val="0"/>
              </a:spcAft>
              <a:buSzPts val="600"/>
              <a:buNone/>
              <a:defRPr/>
            </a:lvl4pPr>
            <a:lvl5pPr indent="-228600" lvl="4" marL="2286000" algn="l">
              <a:spcBef>
                <a:spcPts val="0"/>
              </a:spcBef>
              <a:spcAft>
                <a:spcPts val="0"/>
              </a:spcAft>
              <a:buSzPts val="600"/>
              <a:buNone/>
              <a:defRPr/>
            </a:lvl5pPr>
            <a:lvl6pPr indent="-228600" lvl="5" marL="2743200" algn="l">
              <a:spcBef>
                <a:spcPts val="0"/>
              </a:spcBef>
              <a:spcAft>
                <a:spcPts val="0"/>
              </a:spcAft>
              <a:buSzPts val="600"/>
              <a:buNone/>
              <a:defRPr/>
            </a:lvl6pPr>
            <a:lvl7pPr indent="-228600" lvl="6" marL="3200400" algn="l">
              <a:spcBef>
                <a:spcPts val="0"/>
              </a:spcBef>
              <a:spcAft>
                <a:spcPts val="0"/>
              </a:spcAft>
              <a:buSzPts val="600"/>
              <a:buNone/>
              <a:defRPr/>
            </a:lvl7pPr>
            <a:lvl8pPr indent="-228600" lvl="7" marL="3657600" algn="l">
              <a:spcBef>
                <a:spcPts val="0"/>
              </a:spcBef>
              <a:spcAft>
                <a:spcPts val="0"/>
              </a:spcAft>
              <a:buSzPts val="600"/>
              <a:buNone/>
              <a:defRPr/>
            </a:lvl8pPr>
            <a:lvl9pPr indent="-228600" lvl="8" marL="4114800" algn="l">
              <a:spcBef>
                <a:spcPts val="0"/>
              </a:spcBef>
              <a:spcAft>
                <a:spcPts val="0"/>
              </a:spcAft>
              <a:buSzPts val="600"/>
              <a:buNone/>
              <a:defRPr/>
            </a:lvl9pPr>
          </a:lstStyle>
          <a:p/>
        </p:txBody>
      </p:sp>
      <p:sp>
        <p:nvSpPr>
          <p:cNvPr id="73" name="Google Shape;73;p16"/>
          <p:cNvSpPr txBox="1"/>
          <p:nvPr>
            <p:ph idx="11" type="ftr"/>
          </p:nvPr>
        </p:nvSpPr>
        <p:spPr>
          <a:xfrm>
            <a:off x="3108960" y="4783455"/>
            <a:ext cx="29259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74" name="Google Shape;74;p1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75" name="Google Shape;75;p16"/>
          <p:cNvSpPr txBox="1"/>
          <p:nvPr>
            <p:ph idx="12" type="sldNum"/>
          </p:nvPr>
        </p:nvSpPr>
        <p:spPr>
          <a:xfrm>
            <a:off x="8387823" y="4816582"/>
            <a:ext cx="137100" cy="107700"/>
          </a:xfrm>
          <a:prstGeom prst="rect">
            <a:avLst/>
          </a:prstGeom>
          <a:noFill/>
          <a:ln>
            <a:noFill/>
          </a:ln>
        </p:spPr>
        <p:txBody>
          <a:bodyPr anchorCtr="0" anchor="t" bIns="0" lIns="0" spcFirstLastPara="1" rIns="0" wrap="square" tIns="0">
            <a:spAutoFit/>
          </a:bodyPr>
          <a:lstStyle>
            <a:lvl1pPr indent="0" lvl="0" marL="12700">
              <a:lnSpc>
                <a:spcPct val="100000"/>
              </a:lnSpc>
              <a:spcBef>
                <a:spcPts val="0"/>
              </a:spcBef>
              <a:buNone/>
              <a:defRPr b="0" i="0" sz="700">
                <a:solidFill>
                  <a:srgbClr val="683B93"/>
                </a:solidFill>
                <a:latin typeface="Open Sans"/>
                <a:ea typeface="Open Sans"/>
                <a:cs typeface="Open Sans"/>
                <a:sym typeface="Open Sans"/>
              </a:defRPr>
            </a:lvl1pPr>
            <a:lvl2pPr indent="0" lvl="1" marL="12700">
              <a:lnSpc>
                <a:spcPct val="100000"/>
              </a:lnSpc>
              <a:spcBef>
                <a:spcPts val="0"/>
              </a:spcBef>
              <a:buNone/>
              <a:defRPr b="0" i="0" sz="700">
                <a:solidFill>
                  <a:srgbClr val="683B93"/>
                </a:solidFill>
                <a:latin typeface="Open Sans"/>
                <a:ea typeface="Open Sans"/>
                <a:cs typeface="Open Sans"/>
                <a:sym typeface="Open Sans"/>
              </a:defRPr>
            </a:lvl2pPr>
            <a:lvl3pPr indent="0" lvl="2" marL="12700">
              <a:lnSpc>
                <a:spcPct val="100000"/>
              </a:lnSpc>
              <a:spcBef>
                <a:spcPts val="0"/>
              </a:spcBef>
              <a:buNone/>
              <a:defRPr b="0" i="0" sz="700">
                <a:solidFill>
                  <a:srgbClr val="683B93"/>
                </a:solidFill>
                <a:latin typeface="Open Sans"/>
                <a:ea typeface="Open Sans"/>
                <a:cs typeface="Open Sans"/>
                <a:sym typeface="Open Sans"/>
              </a:defRPr>
            </a:lvl3pPr>
            <a:lvl4pPr indent="0" lvl="3" marL="12700">
              <a:lnSpc>
                <a:spcPct val="100000"/>
              </a:lnSpc>
              <a:spcBef>
                <a:spcPts val="0"/>
              </a:spcBef>
              <a:buNone/>
              <a:defRPr b="0" i="0" sz="700">
                <a:solidFill>
                  <a:srgbClr val="683B93"/>
                </a:solidFill>
                <a:latin typeface="Open Sans"/>
                <a:ea typeface="Open Sans"/>
                <a:cs typeface="Open Sans"/>
                <a:sym typeface="Open Sans"/>
              </a:defRPr>
            </a:lvl4pPr>
            <a:lvl5pPr indent="0" lvl="4" marL="12700">
              <a:lnSpc>
                <a:spcPct val="100000"/>
              </a:lnSpc>
              <a:spcBef>
                <a:spcPts val="0"/>
              </a:spcBef>
              <a:buNone/>
              <a:defRPr b="0" i="0" sz="700">
                <a:solidFill>
                  <a:srgbClr val="683B93"/>
                </a:solidFill>
                <a:latin typeface="Open Sans"/>
                <a:ea typeface="Open Sans"/>
                <a:cs typeface="Open Sans"/>
                <a:sym typeface="Open Sans"/>
              </a:defRPr>
            </a:lvl5pPr>
            <a:lvl6pPr indent="0" lvl="5" marL="12700">
              <a:lnSpc>
                <a:spcPct val="100000"/>
              </a:lnSpc>
              <a:spcBef>
                <a:spcPts val="0"/>
              </a:spcBef>
              <a:buNone/>
              <a:defRPr b="0" i="0" sz="700">
                <a:solidFill>
                  <a:srgbClr val="683B93"/>
                </a:solidFill>
                <a:latin typeface="Open Sans"/>
                <a:ea typeface="Open Sans"/>
                <a:cs typeface="Open Sans"/>
                <a:sym typeface="Open Sans"/>
              </a:defRPr>
            </a:lvl6pPr>
            <a:lvl7pPr indent="0" lvl="6" marL="12700">
              <a:lnSpc>
                <a:spcPct val="100000"/>
              </a:lnSpc>
              <a:spcBef>
                <a:spcPts val="0"/>
              </a:spcBef>
              <a:buNone/>
              <a:defRPr b="0" i="0" sz="700">
                <a:solidFill>
                  <a:srgbClr val="683B93"/>
                </a:solidFill>
                <a:latin typeface="Open Sans"/>
                <a:ea typeface="Open Sans"/>
                <a:cs typeface="Open Sans"/>
                <a:sym typeface="Open Sans"/>
              </a:defRPr>
            </a:lvl7pPr>
            <a:lvl8pPr indent="0" lvl="7" marL="12700">
              <a:lnSpc>
                <a:spcPct val="100000"/>
              </a:lnSpc>
              <a:spcBef>
                <a:spcPts val="0"/>
              </a:spcBef>
              <a:buNone/>
              <a:defRPr b="0" i="0" sz="700">
                <a:solidFill>
                  <a:srgbClr val="683B93"/>
                </a:solidFill>
                <a:latin typeface="Open Sans"/>
                <a:ea typeface="Open Sans"/>
                <a:cs typeface="Open Sans"/>
                <a:sym typeface="Open Sans"/>
              </a:defRPr>
            </a:lvl8pPr>
            <a:lvl9pPr indent="0" lvl="8" marL="12700">
              <a:lnSpc>
                <a:spcPct val="100000"/>
              </a:lnSpc>
              <a:spcBef>
                <a:spcPts val="0"/>
              </a:spcBef>
              <a:buNone/>
              <a:defRPr b="0" i="0" sz="700">
                <a:solidFill>
                  <a:srgbClr val="683B93"/>
                </a:solidFill>
                <a:latin typeface="Open Sans"/>
                <a:ea typeface="Open Sans"/>
                <a:cs typeface="Open Sans"/>
                <a:sym typeface="Open Sans"/>
              </a:defRPr>
            </a:lvl9pPr>
          </a:lstStyle>
          <a:p>
            <a:pPr indent="0" lvl="0" marL="127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76" name="Shape 76"/>
        <p:cNvGrpSpPr/>
        <p:nvPr/>
      </p:nvGrpSpPr>
      <p:grpSpPr>
        <a:xfrm>
          <a:off x="0" y="0"/>
          <a:ext cx="0" cy="0"/>
          <a:chOff x="0" y="0"/>
          <a:chExt cx="0" cy="0"/>
        </a:xfrm>
      </p:grpSpPr>
      <p:pic>
        <p:nvPicPr>
          <p:cNvPr id="77" name="Google Shape;77;p17"/>
          <p:cNvPicPr preferRelativeResize="0"/>
          <p:nvPr/>
        </p:nvPicPr>
        <p:blipFill rotWithShape="1">
          <a:blip r:embed="rId2">
            <a:alphaModFix/>
          </a:blip>
          <a:srcRect b="0" l="0" r="0" t="0"/>
          <a:stretch/>
        </p:blipFill>
        <p:spPr>
          <a:xfrm>
            <a:off x="0" y="0"/>
            <a:ext cx="9143354" cy="849474"/>
          </a:xfrm>
          <a:prstGeom prst="rect">
            <a:avLst/>
          </a:prstGeom>
          <a:noFill/>
          <a:ln>
            <a:noFill/>
          </a:ln>
        </p:spPr>
      </p:pic>
      <p:sp>
        <p:nvSpPr>
          <p:cNvPr id="78" name="Google Shape;78;p17"/>
          <p:cNvSpPr txBox="1"/>
          <p:nvPr>
            <p:ph type="title"/>
          </p:nvPr>
        </p:nvSpPr>
        <p:spPr>
          <a:xfrm>
            <a:off x="508002" y="223494"/>
            <a:ext cx="4316700" cy="3546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b="1" i="1" sz="2300">
                <a:solidFill>
                  <a:schemeClr val="lt1"/>
                </a:solidFill>
                <a:latin typeface="Ubuntu"/>
                <a:ea typeface="Ubuntu"/>
                <a:cs typeface="Ubuntu"/>
                <a:sym typeface="Ubuntu"/>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79" name="Google Shape;79;p17"/>
          <p:cNvSpPr txBox="1"/>
          <p:nvPr>
            <p:ph idx="1" type="body"/>
          </p:nvPr>
        </p:nvSpPr>
        <p:spPr>
          <a:xfrm>
            <a:off x="513466" y="1145689"/>
            <a:ext cx="3936900" cy="34935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600"/>
              <a:buNone/>
              <a:defRPr b="1" i="0" sz="1000">
                <a:solidFill>
                  <a:srgbClr val="683B93"/>
                </a:solidFill>
                <a:latin typeface="Open Sans"/>
                <a:ea typeface="Open Sans"/>
                <a:cs typeface="Open Sans"/>
                <a:sym typeface="Open Sans"/>
              </a:defRPr>
            </a:lvl1pPr>
            <a:lvl2pPr indent="-228600" lvl="1" marL="914400" algn="l">
              <a:spcBef>
                <a:spcPts val="0"/>
              </a:spcBef>
              <a:spcAft>
                <a:spcPts val="0"/>
              </a:spcAft>
              <a:buSzPts val="600"/>
              <a:buNone/>
              <a:defRPr/>
            </a:lvl2pPr>
            <a:lvl3pPr indent="-228600" lvl="2" marL="1371600" algn="l">
              <a:spcBef>
                <a:spcPts val="0"/>
              </a:spcBef>
              <a:spcAft>
                <a:spcPts val="0"/>
              </a:spcAft>
              <a:buSzPts val="600"/>
              <a:buNone/>
              <a:defRPr/>
            </a:lvl3pPr>
            <a:lvl4pPr indent="-228600" lvl="3" marL="1828800" algn="l">
              <a:spcBef>
                <a:spcPts val="0"/>
              </a:spcBef>
              <a:spcAft>
                <a:spcPts val="0"/>
              </a:spcAft>
              <a:buSzPts val="600"/>
              <a:buNone/>
              <a:defRPr/>
            </a:lvl4pPr>
            <a:lvl5pPr indent="-228600" lvl="4" marL="2286000" algn="l">
              <a:spcBef>
                <a:spcPts val="0"/>
              </a:spcBef>
              <a:spcAft>
                <a:spcPts val="0"/>
              </a:spcAft>
              <a:buSzPts val="600"/>
              <a:buNone/>
              <a:defRPr/>
            </a:lvl5pPr>
            <a:lvl6pPr indent="-228600" lvl="5" marL="2743200" algn="l">
              <a:spcBef>
                <a:spcPts val="0"/>
              </a:spcBef>
              <a:spcAft>
                <a:spcPts val="0"/>
              </a:spcAft>
              <a:buSzPts val="600"/>
              <a:buNone/>
              <a:defRPr/>
            </a:lvl6pPr>
            <a:lvl7pPr indent="-228600" lvl="6" marL="3200400" algn="l">
              <a:spcBef>
                <a:spcPts val="0"/>
              </a:spcBef>
              <a:spcAft>
                <a:spcPts val="0"/>
              </a:spcAft>
              <a:buSzPts val="600"/>
              <a:buNone/>
              <a:defRPr/>
            </a:lvl7pPr>
            <a:lvl8pPr indent="-228600" lvl="7" marL="3657600" algn="l">
              <a:spcBef>
                <a:spcPts val="0"/>
              </a:spcBef>
              <a:spcAft>
                <a:spcPts val="0"/>
              </a:spcAft>
              <a:buSzPts val="600"/>
              <a:buNone/>
              <a:defRPr/>
            </a:lvl8pPr>
            <a:lvl9pPr indent="-228600" lvl="8" marL="4114800" algn="l">
              <a:spcBef>
                <a:spcPts val="0"/>
              </a:spcBef>
              <a:spcAft>
                <a:spcPts val="0"/>
              </a:spcAft>
              <a:buSzPts val="600"/>
              <a:buNone/>
              <a:defRPr/>
            </a:lvl9pPr>
          </a:lstStyle>
          <a:p/>
        </p:txBody>
      </p:sp>
      <p:sp>
        <p:nvSpPr>
          <p:cNvPr id="80" name="Google Shape;80;p17"/>
          <p:cNvSpPr txBox="1"/>
          <p:nvPr>
            <p:ph idx="2" type="body"/>
          </p:nvPr>
        </p:nvSpPr>
        <p:spPr>
          <a:xfrm>
            <a:off x="4686696" y="1136151"/>
            <a:ext cx="3936300" cy="33744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600"/>
              <a:buNone/>
              <a:defRPr b="1" i="1" sz="1600">
                <a:solidFill>
                  <a:srgbClr val="241B54"/>
                </a:solidFill>
                <a:latin typeface="Open Sans"/>
                <a:ea typeface="Open Sans"/>
                <a:cs typeface="Open Sans"/>
                <a:sym typeface="Open Sans"/>
              </a:defRPr>
            </a:lvl1pPr>
            <a:lvl2pPr indent="-228600" lvl="1" marL="914400" algn="l">
              <a:spcBef>
                <a:spcPts val="0"/>
              </a:spcBef>
              <a:spcAft>
                <a:spcPts val="0"/>
              </a:spcAft>
              <a:buSzPts val="600"/>
              <a:buNone/>
              <a:defRPr/>
            </a:lvl2pPr>
            <a:lvl3pPr indent="-228600" lvl="2" marL="1371600" algn="l">
              <a:spcBef>
                <a:spcPts val="0"/>
              </a:spcBef>
              <a:spcAft>
                <a:spcPts val="0"/>
              </a:spcAft>
              <a:buSzPts val="600"/>
              <a:buNone/>
              <a:defRPr/>
            </a:lvl3pPr>
            <a:lvl4pPr indent="-228600" lvl="3" marL="1828800" algn="l">
              <a:spcBef>
                <a:spcPts val="0"/>
              </a:spcBef>
              <a:spcAft>
                <a:spcPts val="0"/>
              </a:spcAft>
              <a:buSzPts val="600"/>
              <a:buNone/>
              <a:defRPr/>
            </a:lvl4pPr>
            <a:lvl5pPr indent="-228600" lvl="4" marL="2286000" algn="l">
              <a:spcBef>
                <a:spcPts val="0"/>
              </a:spcBef>
              <a:spcAft>
                <a:spcPts val="0"/>
              </a:spcAft>
              <a:buSzPts val="600"/>
              <a:buNone/>
              <a:defRPr/>
            </a:lvl5pPr>
            <a:lvl6pPr indent="-228600" lvl="5" marL="2743200" algn="l">
              <a:spcBef>
                <a:spcPts val="0"/>
              </a:spcBef>
              <a:spcAft>
                <a:spcPts val="0"/>
              </a:spcAft>
              <a:buSzPts val="600"/>
              <a:buNone/>
              <a:defRPr/>
            </a:lvl6pPr>
            <a:lvl7pPr indent="-228600" lvl="6" marL="3200400" algn="l">
              <a:spcBef>
                <a:spcPts val="0"/>
              </a:spcBef>
              <a:spcAft>
                <a:spcPts val="0"/>
              </a:spcAft>
              <a:buSzPts val="600"/>
              <a:buNone/>
              <a:defRPr/>
            </a:lvl7pPr>
            <a:lvl8pPr indent="-228600" lvl="7" marL="3657600" algn="l">
              <a:spcBef>
                <a:spcPts val="0"/>
              </a:spcBef>
              <a:spcAft>
                <a:spcPts val="0"/>
              </a:spcAft>
              <a:buSzPts val="600"/>
              <a:buNone/>
              <a:defRPr/>
            </a:lvl8pPr>
            <a:lvl9pPr indent="-228600" lvl="8" marL="4114800" algn="l">
              <a:spcBef>
                <a:spcPts val="0"/>
              </a:spcBef>
              <a:spcAft>
                <a:spcPts val="0"/>
              </a:spcAft>
              <a:buSzPts val="600"/>
              <a:buNone/>
              <a:defRPr/>
            </a:lvl9pPr>
          </a:lstStyle>
          <a:p/>
        </p:txBody>
      </p:sp>
      <p:sp>
        <p:nvSpPr>
          <p:cNvPr id="81" name="Google Shape;81;p17"/>
          <p:cNvSpPr txBox="1"/>
          <p:nvPr>
            <p:ph idx="11" type="ftr"/>
          </p:nvPr>
        </p:nvSpPr>
        <p:spPr>
          <a:xfrm>
            <a:off x="3108960" y="4783455"/>
            <a:ext cx="29259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82" name="Google Shape;82;p1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83" name="Google Shape;83;p17"/>
          <p:cNvSpPr txBox="1"/>
          <p:nvPr>
            <p:ph idx="12" type="sldNum"/>
          </p:nvPr>
        </p:nvSpPr>
        <p:spPr>
          <a:xfrm>
            <a:off x="8387823" y="4816582"/>
            <a:ext cx="137100" cy="107700"/>
          </a:xfrm>
          <a:prstGeom prst="rect">
            <a:avLst/>
          </a:prstGeom>
          <a:noFill/>
          <a:ln>
            <a:noFill/>
          </a:ln>
        </p:spPr>
        <p:txBody>
          <a:bodyPr anchorCtr="0" anchor="t" bIns="0" lIns="0" spcFirstLastPara="1" rIns="0" wrap="square" tIns="0">
            <a:spAutoFit/>
          </a:bodyPr>
          <a:lstStyle>
            <a:lvl1pPr indent="0" lvl="0" marL="12700">
              <a:lnSpc>
                <a:spcPct val="100000"/>
              </a:lnSpc>
              <a:spcBef>
                <a:spcPts val="0"/>
              </a:spcBef>
              <a:buNone/>
              <a:defRPr b="0" i="0" sz="700">
                <a:solidFill>
                  <a:srgbClr val="683B93"/>
                </a:solidFill>
                <a:latin typeface="Open Sans"/>
                <a:ea typeface="Open Sans"/>
                <a:cs typeface="Open Sans"/>
                <a:sym typeface="Open Sans"/>
              </a:defRPr>
            </a:lvl1pPr>
            <a:lvl2pPr indent="0" lvl="1" marL="12700">
              <a:lnSpc>
                <a:spcPct val="100000"/>
              </a:lnSpc>
              <a:spcBef>
                <a:spcPts val="0"/>
              </a:spcBef>
              <a:buNone/>
              <a:defRPr b="0" i="0" sz="700">
                <a:solidFill>
                  <a:srgbClr val="683B93"/>
                </a:solidFill>
                <a:latin typeface="Open Sans"/>
                <a:ea typeface="Open Sans"/>
                <a:cs typeface="Open Sans"/>
                <a:sym typeface="Open Sans"/>
              </a:defRPr>
            </a:lvl2pPr>
            <a:lvl3pPr indent="0" lvl="2" marL="12700">
              <a:lnSpc>
                <a:spcPct val="100000"/>
              </a:lnSpc>
              <a:spcBef>
                <a:spcPts val="0"/>
              </a:spcBef>
              <a:buNone/>
              <a:defRPr b="0" i="0" sz="700">
                <a:solidFill>
                  <a:srgbClr val="683B93"/>
                </a:solidFill>
                <a:latin typeface="Open Sans"/>
                <a:ea typeface="Open Sans"/>
                <a:cs typeface="Open Sans"/>
                <a:sym typeface="Open Sans"/>
              </a:defRPr>
            </a:lvl3pPr>
            <a:lvl4pPr indent="0" lvl="3" marL="12700">
              <a:lnSpc>
                <a:spcPct val="100000"/>
              </a:lnSpc>
              <a:spcBef>
                <a:spcPts val="0"/>
              </a:spcBef>
              <a:buNone/>
              <a:defRPr b="0" i="0" sz="700">
                <a:solidFill>
                  <a:srgbClr val="683B93"/>
                </a:solidFill>
                <a:latin typeface="Open Sans"/>
                <a:ea typeface="Open Sans"/>
                <a:cs typeface="Open Sans"/>
                <a:sym typeface="Open Sans"/>
              </a:defRPr>
            </a:lvl4pPr>
            <a:lvl5pPr indent="0" lvl="4" marL="12700">
              <a:lnSpc>
                <a:spcPct val="100000"/>
              </a:lnSpc>
              <a:spcBef>
                <a:spcPts val="0"/>
              </a:spcBef>
              <a:buNone/>
              <a:defRPr b="0" i="0" sz="700">
                <a:solidFill>
                  <a:srgbClr val="683B93"/>
                </a:solidFill>
                <a:latin typeface="Open Sans"/>
                <a:ea typeface="Open Sans"/>
                <a:cs typeface="Open Sans"/>
                <a:sym typeface="Open Sans"/>
              </a:defRPr>
            </a:lvl5pPr>
            <a:lvl6pPr indent="0" lvl="5" marL="12700">
              <a:lnSpc>
                <a:spcPct val="100000"/>
              </a:lnSpc>
              <a:spcBef>
                <a:spcPts val="0"/>
              </a:spcBef>
              <a:buNone/>
              <a:defRPr b="0" i="0" sz="700">
                <a:solidFill>
                  <a:srgbClr val="683B93"/>
                </a:solidFill>
                <a:latin typeface="Open Sans"/>
                <a:ea typeface="Open Sans"/>
                <a:cs typeface="Open Sans"/>
                <a:sym typeface="Open Sans"/>
              </a:defRPr>
            </a:lvl6pPr>
            <a:lvl7pPr indent="0" lvl="6" marL="12700">
              <a:lnSpc>
                <a:spcPct val="100000"/>
              </a:lnSpc>
              <a:spcBef>
                <a:spcPts val="0"/>
              </a:spcBef>
              <a:buNone/>
              <a:defRPr b="0" i="0" sz="700">
                <a:solidFill>
                  <a:srgbClr val="683B93"/>
                </a:solidFill>
                <a:latin typeface="Open Sans"/>
                <a:ea typeface="Open Sans"/>
                <a:cs typeface="Open Sans"/>
                <a:sym typeface="Open Sans"/>
              </a:defRPr>
            </a:lvl7pPr>
            <a:lvl8pPr indent="0" lvl="7" marL="12700">
              <a:lnSpc>
                <a:spcPct val="100000"/>
              </a:lnSpc>
              <a:spcBef>
                <a:spcPts val="0"/>
              </a:spcBef>
              <a:buNone/>
              <a:defRPr b="0" i="0" sz="700">
                <a:solidFill>
                  <a:srgbClr val="683B93"/>
                </a:solidFill>
                <a:latin typeface="Open Sans"/>
                <a:ea typeface="Open Sans"/>
                <a:cs typeface="Open Sans"/>
                <a:sym typeface="Open Sans"/>
              </a:defRPr>
            </a:lvl8pPr>
            <a:lvl9pPr indent="0" lvl="8" marL="12700">
              <a:lnSpc>
                <a:spcPct val="100000"/>
              </a:lnSpc>
              <a:spcBef>
                <a:spcPts val="0"/>
              </a:spcBef>
              <a:buNone/>
              <a:defRPr b="0" i="0" sz="700">
                <a:solidFill>
                  <a:srgbClr val="683B93"/>
                </a:solidFill>
                <a:latin typeface="Open Sans"/>
                <a:ea typeface="Open Sans"/>
                <a:cs typeface="Open Sans"/>
                <a:sym typeface="Open Sans"/>
              </a:defRPr>
            </a:lvl9pPr>
          </a:lstStyle>
          <a:p>
            <a:pPr indent="0" lvl="0" marL="127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4" name="Shape 84"/>
        <p:cNvGrpSpPr/>
        <p:nvPr/>
      </p:nvGrpSpPr>
      <p:grpSpPr>
        <a:xfrm>
          <a:off x="0" y="0"/>
          <a:ext cx="0" cy="0"/>
          <a:chOff x="0" y="0"/>
          <a:chExt cx="0" cy="0"/>
        </a:xfrm>
      </p:grpSpPr>
      <p:sp>
        <p:nvSpPr>
          <p:cNvPr id="85" name="Google Shape;85;p18"/>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b="1" i="1" sz="2300">
                <a:solidFill>
                  <a:schemeClr val="lt1"/>
                </a:solidFill>
                <a:latin typeface="Ubuntu"/>
                <a:ea typeface="Ubuntu"/>
                <a:cs typeface="Ubuntu"/>
                <a:sym typeface="Ubuntu"/>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86" name="Google Shape;86;p18"/>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b="0" i="0" sz="800">
                <a:solidFill>
                  <a:srgbClr val="57585B"/>
                </a:solidFill>
                <a:latin typeface="Open Sans"/>
                <a:ea typeface="Open Sans"/>
                <a:cs typeface="Open Sans"/>
                <a:sym typeface="Open Sans"/>
              </a:defRPr>
            </a:lvl1pPr>
            <a:lvl2pPr lvl="1" algn="l">
              <a:spcBef>
                <a:spcPts val="0"/>
              </a:spcBef>
              <a:spcAft>
                <a:spcPts val="0"/>
              </a:spcAft>
              <a:buSzPts val="600"/>
              <a:buNone/>
              <a:defRPr/>
            </a:lvl2pPr>
            <a:lvl3pPr lvl="2" algn="l">
              <a:spcBef>
                <a:spcPts val="0"/>
              </a:spcBef>
              <a:spcAft>
                <a:spcPts val="0"/>
              </a:spcAft>
              <a:buSzPts val="600"/>
              <a:buNone/>
              <a:defRPr/>
            </a:lvl3pPr>
            <a:lvl4pPr lvl="3" algn="l">
              <a:spcBef>
                <a:spcPts val="0"/>
              </a:spcBef>
              <a:spcAft>
                <a:spcPts val="0"/>
              </a:spcAft>
              <a:buSzPts val="600"/>
              <a:buNone/>
              <a:defRPr/>
            </a:lvl4pPr>
            <a:lvl5pPr lvl="4" algn="l">
              <a:spcBef>
                <a:spcPts val="0"/>
              </a:spcBef>
              <a:spcAft>
                <a:spcPts val="0"/>
              </a:spcAft>
              <a:buSzPts val="600"/>
              <a:buNone/>
              <a:defRPr/>
            </a:lvl5pPr>
            <a:lvl6pPr lvl="5" algn="l">
              <a:spcBef>
                <a:spcPts val="0"/>
              </a:spcBef>
              <a:spcAft>
                <a:spcPts val="0"/>
              </a:spcAft>
              <a:buSzPts val="600"/>
              <a:buNone/>
              <a:defRPr/>
            </a:lvl6pPr>
            <a:lvl7pPr lvl="6" algn="l">
              <a:spcBef>
                <a:spcPts val="0"/>
              </a:spcBef>
              <a:spcAft>
                <a:spcPts val="0"/>
              </a:spcAft>
              <a:buSzPts val="600"/>
              <a:buNone/>
              <a:defRPr/>
            </a:lvl7pPr>
            <a:lvl8pPr lvl="7" algn="l">
              <a:spcBef>
                <a:spcPts val="0"/>
              </a:spcBef>
              <a:spcAft>
                <a:spcPts val="0"/>
              </a:spcAft>
              <a:buSzPts val="600"/>
              <a:buNone/>
              <a:defRPr/>
            </a:lvl8pPr>
            <a:lvl9pPr lvl="8" algn="l">
              <a:spcBef>
                <a:spcPts val="0"/>
              </a:spcBef>
              <a:spcAft>
                <a:spcPts val="0"/>
              </a:spcAft>
              <a:buSzPts val="600"/>
              <a:buNone/>
              <a:defRPr/>
            </a:lvl9pPr>
          </a:lstStyle>
          <a:p/>
        </p:txBody>
      </p:sp>
      <p:sp>
        <p:nvSpPr>
          <p:cNvPr id="87" name="Google Shape;87;p18"/>
          <p:cNvSpPr txBox="1"/>
          <p:nvPr>
            <p:ph idx="11" type="ftr"/>
          </p:nvPr>
        </p:nvSpPr>
        <p:spPr>
          <a:xfrm>
            <a:off x="3108960" y="4783455"/>
            <a:ext cx="29259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88" name="Google Shape;88;p1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89" name="Google Shape;89;p18"/>
          <p:cNvSpPr txBox="1"/>
          <p:nvPr>
            <p:ph idx="12" type="sldNum"/>
          </p:nvPr>
        </p:nvSpPr>
        <p:spPr>
          <a:xfrm>
            <a:off x="8387823" y="4816582"/>
            <a:ext cx="137100" cy="107700"/>
          </a:xfrm>
          <a:prstGeom prst="rect">
            <a:avLst/>
          </a:prstGeom>
          <a:noFill/>
          <a:ln>
            <a:noFill/>
          </a:ln>
        </p:spPr>
        <p:txBody>
          <a:bodyPr anchorCtr="0" anchor="t" bIns="0" lIns="0" spcFirstLastPara="1" rIns="0" wrap="square" tIns="0">
            <a:spAutoFit/>
          </a:bodyPr>
          <a:lstStyle>
            <a:lvl1pPr indent="0" lvl="0" marL="12700">
              <a:lnSpc>
                <a:spcPct val="100000"/>
              </a:lnSpc>
              <a:spcBef>
                <a:spcPts val="0"/>
              </a:spcBef>
              <a:buNone/>
              <a:defRPr b="0" i="0" sz="700">
                <a:solidFill>
                  <a:srgbClr val="683B93"/>
                </a:solidFill>
                <a:latin typeface="Open Sans"/>
                <a:ea typeface="Open Sans"/>
                <a:cs typeface="Open Sans"/>
                <a:sym typeface="Open Sans"/>
              </a:defRPr>
            </a:lvl1pPr>
            <a:lvl2pPr indent="0" lvl="1" marL="12700">
              <a:lnSpc>
                <a:spcPct val="100000"/>
              </a:lnSpc>
              <a:spcBef>
                <a:spcPts val="0"/>
              </a:spcBef>
              <a:buNone/>
              <a:defRPr b="0" i="0" sz="700">
                <a:solidFill>
                  <a:srgbClr val="683B93"/>
                </a:solidFill>
                <a:latin typeface="Open Sans"/>
                <a:ea typeface="Open Sans"/>
                <a:cs typeface="Open Sans"/>
                <a:sym typeface="Open Sans"/>
              </a:defRPr>
            </a:lvl2pPr>
            <a:lvl3pPr indent="0" lvl="2" marL="12700">
              <a:lnSpc>
                <a:spcPct val="100000"/>
              </a:lnSpc>
              <a:spcBef>
                <a:spcPts val="0"/>
              </a:spcBef>
              <a:buNone/>
              <a:defRPr b="0" i="0" sz="700">
                <a:solidFill>
                  <a:srgbClr val="683B93"/>
                </a:solidFill>
                <a:latin typeface="Open Sans"/>
                <a:ea typeface="Open Sans"/>
                <a:cs typeface="Open Sans"/>
                <a:sym typeface="Open Sans"/>
              </a:defRPr>
            </a:lvl3pPr>
            <a:lvl4pPr indent="0" lvl="3" marL="12700">
              <a:lnSpc>
                <a:spcPct val="100000"/>
              </a:lnSpc>
              <a:spcBef>
                <a:spcPts val="0"/>
              </a:spcBef>
              <a:buNone/>
              <a:defRPr b="0" i="0" sz="700">
                <a:solidFill>
                  <a:srgbClr val="683B93"/>
                </a:solidFill>
                <a:latin typeface="Open Sans"/>
                <a:ea typeface="Open Sans"/>
                <a:cs typeface="Open Sans"/>
                <a:sym typeface="Open Sans"/>
              </a:defRPr>
            </a:lvl4pPr>
            <a:lvl5pPr indent="0" lvl="4" marL="12700">
              <a:lnSpc>
                <a:spcPct val="100000"/>
              </a:lnSpc>
              <a:spcBef>
                <a:spcPts val="0"/>
              </a:spcBef>
              <a:buNone/>
              <a:defRPr b="0" i="0" sz="700">
                <a:solidFill>
                  <a:srgbClr val="683B93"/>
                </a:solidFill>
                <a:latin typeface="Open Sans"/>
                <a:ea typeface="Open Sans"/>
                <a:cs typeface="Open Sans"/>
                <a:sym typeface="Open Sans"/>
              </a:defRPr>
            </a:lvl5pPr>
            <a:lvl6pPr indent="0" lvl="5" marL="12700">
              <a:lnSpc>
                <a:spcPct val="100000"/>
              </a:lnSpc>
              <a:spcBef>
                <a:spcPts val="0"/>
              </a:spcBef>
              <a:buNone/>
              <a:defRPr b="0" i="0" sz="700">
                <a:solidFill>
                  <a:srgbClr val="683B93"/>
                </a:solidFill>
                <a:latin typeface="Open Sans"/>
                <a:ea typeface="Open Sans"/>
                <a:cs typeface="Open Sans"/>
                <a:sym typeface="Open Sans"/>
              </a:defRPr>
            </a:lvl6pPr>
            <a:lvl7pPr indent="0" lvl="6" marL="12700">
              <a:lnSpc>
                <a:spcPct val="100000"/>
              </a:lnSpc>
              <a:spcBef>
                <a:spcPts val="0"/>
              </a:spcBef>
              <a:buNone/>
              <a:defRPr b="0" i="0" sz="700">
                <a:solidFill>
                  <a:srgbClr val="683B93"/>
                </a:solidFill>
                <a:latin typeface="Open Sans"/>
                <a:ea typeface="Open Sans"/>
                <a:cs typeface="Open Sans"/>
                <a:sym typeface="Open Sans"/>
              </a:defRPr>
            </a:lvl7pPr>
            <a:lvl8pPr indent="0" lvl="7" marL="12700">
              <a:lnSpc>
                <a:spcPct val="100000"/>
              </a:lnSpc>
              <a:spcBef>
                <a:spcPts val="0"/>
              </a:spcBef>
              <a:buNone/>
              <a:defRPr b="0" i="0" sz="700">
                <a:solidFill>
                  <a:srgbClr val="683B93"/>
                </a:solidFill>
                <a:latin typeface="Open Sans"/>
                <a:ea typeface="Open Sans"/>
                <a:cs typeface="Open Sans"/>
                <a:sym typeface="Open Sans"/>
              </a:defRPr>
            </a:lvl8pPr>
            <a:lvl9pPr indent="0" lvl="8" marL="12700">
              <a:lnSpc>
                <a:spcPct val="100000"/>
              </a:lnSpc>
              <a:spcBef>
                <a:spcPts val="0"/>
              </a:spcBef>
              <a:buNone/>
              <a:defRPr b="0" i="0" sz="700">
                <a:solidFill>
                  <a:srgbClr val="683B93"/>
                </a:solidFill>
                <a:latin typeface="Open Sans"/>
                <a:ea typeface="Open Sans"/>
                <a:cs typeface="Open Sans"/>
                <a:sym typeface="Open Sans"/>
              </a:defRPr>
            </a:lvl9pPr>
          </a:lstStyle>
          <a:p>
            <a:pPr indent="0" lvl="0" marL="127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90" name="Shape 90"/>
        <p:cNvGrpSpPr/>
        <p:nvPr/>
      </p:nvGrpSpPr>
      <p:grpSpPr>
        <a:xfrm>
          <a:off x="0" y="0"/>
          <a:ext cx="0" cy="0"/>
          <a:chOff x="0" y="0"/>
          <a:chExt cx="0" cy="0"/>
        </a:xfrm>
      </p:grpSpPr>
      <p:sp>
        <p:nvSpPr>
          <p:cNvPr id="91" name="Google Shape;91;p19"/>
          <p:cNvSpPr txBox="1"/>
          <p:nvPr>
            <p:ph type="title"/>
          </p:nvPr>
        </p:nvSpPr>
        <p:spPr>
          <a:xfrm>
            <a:off x="508002" y="223494"/>
            <a:ext cx="4316700" cy="3546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b="1" i="1" sz="2300">
                <a:solidFill>
                  <a:schemeClr val="lt1"/>
                </a:solidFill>
                <a:latin typeface="Ubuntu"/>
                <a:ea typeface="Ubuntu"/>
                <a:cs typeface="Ubuntu"/>
                <a:sym typeface="Ubuntu"/>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92" name="Google Shape;92;p19"/>
          <p:cNvSpPr txBox="1"/>
          <p:nvPr>
            <p:ph idx="11" type="ftr"/>
          </p:nvPr>
        </p:nvSpPr>
        <p:spPr>
          <a:xfrm>
            <a:off x="3108960" y="4783455"/>
            <a:ext cx="29259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93" name="Google Shape;93;p1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94" name="Google Shape;94;p19"/>
          <p:cNvSpPr txBox="1"/>
          <p:nvPr>
            <p:ph idx="12" type="sldNum"/>
          </p:nvPr>
        </p:nvSpPr>
        <p:spPr>
          <a:xfrm>
            <a:off x="8387823" y="4816582"/>
            <a:ext cx="137100" cy="107700"/>
          </a:xfrm>
          <a:prstGeom prst="rect">
            <a:avLst/>
          </a:prstGeom>
          <a:noFill/>
          <a:ln>
            <a:noFill/>
          </a:ln>
        </p:spPr>
        <p:txBody>
          <a:bodyPr anchorCtr="0" anchor="t" bIns="0" lIns="0" spcFirstLastPara="1" rIns="0" wrap="square" tIns="0">
            <a:spAutoFit/>
          </a:bodyPr>
          <a:lstStyle>
            <a:lvl1pPr indent="0" lvl="0" marL="12700">
              <a:lnSpc>
                <a:spcPct val="100000"/>
              </a:lnSpc>
              <a:spcBef>
                <a:spcPts val="0"/>
              </a:spcBef>
              <a:buNone/>
              <a:defRPr b="0" i="0" sz="700">
                <a:solidFill>
                  <a:srgbClr val="683B93"/>
                </a:solidFill>
                <a:latin typeface="Open Sans"/>
                <a:ea typeface="Open Sans"/>
                <a:cs typeface="Open Sans"/>
                <a:sym typeface="Open Sans"/>
              </a:defRPr>
            </a:lvl1pPr>
            <a:lvl2pPr indent="0" lvl="1" marL="12700">
              <a:lnSpc>
                <a:spcPct val="100000"/>
              </a:lnSpc>
              <a:spcBef>
                <a:spcPts val="0"/>
              </a:spcBef>
              <a:buNone/>
              <a:defRPr b="0" i="0" sz="700">
                <a:solidFill>
                  <a:srgbClr val="683B93"/>
                </a:solidFill>
                <a:latin typeface="Open Sans"/>
                <a:ea typeface="Open Sans"/>
                <a:cs typeface="Open Sans"/>
                <a:sym typeface="Open Sans"/>
              </a:defRPr>
            </a:lvl2pPr>
            <a:lvl3pPr indent="0" lvl="2" marL="12700">
              <a:lnSpc>
                <a:spcPct val="100000"/>
              </a:lnSpc>
              <a:spcBef>
                <a:spcPts val="0"/>
              </a:spcBef>
              <a:buNone/>
              <a:defRPr b="0" i="0" sz="700">
                <a:solidFill>
                  <a:srgbClr val="683B93"/>
                </a:solidFill>
                <a:latin typeface="Open Sans"/>
                <a:ea typeface="Open Sans"/>
                <a:cs typeface="Open Sans"/>
                <a:sym typeface="Open Sans"/>
              </a:defRPr>
            </a:lvl3pPr>
            <a:lvl4pPr indent="0" lvl="3" marL="12700">
              <a:lnSpc>
                <a:spcPct val="100000"/>
              </a:lnSpc>
              <a:spcBef>
                <a:spcPts val="0"/>
              </a:spcBef>
              <a:buNone/>
              <a:defRPr b="0" i="0" sz="700">
                <a:solidFill>
                  <a:srgbClr val="683B93"/>
                </a:solidFill>
                <a:latin typeface="Open Sans"/>
                <a:ea typeface="Open Sans"/>
                <a:cs typeface="Open Sans"/>
                <a:sym typeface="Open Sans"/>
              </a:defRPr>
            </a:lvl4pPr>
            <a:lvl5pPr indent="0" lvl="4" marL="12700">
              <a:lnSpc>
                <a:spcPct val="100000"/>
              </a:lnSpc>
              <a:spcBef>
                <a:spcPts val="0"/>
              </a:spcBef>
              <a:buNone/>
              <a:defRPr b="0" i="0" sz="700">
                <a:solidFill>
                  <a:srgbClr val="683B93"/>
                </a:solidFill>
                <a:latin typeface="Open Sans"/>
                <a:ea typeface="Open Sans"/>
                <a:cs typeface="Open Sans"/>
                <a:sym typeface="Open Sans"/>
              </a:defRPr>
            </a:lvl5pPr>
            <a:lvl6pPr indent="0" lvl="5" marL="12700">
              <a:lnSpc>
                <a:spcPct val="100000"/>
              </a:lnSpc>
              <a:spcBef>
                <a:spcPts val="0"/>
              </a:spcBef>
              <a:buNone/>
              <a:defRPr b="0" i="0" sz="700">
                <a:solidFill>
                  <a:srgbClr val="683B93"/>
                </a:solidFill>
                <a:latin typeface="Open Sans"/>
                <a:ea typeface="Open Sans"/>
                <a:cs typeface="Open Sans"/>
                <a:sym typeface="Open Sans"/>
              </a:defRPr>
            </a:lvl6pPr>
            <a:lvl7pPr indent="0" lvl="6" marL="12700">
              <a:lnSpc>
                <a:spcPct val="100000"/>
              </a:lnSpc>
              <a:spcBef>
                <a:spcPts val="0"/>
              </a:spcBef>
              <a:buNone/>
              <a:defRPr b="0" i="0" sz="700">
                <a:solidFill>
                  <a:srgbClr val="683B93"/>
                </a:solidFill>
                <a:latin typeface="Open Sans"/>
                <a:ea typeface="Open Sans"/>
                <a:cs typeface="Open Sans"/>
                <a:sym typeface="Open Sans"/>
              </a:defRPr>
            </a:lvl7pPr>
            <a:lvl8pPr indent="0" lvl="7" marL="12700">
              <a:lnSpc>
                <a:spcPct val="100000"/>
              </a:lnSpc>
              <a:spcBef>
                <a:spcPts val="0"/>
              </a:spcBef>
              <a:buNone/>
              <a:defRPr b="0" i="0" sz="700">
                <a:solidFill>
                  <a:srgbClr val="683B93"/>
                </a:solidFill>
                <a:latin typeface="Open Sans"/>
                <a:ea typeface="Open Sans"/>
                <a:cs typeface="Open Sans"/>
                <a:sym typeface="Open Sans"/>
              </a:defRPr>
            </a:lvl8pPr>
            <a:lvl9pPr indent="0" lvl="8" marL="12700">
              <a:lnSpc>
                <a:spcPct val="100000"/>
              </a:lnSpc>
              <a:spcBef>
                <a:spcPts val="0"/>
              </a:spcBef>
              <a:buNone/>
              <a:defRPr b="0" i="0" sz="700">
                <a:solidFill>
                  <a:srgbClr val="683B93"/>
                </a:solidFill>
                <a:latin typeface="Open Sans"/>
                <a:ea typeface="Open Sans"/>
                <a:cs typeface="Open Sans"/>
                <a:sym typeface="Open Sans"/>
              </a:defRPr>
            </a:lvl9pPr>
          </a:lstStyle>
          <a:p>
            <a:pPr indent="0" lvl="0" marL="127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95" name="Shape 95"/>
        <p:cNvGrpSpPr/>
        <p:nvPr/>
      </p:nvGrpSpPr>
      <p:grpSpPr>
        <a:xfrm>
          <a:off x="0" y="0"/>
          <a:ext cx="0" cy="0"/>
          <a:chOff x="0" y="0"/>
          <a:chExt cx="0" cy="0"/>
        </a:xfrm>
      </p:grpSpPr>
      <p:sp>
        <p:nvSpPr>
          <p:cNvPr id="96" name="Google Shape;96;p20"/>
          <p:cNvSpPr txBox="1"/>
          <p:nvPr>
            <p:ph idx="11" type="ftr"/>
          </p:nvPr>
        </p:nvSpPr>
        <p:spPr>
          <a:xfrm>
            <a:off x="3108960" y="4783455"/>
            <a:ext cx="29259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97" name="Google Shape;97;p2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98" name="Google Shape;98;p20"/>
          <p:cNvSpPr txBox="1"/>
          <p:nvPr>
            <p:ph idx="12" type="sldNum"/>
          </p:nvPr>
        </p:nvSpPr>
        <p:spPr>
          <a:xfrm>
            <a:off x="8387823" y="4816582"/>
            <a:ext cx="137100" cy="107700"/>
          </a:xfrm>
          <a:prstGeom prst="rect">
            <a:avLst/>
          </a:prstGeom>
          <a:noFill/>
          <a:ln>
            <a:noFill/>
          </a:ln>
        </p:spPr>
        <p:txBody>
          <a:bodyPr anchorCtr="0" anchor="t" bIns="0" lIns="0" spcFirstLastPara="1" rIns="0" wrap="square" tIns="0">
            <a:spAutoFit/>
          </a:bodyPr>
          <a:lstStyle>
            <a:lvl1pPr indent="0" lvl="0" marL="12700">
              <a:lnSpc>
                <a:spcPct val="100000"/>
              </a:lnSpc>
              <a:spcBef>
                <a:spcPts val="0"/>
              </a:spcBef>
              <a:buNone/>
              <a:defRPr b="0" i="0" sz="700">
                <a:solidFill>
                  <a:srgbClr val="683B93"/>
                </a:solidFill>
                <a:latin typeface="Open Sans"/>
                <a:ea typeface="Open Sans"/>
                <a:cs typeface="Open Sans"/>
                <a:sym typeface="Open Sans"/>
              </a:defRPr>
            </a:lvl1pPr>
            <a:lvl2pPr indent="0" lvl="1" marL="12700">
              <a:lnSpc>
                <a:spcPct val="100000"/>
              </a:lnSpc>
              <a:spcBef>
                <a:spcPts val="0"/>
              </a:spcBef>
              <a:buNone/>
              <a:defRPr b="0" i="0" sz="700">
                <a:solidFill>
                  <a:srgbClr val="683B93"/>
                </a:solidFill>
                <a:latin typeface="Open Sans"/>
                <a:ea typeface="Open Sans"/>
                <a:cs typeface="Open Sans"/>
                <a:sym typeface="Open Sans"/>
              </a:defRPr>
            </a:lvl2pPr>
            <a:lvl3pPr indent="0" lvl="2" marL="12700">
              <a:lnSpc>
                <a:spcPct val="100000"/>
              </a:lnSpc>
              <a:spcBef>
                <a:spcPts val="0"/>
              </a:spcBef>
              <a:buNone/>
              <a:defRPr b="0" i="0" sz="700">
                <a:solidFill>
                  <a:srgbClr val="683B93"/>
                </a:solidFill>
                <a:latin typeface="Open Sans"/>
                <a:ea typeface="Open Sans"/>
                <a:cs typeface="Open Sans"/>
                <a:sym typeface="Open Sans"/>
              </a:defRPr>
            </a:lvl3pPr>
            <a:lvl4pPr indent="0" lvl="3" marL="12700">
              <a:lnSpc>
                <a:spcPct val="100000"/>
              </a:lnSpc>
              <a:spcBef>
                <a:spcPts val="0"/>
              </a:spcBef>
              <a:buNone/>
              <a:defRPr b="0" i="0" sz="700">
                <a:solidFill>
                  <a:srgbClr val="683B93"/>
                </a:solidFill>
                <a:latin typeface="Open Sans"/>
                <a:ea typeface="Open Sans"/>
                <a:cs typeface="Open Sans"/>
                <a:sym typeface="Open Sans"/>
              </a:defRPr>
            </a:lvl4pPr>
            <a:lvl5pPr indent="0" lvl="4" marL="12700">
              <a:lnSpc>
                <a:spcPct val="100000"/>
              </a:lnSpc>
              <a:spcBef>
                <a:spcPts val="0"/>
              </a:spcBef>
              <a:buNone/>
              <a:defRPr b="0" i="0" sz="700">
                <a:solidFill>
                  <a:srgbClr val="683B93"/>
                </a:solidFill>
                <a:latin typeface="Open Sans"/>
                <a:ea typeface="Open Sans"/>
                <a:cs typeface="Open Sans"/>
                <a:sym typeface="Open Sans"/>
              </a:defRPr>
            </a:lvl5pPr>
            <a:lvl6pPr indent="0" lvl="5" marL="12700">
              <a:lnSpc>
                <a:spcPct val="100000"/>
              </a:lnSpc>
              <a:spcBef>
                <a:spcPts val="0"/>
              </a:spcBef>
              <a:buNone/>
              <a:defRPr b="0" i="0" sz="700">
                <a:solidFill>
                  <a:srgbClr val="683B93"/>
                </a:solidFill>
                <a:latin typeface="Open Sans"/>
                <a:ea typeface="Open Sans"/>
                <a:cs typeface="Open Sans"/>
                <a:sym typeface="Open Sans"/>
              </a:defRPr>
            </a:lvl6pPr>
            <a:lvl7pPr indent="0" lvl="6" marL="12700">
              <a:lnSpc>
                <a:spcPct val="100000"/>
              </a:lnSpc>
              <a:spcBef>
                <a:spcPts val="0"/>
              </a:spcBef>
              <a:buNone/>
              <a:defRPr b="0" i="0" sz="700">
                <a:solidFill>
                  <a:srgbClr val="683B93"/>
                </a:solidFill>
                <a:latin typeface="Open Sans"/>
                <a:ea typeface="Open Sans"/>
                <a:cs typeface="Open Sans"/>
                <a:sym typeface="Open Sans"/>
              </a:defRPr>
            </a:lvl7pPr>
            <a:lvl8pPr indent="0" lvl="7" marL="12700">
              <a:lnSpc>
                <a:spcPct val="100000"/>
              </a:lnSpc>
              <a:spcBef>
                <a:spcPts val="0"/>
              </a:spcBef>
              <a:buNone/>
              <a:defRPr b="0" i="0" sz="700">
                <a:solidFill>
                  <a:srgbClr val="683B93"/>
                </a:solidFill>
                <a:latin typeface="Open Sans"/>
                <a:ea typeface="Open Sans"/>
                <a:cs typeface="Open Sans"/>
                <a:sym typeface="Open Sans"/>
              </a:defRPr>
            </a:lvl8pPr>
            <a:lvl9pPr indent="0" lvl="8" marL="12700">
              <a:lnSpc>
                <a:spcPct val="100000"/>
              </a:lnSpc>
              <a:spcBef>
                <a:spcPts val="0"/>
              </a:spcBef>
              <a:buNone/>
              <a:defRPr b="0" i="0" sz="700">
                <a:solidFill>
                  <a:srgbClr val="683B93"/>
                </a:solidFill>
                <a:latin typeface="Open Sans"/>
                <a:ea typeface="Open Sans"/>
                <a:cs typeface="Open Sans"/>
                <a:sym typeface="Open Sans"/>
              </a:defRPr>
            </a:lvl9pPr>
          </a:lstStyle>
          <a:p>
            <a:pPr indent="0" lvl="0" marL="127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elcome Slide">
  <p:cSld name="1_Welcome Slide">
    <p:spTree>
      <p:nvGrpSpPr>
        <p:cNvPr id="105" name="Shape 105"/>
        <p:cNvGrpSpPr/>
        <p:nvPr/>
      </p:nvGrpSpPr>
      <p:grpSpPr>
        <a:xfrm>
          <a:off x="0" y="0"/>
          <a:ext cx="0" cy="0"/>
          <a:chOff x="0" y="0"/>
          <a:chExt cx="0" cy="0"/>
        </a:xfrm>
      </p:grpSpPr>
      <p:sp>
        <p:nvSpPr>
          <p:cNvPr id="106" name="Google Shape;106;p22"/>
          <p:cNvSpPr txBox="1"/>
          <p:nvPr>
            <p:ph idx="10" type="dt"/>
          </p:nvPr>
        </p:nvSpPr>
        <p:spPr>
          <a:xfrm>
            <a:off x="628650" y="4767263"/>
            <a:ext cx="2057400" cy="273900"/>
          </a:xfrm>
          <a:prstGeom prst="rect">
            <a:avLst/>
          </a:prstGeom>
          <a:noFill/>
          <a:ln>
            <a:noFill/>
          </a:ln>
        </p:spPr>
        <p:txBody>
          <a:bodyPr anchorCtr="0" anchor="ctr" bIns="17150" lIns="34275" spcFirstLastPara="1" rIns="34275" wrap="square" tIns="17150">
            <a:noAutofit/>
          </a:bodyPr>
          <a:lstStyle>
            <a:lvl1pPr lvl="0" algn="l">
              <a:spcBef>
                <a:spcPts val="0"/>
              </a:spcBef>
              <a:spcAft>
                <a:spcPts val="0"/>
              </a:spcAft>
              <a:buSzPts val="500"/>
              <a:buNone/>
              <a:defRPr/>
            </a:lvl1pPr>
            <a:lvl2pPr lvl="1" algn="l">
              <a:spcBef>
                <a:spcPts val="0"/>
              </a:spcBef>
              <a:spcAft>
                <a:spcPts val="0"/>
              </a:spcAft>
              <a:buSzPts val="500"/>
              <a:buNone/>
              <a:defRPr/>
            </a:lvl2pPr>
            <a:lvl3pPr lvl="2" algn="l">
              <a:spcBef>
                <a:spcPts val="0"/>
              </a:spcBef>
              <a:spcAft>
                <a:spcPts val="0"/>
              </a:spcAft>
              <a:buSzPts val="500"/>
              <a:buNone/>
              <a:defRPr/>
            </a:lvl3pPr>
            <a:lvl4pPr lvl="3" algn="l">
              <a:spcBef>
                <a:spcPts val="0"/>
              </a:spcBef>
              <a:spcAft>
                <a:spcPts val="0"/>
              </a:spcAft>
              <a:buSzPts val="500"/>
              <a:buNone/>
              <a:defRPr/>
            </a:lvl4pPr>
            <a:lvl5pPr lvl="4" algn="l">
              <a:spcBef>
                <a:spcPts val="0"/>
              </a:spcBef>
              <a:spcAft>
                <a:spcPts val="0"/>
              </a:spcAft>
              <a:buSzPts val="500"/>
              <a:buNone/>
              <a:defRPr/>
            </a:lvl5pPr>
            <a:lvl6pPr lvl="5" algn="l">
              <a:spcBef>
                <a:spcPts val="0"/>
              </a:spcBef>
              <a:spcAft>
                <a:spcPts val="0"/>
              </a:spcAft>
              <a:buSzPts val="500"/>
              <a:buNone/>
              <a:defRPr/>
            </a:lvl6pPr>
            <a:lvl7pPr lvl="6" algn="l">
              <a:spcBef>
                <a:spcPts val="0"/>
              </a:spcBef>
              <a:spcAft>
                <a:spcPts val="0"/>
              </a:spcAft>
              <a:buSzPts val="500"/>
              <a:buNone/>
              <a:defRPr/>
            </a:lvl7pPr>
            <a:lvl8pPr lvl="7" algn="l">
              <a:spcBef>
                <a:spcPts val="0"/>
              </a:spcBef>
              <a:spcAft>
                <a:spcPts val="0"/>
              </a:spcAft>
              <a:buSzPts val="500"/>
              <a:buNone/>
              <a:defRPr/>
            </a:lvl8pPr>
            <a:lvl9pPr lvl="8" algn="l">
              <a:spcBef>
                <a:spcPts val="0"/>
              </a:spcBef>
              <a:spcAft>
                <a:spcPts val="0"/>
              </a:spcAft>
              <a:buSzPts val="500"/>
              <a:buNone/>
              <a:defRPr/>
            </a:lvl9pPr>
          </a:lstStyle>
          <a:p/>
        </p:txBody>
      </p:sp>
      <p:sp>
        <p:nvSpPr>
          <p:cNvPr id="107" name="Google Shape;107;p22"/>
          <p:cNvSpPr txBox="1"/>
          <p:nvPr>
            <p:ph idx="12" type="sldNum"/>
          </p:nvPr>
        </p:nvSpPr>
        <p:spPr>
          <a:xfrm>
            <a:off x="0" y="4767263"/>
            <a:ext cx="404700" cy="376200"/>
          </a:xfrm>
          <a:prstGeom prst="rect">
            <a:avLst/>
          </a:prstGeom>
          <a:solidFill>
            <a:schemeClr val="lt1"/>
          </a:solidFill>
          <a:ln>
            <a:noFill/>
          </a:ln>
          <a:effectLst>
            <a:outerShdw blurRad="238135" rotWithShape="0" algn="l" dir="18900000" dist="95254">
              <a:srgbClr val="000000">
                <a:alpha val="20000"/>
              </a:srgbClr>
            </a:outerShdw>
          </a:effectLst>
        </p:spPr>
        <p:txBody>
          <a:bodyPr anchorCtr="0" anchor="ctr" bIns="17150" lIns="34275" spcFirstLastPara="1" rIns="34275" wrap="square" tIns="1715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8" name="Shape 108"/>
        <p:cNvGrpSpPr/>
        <p:nvPr/>
      </p:nvGrpSpPr>
      <p:grpSpPr>
        <a:xfrm>
          <a:off x="0" y="0"/>
          <a:ext cx="0" cy="0"/>
          <a:chOff x="0" y="0"/>
          <a:chExt cx="0" cy="0"/>
        </a:xfrm>
      </p:grpSpPr>
      <p:sp>
        <p:nvSpPr>
          <p:cNvPr id="109" name="Google Shape;109;p23"/>
          <p:cNvSpPr txBox="1"/>
          <p:nvPr>
            <p:ph idx="10" type="dt"/>
          </p:nvPr>
        </p:nvSpPr>
        <p:spPr>
          <a:xfrm>
            <a:off x="228600" y="3178175"/>
            <a:ext cx="1066800" cy="182700"/>
          </a:xfrm>
          <a:prstGeom prst="rect">
            <a:avLst/>
          </a:prstGeom>
          <a:noFill/>
          <a:ln>
            <a:noFill/>
          </a:ln>
        </p:spPr>
        <p:txBody>
          <a:bodyPr anchorCtr="0" anchor="ctr" bIns="17150" lIns="34275" spcFirstLastPara="1" rIns="34275" wrap="square" tIns="17150">
            <a:noAutofit/>
          </a:bodyPr>
          <a:lstStyle>
            <a:lvl1pPr lvl="0" algn="l">
              <a:lnSpc>
                <a:spcPct val="100000"/>
              </a:lnSpc>
              <a:spcBef>
                <a:spcPts val="0"/>
              </a:spcBef>
              <a:spcAft>
                <a:spcPts val="0"/>
              </a:spcAft>
              <a:buClr>
                <a:srgbClr val="888888"/>
              </a:buClr>
              <a:buSzPts val="500"/>
              <a:buFont typeface="Raleway Light"/>
              <a:buNone/>
              <a:defRPr/>
            </a:lvl1pPr>
            <a:lvl2pPr lvl="1" algn="l">
              <a:lnSpc>
                <a:spcPct val="100000"/>
              </a:lnSpc>
              <a:spcBef>
                <a:spcPts val="0"/>
              </a:spcBef>
              <a:spcAft>
                <a:spcPts val="0"/>
              </a:spcAft>
              <a:buClr>
                <a:schemeClr val="dk1"/>
              </a:buClr>
              <a:buSzPts val="500"/>
              <a:buFont typeface="Raleway Light"/>
              <a:buNone/>
              <a:defRPr/>
            </a:lvl2pPr>
            <a:lvl3pPr lvl="2" algn="l">
              <a:lnSpc>
                <a:spcPct val="100000"/>
              </a:lnSpc>
              <a:spcBef>
                <a:spcPts val="0"/>
              </a:spcBef>
              <a:spcAft>
                <a:spcPts val="0"/>
              </a:spcAft>
              <a:buClr>
                <a:schemeClr val="dk1"/>
              </a:buClr>
              <a:buSzPts val="500"/>
              <a:buFont typeface="Raleway Light"/>
              <a:buNone/>
              <a:defRPr/>
            </a:lvl3pPr>
            <a:lvl4pPr lvl="3" algn="l">
              <a:lnSpc>
                <a:spcPct val="100000"/>
              </a:lnSpc>
              <a:spcBef>
                <a:spcPts val="0"/>
              </a:spcBef>
              <a:spcAft>
                <a:spcPts val="0"/>
              </a:spcAft>
              <a:buClr>
                <a:schemeClr val="dk1"/>
              </a:buClr>
              <a:buSzPts val="500"/>
              <a:buFont typeface="Raleway Light"/>
              <a:buNone/>
              <a:defRPr/>
            </a:lvl4pPr>
            <a:lvl5pPr lvl="4" algn="l">
              <a:lnSpc>
                <a:spcPct val="100000"/>
              </a:lnSpc>
              <a:spcBef>
                <a:spcPts val="0"/>
              </a:spcBef>
              <a:spcAft>
                <a:spcPts val="0"/>
              </a:spcAft>
              <a:buClr>
                <a:schemeClr val="dk1"/>
              </a:buClr>
              <a:buSzPts val="500"/>
              <a:buFont typeface="Raleway Light"/>
              <a:buNone/>
              <a:defRPr/>
            </a:lvl5pPr>
            <a:lvl6pPr lvl="5" algn="l">
              <a:lnSpc>
                <a:spcPct val="100000"/>
              </a:lnSpc>
              <a:spcBef>
                <a:spcPts val="0"/>
              </a:spcBef>
              <a:spcAft>
                <a:spcPts val="0"/>
              </a:spcAft>
              <a:buClr>
                <a:schemeClr val="dk1"/>
              </a:buClr>
              <a:buSzPts val="500"/>
              <a:buFont typeface="Raleway Light"/>
              <a:buNone/>
              <a:defRPr/>
            </a:lvl6pPr>
            <a:lvl7pPr lvl="6" algn="l">
              <a:lnSpc>
                <a:spcPct val="100000"/>
              </a:lnSpc>
              <a:spcBef>
                <a:spcPts val="0"/>
              </a:spcBef>
              <a:spcAft>
                <a:spcPts val="0"/>
              </a:spcAft>
              <a:buClr>
                <a:schemeClr val="dk1"/>
              </a:buClr>
              <a:buSzPts val="500"/>
              <a:buFont typeface="Raleway Light"/>
              <a:buNone/>
              <a:defRPr/>
            </a:lvl7pPr>
            <a:lvl8pPr lvl="7" algn="l">
              <a:lnSpc>
                <a:spcPct val="100000"/>
              </a:lnSpc>
              <a:spcBef>
                <a:spcPts val="0"/>
              </a:spcBef>
              <a:spcAft>
                <a:spcPts val="0"/>
              </a:spcAft>
              <a:buClr>
                <a:schemeClr val="dk1"/>
              </a:buClr>
              <a:buSzPts val="500"/>
              <a:buFont typeface="Raleway Light"/>
              <a:buNone/>
              <a:defRPr/>
            </a:lvl8pPr>
            <a:lvl9pPr lvl="8" algn="l">
              <a:lnSpc>
                <a:spcPct val="100000"/>
              </a:lnSpc>
              <a:spcBef>
                <a:spcPts val="0"/>
              </a:spcBef>
              <a:spcAft>
                <a:spcPts val="0"/>
              </a:spcAft>
              <a:buClr>
                <a:schemeClr val="dk1"/>
              </a:buClr>
              <a:buSzPts val="500"/>
              <a:buFont typeface="Raleway Light"/>
              <a:buNone/>
              <a:defRPr/>
            </a:lvl9pPr>
          </a:lstStyle>
          <a:p/>
        </p:txBody>
      </p:sp>
      <p:sp>
        <p:nvSpPr>
          <p:cNvPr id="110" name="Google Shape;110;p23"/>
          <p:cNvSpPr txBox="1"/>
          <p:nvPr>
            <p:ph idx="11" type="ftr"/>
          </p:nvPr>
        </p:nvSpPr>
        <p:spPr>
          <a:xfrm>
            <a:off x="1562101" y="3178175"/>
            <a:ext cx="1447800" cy="182700"/>
          </a:xfrm>
          <a:prstGeom prst="rect">
            <a:avLst/>
          </a:prstGeom>
          <a:noFill/>
          <a:ln>
            <a:noFill/>
          </a:ln>
          <a:effectLst>
            <a:outerShdw blurRad="238135" rotWithShape="0" algn="l" dir="18900000" dist="95254">
              <a:srgbClr val="000000">
                <a:alpha val="20000"/>
              </a:srgbClr>
            </a:outerShdw>
          </a:effectLst>
        </p:spPr>
        <p:txBody>
          <a:bodyPr anchorCtr="0" anchor="ctr" bIns="17150" lIns="34275" spcFirstLastPara="1" rIns="34275" wrap="square" tIns="17150">
            <a:noAutofit/>
          </a:bodyPr>
          <a:lstStyle>
            <a:lvl1pPr lvl="0" algn="ctr">
              <a:lnSpc>
                <a:spcPct val="100000"/>
              </a:lnSpc>
              <a:spcBef>
                <a:spcPts val="0"/>
              </a:spcBef>
              <a:spcAft>
                <a:spcPts val="0"/>
              </a:spcAft>
              <a:buClr>
                <a:schemeClr val="dk1"/>
              </a:buClr>
              <a:buSzPts val="500"/>
              <a:buFont typeface="Montserrat SemiBold"/>
              <a:buNone/>
              <a:defRPr/>
            </a:lvl1pPr>
            <a:lvl2pPr lvl="1" algn="l">
              <a:lnSpc>
                <a:spcPct val="100000"/>
              </a:lnSpc>
              <a:spcBef>
                <a:spcPts val="0"/>
              </a:spcBef>
              <a:spcAft>
                <a:spcPts val="0"/>
              </a:spcAft>
              <a:buClr>
                <a:schemeClr val="dk1"/>
              </a:buClr>
              <a:buSzPts val="500"/>
              <a:buFont typeface="Raleway Light"/>
              <a:buNone/>
              <a:defRPr/>
            </a:lvl2pPr>
            <a:lvl3pPr lvl="2" algn="l">
              <a:lnSpc>
                <a:spcPct val="100000"/>
              </a:lnSpc>
              <a:spcBef>
                <a:spcPts val="0"/>
              </a:spcBef>
              <a:spcAft>
                <a:spcPts val="0"/>
              </a:spcAft>
              <a:buClr>
                <a:schemeClr val="dk1"/>
              </a:buClr>
              <a:buSzPts val="500"/>
              <a:buFont typeface="Raleway Light"/>
              <a:buNone/>
              <a:defRPr/>
            </a:lvl3pPr>
            <a:lvl4pPr lvl="3" algn="l">
              <a:lnSpc>
                <a:spcPct val="100000"/>
              </a:lnSpc>
              <a:spcBef>
                <a:spcPts val="0"/>
              </a:spcBef>
              <a:spcAft>
                <a:spcPts val="0"/>
              </a:spcAft>
              <a:buClr>
                <a:schemeClr val="dk1"/>
              </a:buClr>
              <a:buSzPts val="500"/>
              <a:buFont typeface="Raleway Light"/>
              <a:buNone/>
              <a:defRPr/>
            </a:lvl4pPr>
            <a:lvl5pPr lvl="4" algn="l">
              <a:lnSpc>
                <a:spcPct val="100000"/>
              </a:lnSpc>
              <a:spcBef>
                <a:spcPts val="0"/>
              </a:spcBef>
              <a:spcAft>
                <a:spcPts val="0"/>
              </a:spcAft>
              <a:buClr>
                <a:schemeClr val="dk1"/>
              </a:buClr>
              <a:buSzPts val="500"/>
              <a:buFont typeface="Raleway Light"/>
              <a:buNone/>
              <a:defRPr/>
            </a:lvl5pPr>
            <a:lvl6pPr lvl="5" algn="l">
              <a:lnSpc>
                <a:spcPct val="100000"/>
              </a:lnSpc>
              <a:spcBef>
                <a:spcPts val="0"/>
              </a:spcBef>
              <a:spcAft>
                <a:spcPts val="0"/>
              </a:spcAft>
              <a:buClr>
                <a:schemeClr val="dk1"/>
              </a:buClr>
              <a:buSzPts val="500"/>
              <a:buFont typeface="Raleway Light"/>
              <a:buNone/>
              <a:defRPr/>
            </a:lvl6pPr>
            <a:lvl7pPr lvl="6" algn="l">
              <a:lnSpc>
                <a:spcPct val="100000"/>
              </a:lnSpc>
              <a:spcBef>
                <a:spcPts val="0"/>
              </a:spcBef>
              <a:spcAft>
                <a:spcPts val="0"/>
              </a:spcAft>
              <a:buClr>
                <a:schemeClr val="dk1"/>
              </a:buClr>
              <a:buSzPts val="500"/>
              <a:buFont typeface="Raleway Light"/>
              <a:buNone/>
              <a:defRPr/>
            </a:lvl7pPr>
            <a:lvl8pPr lvl="7" algn="l">
              <a:lnSpc>
                <a:spcPct val="100000"/>
              </a:lnSpc>
              <a:spcBef>
                <a:spcPts val="0"/>
              </a:spcBef>
              <a:spcAft>
                <a:spcPts val="0"/>
              </a:spcAft>
              <a:buClr>
                <a:schemeClr val="dk1"/>
              </a:buClr>
              <a:buSzPts val="500"/>
              <a:buFont typeface="Raleway Light"/>
              <a:buNone/>
              <a:defRPr/>
            </a:lvl8pPr>
            <a:lvl9pPr lvl="8" algn="l">
              <a:lnSpc>
                <a:spcPct val="100000"/>
              </a:lnSpc>
              <a:spcBef>
                <a:spcPts val="0"/>
              </a:spcBef>
              <a:spcAft>
                <a:spcPts val="0"/>
              </a:spcAft>
              <a:buClr>
                <a:schemeClr val="dk1"/>
              </a:buClr>
              <a:buSzPts val="500"/>
              <a:buFont typeface="Raleway Light"/>
              <a:buNone/>
              <a:defRPr/>
            </a:lvl9pPr>
          </a:lstStyle>
          <a:p/>
        </p:txBody>
      </p:sp>
      <p:sp>
        <p:nvSpPr>
          <p:cNvPr id="111" name="Google Shape;111;p23"/>
          <p:cNvSpPr txBox="1"/>
          <p:nvPr>
            <p:ph idx="12" type="sldNum"/>
          </p:nvPr>
        </p:nvSpPr>
        <p:spPr>
          <a:xfrm>
            <a:off x="3276602" y="3178175"/>
            <a:ext cx="1066800" cy="182700"/>
          </a:xfrm>
          <a:prstGeom prst="rect">
            <a:avLst/>
          </a:prstGeom>
          <a:noFill/>
          <a:ln>
            <a:noFill/>
          </a:ln>
          <a:effectLst>
            <a:outerShdw blurRad="238135" rotWithShape="0" algn="l" dir="18900000" dist="95254">
              <a:srgbClr val="000000">
                <a:alpha val="20000"/>
              </a:srgbClr>
            </a:outerShdw>
          </a:effectLst>
        </p:spPr>
        <p:txBody>
          <a:bodyPr anchorCtr="0" anchor="ctr" bIns="17150" lIns="34275" spcFirstLastPara="1" rIns="34275" wrap="square" tIns="17150">
            <a:noAutofit/>
          </a:bodyPr>
          <a:lstStyle>
            <a:lvl1pPr indent="0" lvl="0" marL="0" marR="0" algn="r">
              <a:lnSpc>
                <a:spcPct val="100000"/>
              </a:lnSpc>
              <a:spcBef>
                <a:spcPts val="0"/>
              </a:spcBef>
              <a:spcAft>
                <a:spcPts val="0"/>
              </a:spcAft>
              <a:buClr>
                <a:srgbClr val="000000"/>
              </a:buClr>
              <a:buSzPts val="5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5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5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5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5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5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5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5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5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p:cSld name="En blanco">
    <p:spTree>
      <p:nvGrpSpPr>
        <p:cNvPr id="112" name="Shape 112"/>
        <p:cNvGrpSpPr/>
        <p:nvPr/>
      </p:nvGrpSpPr>
      <p:grpSpPr>
        <a:xfrm>
          <a:off x="0" y="0"/>
          <a:ext cx="0" cy="0"/>
          <a:chOff x="0" y="0"/>
          <a:chExt cx="0" cy="0"/>
        </a:xfrm>
      </p:grpSpPr>
      <p:sp>
        <p:nvSpPr>
          <p:cNvPr id="113" name="Google Shape;113;p24"/>
          <p:cNvSpPr txBox="1"/>
          <p:nvPr>
            <p:ph idx="10" type="dt"/>
          </p:nvPr>
        </p:nvSpPr>
        <p:spPr>
          <a:xfrm>
            <a:off x="628650" y="4767263"/>
            <a:ext cx="2057400" cy="273900"/>
          </a:xfrm>
          <a:prstGeom prst="rect">
            <a:avLst/>
          </a:prstGeom>
          <a:noFill/>
          <a:ln>
            <a:noFill/>
          </a:ln>
        </p:spPr>
        <p:txBody>
          <a:bodyPr anchorCtr="0" anchor="ctr" bIns="17150" lIns="34275" spcFirstLastPara="1" rIns="34275" wrap="square" tIns="17150">
            <a:noAutofit/>
          </a:bodyPr>
          <a:lstStyle>
            <a:lvl1pPr lvl="0" algn="l">
              <a:spcBef>
                <a:spcPts val="0"/>
              </a:spcBef>
              <a:spcAft>
                <a:spcPts val="0"/>
              </a:spcAft>
              <a:buSzPts val="500"/>
              <a:buNone/>
              <a:defRPr/>
            </a:lvl1pPr>
            <a:lvl2pPr lvl="1" algn="l">
              <a:spcBef>
                <a:spcPts val="0"/>
              </a:spcBef>
              <a:spcAft>
                <a:spcPts val="0"/>
              </a:spcAft>
              <a:buSzPts val="500"/>
              <a:buNone/>
              <a:defRPr/>
            </a:lvl2pPr>
            <a:lvl3pPr lvl="2" algn="l">
              <a:spcBef>
                <a:spcPts val="0"/>
              </a:spcBef>
              <a:spcAft>
                <a:spcPts val="0"/>
              </a:spcAft>
              <a:buSzPts val="500"/>
              <a:buNone/>
              <a:defRPr/>
            </a:lvl3pPr>
            <a:lvl4pPr lvl="3" algn="l">
              <a:spcBef>
                <a:spcPts val="0"/>
              </a:spcBef>
              <a:spcAft>
                <a:spcPts val="0"/>
              </a:spcAft>
              <a:buSzPts val="500"/>
              <a:buNone/>
              <a:defRPr/>
            </a:lvl4pPr>
            <a:lvl5pPr lvl="4" algn="l">
              <a:spcBef>
                <a:spcPts val="0"/>
              </a:spcBef>
              <a:spcAft>
                <a:spcPts val="0"/>
              </a:spcAft>
              <a:buSzPts val="500"/>
              <a:buNone/>
              <a:defRPr/>
            </a:lvl5pPr>
            <a:lvl6pPr lvl="5" algn="l">
              <a:spcBef>
                <a:spcPts val="0"/>
              </a:spcBef>
              <a:spcAft>
                <a:spcPts val="0"/>
              </a:spcAft>
              <a:buSzPts val="500"/>
              <a:buNone/>
              <a:defRPr/>
            </a:lvl6pPr>
            <a:lvl7pPr lvl="6" algn="l">
              <a:spcBef>
                <a:spcPts val="0"/>
              </a:spcBef>
              <a:spcAft>
                <a:spcPts val="0"/>
              </a:spcAft>
              <a:buSzPts val="500"/>
              <a:buNone/>
              <a:defRPr/>
            </a:lvl7pPr>
            <a:lvl8pPr lvl="7" algn="l">
              <a:spcBef>
                <a:spcPts val="0"/>
              </a:spcBef>
              <a:spcAft>
                <a:spcPts val="0"/>
              </a:spcAft>
              <a:buSzPts val="500"/>
              <a:buNone/>
              <a:defRPr/>
            </a:lvl8pPr>
            <a:lvl9pPr lvl="8" algn="l">
              <a:spcBef>
                <a:spcPts val="0"/>
              </a:spcBef>
              <a:spcAft>
                <a:spcPts val="0"/>
              </a:spcAft>
              <a:buSzPts val="500"/>
              <a:buNone/>
              <a:defRPr/>
            </a:lvl9pPr>
          </a:lstStyle>
          <a:p/>
        </p:txBody>
      </p:sp>
      <p:sp>
        <p:nvSpPr>
          <p:cNvPr id="114" name="Google Shape;114;p24"/>
          <p:cNvSpPr txBox="1"/>
          <p:nvPr>
            <p:ph idx="12" type="sldNum"/>
          </p:nvPr>
        </p:nvSpPr>
        <p:spPr>
          <a:xfrm>
            <a:off x="0" y="4767263"/>
            <a:ext cx="404700" cy="376200"/>
          </a:xfrm>
          <a:prstGeom prst="rect">
            <a:avLst/>
          </a:prstGeom>
          <a:solidFill>
            <a:schemeClr val="lt1"/>
          </a:solidFill>
          <a:ln>
            <a:noFill/>
          </a:ln>
          <a:effectLst>
            <a:outerShdw blurRad="238135" rotWithShape="0" algn="l" dir="18900000" dist="95254">
              <a:srgbClr val="000000">
                <a:alpha val="20000"/>
              </a:srgbClr>
            </a:outerShdw>
          </a:effectLst>
        </p:spPr>
        <p:txBody>
          <a:bodyPr anchorCtr="0" anchor="ctr" bIns="17150" lIns="34275" spcFirstLastPara="1" rIns="34275" wrap="square" tIns="1715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
  <p:cSld name="S">
    <p:spTree>
      <p:nvGrpSpPr>
        <p:cNvPr id="115" name="Shape 115"/>
        <p:cNvGrpSpPr/>
        <p:nvPr/>
      </p:nvGrpSpPr>
      <p:grpSpPr>
        <a:xfrm>
          <a:off x="0" y="0"/>
          <a:ext cx="0" cy="0"/>
          <a:chOff x="0" y="0"/>
          <a:chExt cx="0" cy="0"/>
        </a:xfrm>
      </p:grpSpPr>
      <p:sp>
        <p:nvSpPr>
          <p:cNvPr id="116" name="Google Shape;116;p25"/>
          <p:cNvSpPr txBox="1"/>
          <p:nvPr>
            <p:ph idx="10" type="dt"/>
          </p:nvPr>
        </p:nvSpPr>
        <p:spPr>
          <a:xfrm>
            <a:off x="628650" y="4767263"/>
            <a:ext cx="2057400" cy="273900"/>
          </a:xfrm>
          <a:prstGeom prst="rect">
            <a:avLst/>
          </a:prstGeom>
          <a:noFill/>
          <a:ln>
            <a:noFill/>
          </a:ln>
        </p:spPr>
        <p:txBody>
          <a:bodyPr anchorCtr="0" anchor="ctr" bIns="17150" lIns="34275" spcFirstLastPara="1" rIns="34275" wrap="square" tIns="17150">
            <a:noAutofit/>
          </a:bodyPr>
          <a:lstStyle>
            <a:lvl1pPr lvl="0" algn="l">
              <a:spcBef>
                <a:spcPts val="0"/>
              </a:spcBef>
              <a:spcAft>
                <a:spcPts val="0"/>
              </a:spcAft>
              <a:buSzPts val="500"/>
              <a:buNone/>
              <a:defRPr/>
            </a:lvl1pPr>
            <a:lvl2pPr lvl="1" algn="l">
              <a:spcBef>
                <a:spcPts val="0"/>
              </a:spcBef>
              <a:spcAft>
                <a:spcPts val="0"/>
              </a:spcAft>
              <a:buSzPts val="500"/>
              <a:buNone/>
              <a:defRPr/>
            </a:lvl2pPr>
            <a:lvl3pPr lvl="2" algn="l">
              <a:spcBef>
                <a:spcPts val="0"/>
              </a:spcBef>
              <a:spcAft>
                <a:spcPts val="0"/>
              </a:spcAft>
              <a:buSzPts val="500"/>
              <a:buNone/>
              <a:defRPr/>
            </a:lvl3pPr>
            <a:lvl4pPr lvl="3" algn="l">
              <a:spcBef>
                <a:spcPts val="0"/>
              </a:spcBef>
              <a:spcAft>
                <a:spcPts val="0"/>
              </a:spcAft>
              <a:buSzPts val="500"/>
              <a:buNone/>
              <a:defRPr/>
            </a:lvl4pPr>
            <a:lvl5pPr lvl="4" algn="l">
              <a:spcBef>
                <a:spcPts val="0"/>
              </a:spcBef>
              <a:spcAft>
                <a:spcPts val="0"/>
              </a:spcAft>
              <a:buSzPts val="500"/>
              <a:buNone/>
              <a:defRPr/>
            </a:lvl5pPr>
            <a:lvl6pPr lvl="5" algn="l">
              <a:spcBef>
                <a:spcPts val="0"/>
              </a:spcBef>
              <a:spcAft>
                <a:spcPts val="0"/>
              </a:spcAft>
              <a:buSzPts val="500"/>
              <a:buNone/>
              <a:defRPr/>
            </a:lvl6pPr>
            <a:lvl7pPr lvl="6" algn="l">
              <a:spcBef>
                <a:spcPts val="0"/>
              </a:spcBef>
              <a:spcAft>
                <a:spcPts val="0"/>
              </a:spcAft>
              <a:buSzPts val="500"/>
              <a:buNone/>
              <a:defRPr/>
            </a:lvl7pPr>
            <a:lvl8pPr lvl="7" algn="l">
              <a:spcBef>
                <a:spcPts val="0"/>
              </a:spcBef>
              <a:spcAft>
                <a:spcPts val="0"/>
              </a:spcAft>
              <a:buSzPts val="500"/>
              <a:buNone/>
              <a:defRPr/>
            </a:lvl8pPr>
            <a:lvl9pPr lvl="8" algn="l">
              <a:spcBef>
                <a:spcPts val="0"/>
              </a:spcBef>
              <a:spcAft>
                <a:spcPts val="0"/>
              </a:spcAft>
              <a:buSzPts val="500"/>
              <a:buNone/>
              <a:defRPr/>
            </a:lvl9pPr>
          </a:lstStyle>
          <a:p/>
        </p:txBody>
      </p:sp>
      <p:sp>
        <p:nvSpPr>
          <p:cNvPr id="117" name="Google Shape;117;p25"/>
          <p:cNvSpPr txBox="1"/>
          <p:nvPr>
            <p:ph idx="12" type="sldNum"/>
          </p:nvPr>
        </p:nvSpPr>
        <p:spPr>
          <a:xfrm>
            <a:off x="0" y="4767263"/>
            <a:ext cx="404700" cy="376200"/>
          </a:xfrm>
          <a:prstGeom prst="rect">
            <a:avLst/>
          </a:prstGeom>
          <a:solidFill>
            <a:schemeClr val="lt1"/>
          </a:solidFill>
          <a:ln>
            <a:noFill/>
          </a:ln>
          <a:effectLst>
            <a:outerShdw blurRad="238135" rotWithShape="0" algn="l" dir="18900000" dist="95254">
              <a:srgbClr val="000000">
                <a:alpha val="20000"/>
              </a:srgbClr>
            </a:outerShdw>
          </a:effectLst>
        </p:spPr>
        <p:txBody>
          <a:bodyPr anchorCtr="0" anchor="ctr" bIns="17150" lIns="34275" spcFirstLastPara="1" rIns="34275" wrap="square" tIns="1715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4" name="Shape 124"/>
        <p:cNvGrpSpPr/>
        <p:nvPr/>
      </p:nvGrpSpPr>
      <p:grpSpPr>
        <a:xfrm>
          <a:off x="0" y="0"/>
          <a:ext cx="0" cy="0"/>
          <a:chOff x="0" y="0"/>
          <a:chExt cx="0" cy="0"/>
        </a:xfrm>
      </p:grpSpPr>
      <p:sp>
        <p:nvSpPr>
          <p:cNvPr id="125" name="Google Shape;125;p27"/>
          <p:cNvSpPr txBox="1"/>
          <p:nvPr>
            <p:ph type="title"/>
          </p:nvPr>
        </p:nvSpPr>
        <p:spPr>
          <a:xfrm>
            <a:off x="508002" y="252071"/>
            <a:ext cx="6069300" cy="320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b="1" i="1" sz="2000">
                <a:solidFill>
                  <a:schemeClr val="lt1"/>
                </a:solidFill>
                <a:latin typeface="Ubuntu"/>
                <a:ea typeface="Ubuntu"/>
                <a:cs typeface="Ubuntu"/>
                <a:sym typeface="Ubuntu"/>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126" name="Google Shape;126;p27"/>
          <p:cNvSpPr txBox="1"/>
          <p:nvPr>
            <p:ph idx="1" type="body"/>
          </p:nvPr>
        </p:nvSpPr>
        <p:spPr>
          <a:xfrm>
            <a:off x="508002" y="1079430"/>
            <a:ext cx="3884700" cy="15672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600"/>
              <a:buNone/>
              <a:defRPr b="1" i="1" sz="1600">
                <a:solidFill>
                  <a:srgbClr val="241B54"/>
                </a:solidFill>
                <a:latin typeface="Open Sans"/>
                <a:ea typeface="Open Sans"/>
                <a:cs typeface="Open Sans"/>
                <a:sym typeface="Open Sans"/>
              </a:defRPr>
            </a:lvl1pPr>
            <a:lvl2pPr indent="-228600" lvl="1" marL="914400" algn="l">
              <a:spcBef>
                <a:spcPts val="0"/>
              </a:spcBef>
              <a:spcAft>
                <a:spcPts val="0"/>
              </a:spcAft>
              <a:buSzPts val="600"/>
              <a:buNone/>
              <a:defRPr/>
            </a:lvl2pPr>
            <a:lvl3pPr indent="-228600" lvl="2" marL="1371600" algn="l">
              <a:spcBef>
                <a:spcPts val="0"/>
              </a:spcBef>
              <a:spcAft>
                <a:spcPts val="0"/>
              </a:spcAft>
              <a:buSzPts val="600"/>
              <a:buNone/>
              <a:defRPr/>
            </a:lvl3pPr>
            <a:lvl4pPr indent="-228600" lvl="3" marL="1828800" algn="l">
              <a:spcBef>
                <a:spcPts val="0"/>
              </a:spcBef>
              <a:spcAft>
                <a:spcPts val="0"/>
              </a:spcAft>
              <a:buSzPts val="600"/>
              <a:buNone/>
              <a:defRPr/>
            </a:lvl4pPr>
            <a:lvl5pPr indent="-228600" lvl="4" marL="2286000" algn="l">
              <a:spcBef>
                <a:spcPts val="0"/>
              </a:spcBef>
              <a:spcAft>
                <a:spcPts val="0"/>
              </a:spcAft>
              <a:buSzPts val="600"/>
              <a:buNone/>
              <a:defRPr/>
            </a:lvl5pPr>
            <a:lvl6pPr indent="-228600" lvl="5" marL="2743200" algn="l">
              <a:spcBef>
                <a:spcPts val="0"/>
              </a:spcBef>
              <a:spcAft>
                <a:spcPts val="0"/>
              </a:spcAft>
              <a:buSzPts val="600"/>
              <a:buNone/>
              <a:defRPr/>
            </a:lvl6pPr>
            <a:lvl7pPr indent="-228600" lvl="6" marL="3200400" algn="l">
              <a:spcBef>
                <a:spcPts val="0"/>
              </a:spcBef>
              <a:spcAft>
                <a:spcPts val="0"/>
              </a:spcAft>
              <a:buSzPts val="600"/>
              <a:buNone/>
              <a:defRPr/>
            </a:lvl7pPr>
            <a:lvl8pPr indent="-228600" lvl="7" marL="3657600" algn="l">
              <a:spcBef>
                <a:spcPts val="0"/>
              </a:spcBef>
              <a:spcAft>
                <a:spcPts val="0"/>
              </a:spcAft>
              <a:buSzPts val="600"/>
              <a:buNone/>
              <a:defRPr/>
            </a:lvl8pPr>
            <a:lvl9pPr indent="-228600" lvl="8" marL="4114800" algn="l">
              <a:spcBef>
                <a:spcPts val="0"/>
              </a:spcBef>
              <a:spcAft>
                <a:spcPts val="0"/>
              </a:spcAft>
              <a:buSzPts val="600"/>
              <a:buNone/>
              <a:defRPr/>
            </a:lvl9pPr>
          </a:lstStyle>
          <a:p/>
        </p:txBody>
      </p:sp>
      <p:sp>
        <p:nvSpPr>
          <p:cNvPr id="127" name="Google Shape;127;p27"/>
          <p:cNvSpPr txBox="1"/>
          <p:nvPr>
            <p:ph idx="11" type="ftr"/>
          </p:nvPr>
        </p:nvSpPr>
        <p:spPr>
          <a:xfrm>
            <a:off x="3108960" y="4783455"/>
            <a:ext cx="29259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128" name="Google Shape;128;p2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129" name="Google Shape;129;p27"/>
          <p:cNvSpPr txBox="1"/>
          <p:nvPr>
            <p:ph idx="12" type="sldNum"/>
          </p:nvPr>
        </p:nvSpPr>
        <p:spPr>
          <a:xfrm>
            <a:off x="8387823" y="4816582"/>
            <a:ext cx="137100" cy="107700"/>
          </a:xfrm>
          <a:prstGeom prst="rect">
            <a:avLst/>
          </a:prstGeom>
          <a:noFill/>
          <a:ln>
            <a:noFill/>
          </a:ln>
        </p:spPr>
        <p:txBody>
          <a:bodyPr anchorCtr="0" anchor="t" bIns="0" lIns="0" spcFirstLastPara="1" rIns="0" wrap="square" tIns="0">
            <a:spAutoFit/>
          </a:bodyPr>
          <a:lstStyle>
            <a:lvl1pPr indent="0" lvl="0" marL="12700">
              <a:lnSpc>
                <a:spcPct val="100000"/>
              </a:lnSpc>
              <a:spcBef>
                <a:spcPts val="0"/>
              </a:spcBef>
              <a:buNone/>
              <a:defRPr b="0" i="0" sz="700">
                <a:solidFill>
                  <a:srgbClr val="683B93"/>
                </a:solidFill>
                <a:latin typeface="Open Sans"/>
                <a:ea typeface="Open Sans"/>
                <a:cs typeface="Open Sans"/>
                <a:sym typeface="Open Sans"/>
              </a:defRPr>
            </a:lvl1pPr>
            <a:lvl2pPr indent="0" lvl="1" marL="12700">
              <a:lnSpc>
                <a:spcPct val="100000"/>
              </a:lnSpc>
              <a:spcBef>
                <a:spcPts val="0"/>
              </a:spcBef>
              <a:buNone/>
              <a:defRPr b="0" i="0" sz="700">
                <a:solidFill>
                  <a:srgbClr val="683B93"/>
                </a:solidFill>
                <a:latin typeface="Open Sans"/>
                <a:ea typeface="Open Sans"/>
                <a:cs typeface="Open Sans"/>
                <a:sym typeface="Open Sans"/>
              </a:defRPr>
            </a:lvl2pPr>
            <a:lvl3pPr indent="0" lvl="2" marL="12700">
              <a:lnSpc>
                <a:spcPct val="100000"/>
              </a:lnSpc>
              <a:spcBef>
                <a:spcPts val="0"/>
              </a:spcBef>
              <a:buNone/>
              <a:defRPr b="0" i="0" sz="700">
                <a:solidFill>
                  <a:srgbClr val="683B93"/>
                </a:solidFill>
                <a:latin typeface="Open Sans"/>
                <a:ea typeface="Open Sans"/>
                <a:cs typeface="Open Sans"/>
                <a:sym typeface="Open Sans"/>
              </a:defRPr>
            </a:lvl3pPr>
            <a:lvl4pPr indent="0" lvl="3" marL="12700">
              <a:lnSpc>
                <a:spcPct val="100000"/>
              </a:lnSpc>
              <a:spcBef>
                <a:spcPts val="0"/>
              </a:spcBef>
              <a:buNone/>
              <a:defRPr b="0" i="0" sz="700">
                <a:solidFill>
                  <a:srgbClr val="683B93"/>
                </a:solidFill>
                <a:latin typeface="Open Sans"/>
                <a:ea typeface="Open Sans"/>
                <a:cs typeface="Open Sans"/>
                <a:sym typeface="Open Sans"/>
              </a:defRPr>
            </a:lvl4pPr>
            <a:lvl5pPr indent="0" lvl="4" marL="12700">
              <a:lnSpc>
                <a:spcPct val="100000"/>
              </a:lnSpc>
              <a:spcBef>
                <a:spcPts val="0"/>
              </a:spcBef>
              <a:buNone/>
              <a:defRPr b="0" i="0" sz="700">
                <a:solidFill>
                  <a:srgbClr val="683B93"/>
                </a:solidFill>
                <a:latin typeface="Open Sans"/>
                <a:ea typeface="Open Sans"/>
                <a:cs typeface="Open Sans"/>
                <a:sym typeface="Open Sans"/>
              </a:defRPr>
            </a:lvl5pPr>
            <a:lvl6pPr indent="0" lvl="5" marL="12700">
              <a:lnSpc>
                <a:spcPct val="100000"/>
              </a:lnSpc>
              <a:spcBef>
                <a:spcPts val="0"/>
              </a:spcBef>
              <a:buNone/>
              <a:defRPr b="0" i="0" sz="700">
                <a:solidFill>
                  <a:srgbClr val="683B93"/>
                </a:solidFill>
                <a:latin typeface="Open Sans"/>
                <a:ea typeface="Open Sans"/>
                <a:cs typeface="Open Sans"/>
                <a:sym typeface="Open Sans"/>
              </a:defRPr>
            </a:lvl6pPr>
            <a:lvl7pPr indent="0" lvl="6" marL="12700">
              <a:lnSpc>
                <a:spcPct val="100000"/>
              </a:lnSpc>
              <a:spcBef>
                <a:spcPts val="0"/>
              </a:spcBef>
              <a:buNone/>
              <a:defRPr b="0" i="0" sz="700">
                <a:solidFill>
                  <a:srgbClr val="683B93"/>
                </a:solidFill>
                <a:latin typeface="Open Sans"/>
                <a:ea typeface="Open Sans"/>
                <a:cs typeface="Open Sans"/>
                <a:sym typeface="Open Sans"/>
              </a:defRPr>
            </a:lvl7pPr>
            <a:lvl8pPr indent="0" lvl="7" marL="12700">
              <a:lnSpc>
                <a:spcPct val="100000"/>
              </a:lnSpc>
              <a:spcBef>
                <a:spcPts val="0"/>
              </a:spcBef>
              <a:buNone/>
              <a:defRPr b="0" i="0" sz="700">
                <a:solidFill>
                  <a:srgbClr val="683B93"/>
                </a:solidFill>
                <a:latin typeface="Open Sans"/>
                <a:ea typeface="Open Sans"/>
                <a:cs typeface="Open Sans"/>
                <a:sym typeface="Open Sans"/>
              </a:defRPr>
            </a:lvl8pPr>
            <a:lvl9pPr indent="0" lvl="8" marL="12700">
              <a:lnSpc>
                <a:spcPct val="100000"/>
              </a:lnSpc>
              <a:spcBef>
                <a:spcPts val="0"/>
              </a:spcBef>
              <a:buNone/>
              <a:defRPr b="0" i="0" sz="700">
                <a:solidFill>
                  <a:srgbClr val="683B93"/>
                </a:solidFill>
                <a:latin typeface="Open Sans"/>
                <a:ea typeface="Open Sans"/>
                <a:cs typeface="Open Sans"/>
                <a:sym typeface="Open Sans"/>
              </a:defRPr>
            </a:lvl9pPr>
          </a:lstStyle>
          <a:p>
            <a:pPr indent="0" lvl="0" marL="127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30" name="Shape 130"/>
        <p:cNvGrpSpPr/>
        <p:nvPr/>
      </p:nvGrpSpPr>
      <p:grpSpPr>
        <a:xfrm>
          <a:off x="0" y="0"/>
          <a:ext cx="0" cy="0"/>
          <a:chOff x="0" y="0"/>
          <a:chExt cx="0" cy="0"/>
        </a:xfrm>
      </p:grpSpPr>
      <p:sp>
        <p:nvSpPr>
          <p:cNvPr id="131" name="Google Shape;131;p28"/>
          <p:cNvSpPr txBox="1"/>
          <p:nvPr>
            <p:ph type="title"/>
          </p:nvPr>
        </p:nvSpPr>
        <p:spPr>
          <a:xfrm>
            <a:off x="508002" y="252071"/>
            <a:ext cx="6069300" cy="320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b="1" i="1" sz="2000">
                <a:solidFill>
                  <a:schemeClr val="lt1"/>
                </a:solidFill>
                <a:latin typeface="Ubuntu"/>
                <a:ea typeface="Ubuntu"/>
                <a:cs typeface="Ubuntu"/>
                <a:sym typeface="Ubuntu"/>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132" name="Google Shape;132;p28"/>
          <p:cNvSpPr txBox="1"/>
          <p:nvPr>
            <p:ph idx="1" type="body"/>
          </p:nvPr>
        </p:nvSpPr>
        <p:spPr>
          <a:xfrm>
            <a:off x="508002" y="1090480"/>
            <a:ext cx="3944400" cy="3139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600"/>
              <a:buNone/>
              <a:defRPr b="1" i="1" sz="1200">
                <a:solidFill>
                  <a:srgbClr val="241B54"/>
                </a:solidFill>
                <a:latin typeface="Open Sans"/>
                <a:ea typeface="Open Sans"/>
                <a:cs typeface="Open Sans"/>
                <a:sym typeface="Open Sans"/>
              </a:defRPr>
            </a:lvl1pPr>
            <a:lvl2pPr indent="-228600" lvl="1" marL="914400" algn="l">
              <a:spcBef>
                <a:spcPts val="0"/>
              </a:spcBef>
              <a:spcAft>
                <a:spcPts val="0"/>
              </a:spcAft>
              <a:buSzPts val="600"/>
              <a:buNone/>
              <a:defRPr/>
            </a:lvl2pPr>
            <a:lvl3pPr indent="-228600" lvl="2" marL="1371600" algn="l">
              <a:spcBef>
                <a:spcPts val="0"/>
              </a:spcBef>
              <a:spcAft>
                <a:spcPts val="0"/>
              </a:spcAft>
              <a:buSzPts val="600"/>
              <a:buNone/>
              <a:defRPr/>
            </a:lvl3pPr>
            <a:lvl4pPr indent="-228600" lvl="3" marL="1828800" algn="l">
              <a:spcBef>
                <a:spcPts val="0"/>
              </a:spcBef>
              <a:spcAft>
                <a:spcPts val="0"/>
              </a:spcAft>
              <a:buSzPts val="600"/>
              <a:buNone/>
              <a:defRPr/>
            </a:lvl4pPr>
            <a:lvl5pPr indent="-228600" lvl="4" marL="2286000" algn="l">
              <a:spcBef>
                <a:spcPts val="0"/>
              </a:spcBef>
              <a:spcAft>
                <a:spcPts val="0"/>
              </a:spcAft>
              <a:buSzPts val="600"/>
              <a:buNone/>
              <a:defRPr/>
            </a:lvl5pPr>
            <a:lvl6pPr indent="-228600" lvl="5" marL="2743200" algn="l">
              <a:spcBef>
                <a:spcPts val="0"/>
              </a:spcBef>
              <a:spcAft>
                <a:spcPts val="0"/>
              </a:spcAft>
              <a:buSzPts val="600"/>
              <a:buNone/>
              <a:defRPr/>
            </a:lvl6pPr>
            <a:lvl7pPr indent="-228600" lvl="6" marL="3200400" algn="l">
              <a:spcBef>
                <a:spcPts val="0"/>
              </a:spcBef>
              <a:spcAft>
                <a:spcPts val="0"/>
              </a:spcAft>
              <a:buSzPts val="600"/>
              <a:buNone/>
              <a:defRPr/>
            </a:lvl7pPr>
            <a:lvl8pPr indent="-228600" lvl="7" marL="3657600" algn="l">
              <a:spcBef>
                <a:spcPts val="0"/>
              </a:spcBef>
              <a:spcAft>
                <a:spcPts val="0"/>
              </a:spcAft>
              <a:buSzPts val="600"/>
              <a:buNone/>
              <a:defRPr/>
            </a:lvl8pPr>
            <a:lvl9pPr indent="-228600" lvl="8" marL="4114800" algn="l">
              <a:spcBef>
                <a:spcPts val="0"/>
              </a:spcBef>
              <a:spcAft>
                <a:spcPts val="0"/>
              </a:spcAft>
              <a:buSzPts val="600"/>
              <a:buNone/>
              <a:defRPr/>
            </a:lvl9pPr>
          </a:lstStyle>
          <a:p/>
        </p:txBody>
      </p:sp>
      <p:sp>
        <p:nvSpPr>
          <p:cNvPr id="133" name="Google Shape;133;p28"/>
          <p:cNvSpPr txBox="1"/>
          <p:nvPr>
            <p:ph idx="2" type="body"/>
          </p:nvPr>
        </p:nvSpPr>
        <p:spPr>
          <a:xfrm>
            <a:off x="4688132" y="1124824"/>
            <a:ext cx="3903900" cy="34053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600"/>
              <a:buNone/>
              <a:defRPr b="0" i="0" sz="800">
                <a:solidFill>
                  <a:srgbClr val="57585B"/>
                </a:solidFill>
                <a:latin typeface="Open Sans"/>
                <a:ea typeface="Open Sans"/>
                <a:cs typeface="Open Sans"/>
                <a:sym typeface="Open Sans"/>
              </a:defRPr>
            </a:lvl1pPr>
            <a:lvl2pPr indent="-228600" lvl="1" marL="914400" algn="l">
              <a:spcBef>
                <a:spcPts val="0"/>
              </a:spcBef>
              <a:spcAft>
                <a:spcPts val="0"/>
              </a:spcAft>
              <a:buSzPts val="600"/>
              <a:buNone/>
              <a:defRPr/>
            </a:lvl2pPr>
            <a:lvl3pPr indent="-228600" lvl="2" marL="1371600" algn="l">
              <a:spcBef>
                <a:spcPts val="0"/>
              </a:spcBef>
              <a:spcAft>
                <a:spcPts val="0"/>
              </a:spcAft>
              <a:buSzPts val="600"/>
              <a:buNone/>
              <a:defRPr/>
            </a:lvl3pPr>
            <a:lvl4pPr indent="-228600" lvl="3" marL="1828800" algn="l">
              <a:spcBef>
                <a:spcPts val="0"/>
              </a:spcBef>
              <a:spcAft>
                <a:spcPts val="0"/>
              </a:spcAft>
              <a:buSzPts val="600"/>
              <a:buNone/>
              <a:defRPr/>
            </a:lvl4pPr>
            <a:lvl5pPr indent="-228600" lvl="4" marL="2286000" algn="l">
              <a:spcBef>
                <a:spcPts val="0"/>
              </a:spcBef>
              <a:spcAft>
                <a:spcPts val="0"/>
              </a:spcAft>
              <a:buSzPts val="600"/>
              <a:buNone/>
              <a:defRPr/>
            </a:lvl5pPr>
            <a:lvl6pPr indent="-228600" lvl="5" marL="2743200" algn="l">
              <a:spcBef>
                <a:spcPts val="0"/>
              </a:spcBef>
              <a:spcAft>
                <a:spcPts val="0"/>
              </a:spcAft>
              <a:buSzPts val="600"/>
              <a:buNone/>
              <a:defRPr/>
            </a:lvl6pPr>
            <a:lvl7pPr indent="-228600" lvl="6" marL="3200400" algn="l">
              <a:spcBef>
                <a:spcPts val="0"/>
              </a:spcBef>
              <a:spcAft>
                <a:spcPts val="0"/>
              </a:spcAft>
              <a:buSzPts val="600"/>
              <a:buNone/>
              <a:defRPr/>
            </a:lvl7pPr>
            <a:lvl8pPr indent="-228600" lvl="7" marL="3657600" algn="l">
              <a:spcBef>
                <a:spcPts val="0"/>
              </a:spcBef>
              <a:spcAft>
                <a:spcPts val="0"/>
              </a:spcAft>
              <a:buSzPts val="600"/>
              <a:buNone/>
              <a:defRPr/>
            </a:lvl8pPr>
            <a:lvl9pPr indent="-228600" lvl="8" marL="4114800" algn="l">
              <a:spcBef>
                <a:spcPts val="0"/>
              </a:spcBef>
              <a:spcAft>
                <a:spcPts val="0"/>
              </a:spcAft>
              <a:buSzPts val="600"/>
              <a:buNone/>
              <a:defRPr/>
            </a:lvl9pPr>
          </a:lstStyle>
          <a:p/>
        </p:txBody>
      </p:sp>
      <p:sp>
        <p:nvSpPr>
          <p:cNvPr id="134" name="Google Shape;134;p28"/>
          <p:cNvSpPr txBox="1"/>
          <p:nvPr>
            <p:ph idx="11" type="ftr"/>
          </p:nvPr>
        </p:nvSpPr>
        <p:spPr>
          <a:xfrm>
            <a:off x="3108960" y="4783455"/>
            <a:ext cx="29259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135" name="Google Shape;135;p2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136" name="Google Shape;136;p28"/>
          <p:cNvSpPr txBox="1"/>
          <p:nvPr>
            <p:ph idx="12" type="sldNum"/>
          </p:nvPr>
        </p:nvSpPr>
        <p:spPr>
          <a:xfrm>
            <a:off x="8387823" y="4816582"/>
            <a:ext cx="137100" cy="107700"/>
          </a:xfrm>
          <a:prstGeom prst="rect">
            <a:avLst/>
          </a:prstGeom>
          <a:noFill/>
          <a:ln>
            <a:noFill/>
          </a:ln>
        </p:spPr>
        <p:txBody>
          <a:bodyPr anchorCtr="0" anchor="t" bIns="0" lIns="0" spcFirstLastPara="1" rIns="0" wrap="square" tIns="0">
            <a:spAutoFit/>
          </a:bodyPr>
          <a:lstStyle>
            <a:lvl1pPr indent="0" lvl="0" marL="12700">
              <a:lnSpc>
                <a:spcPct val="100000"/>
              </a:lnSpc>
              <a:spcBef>
                <a:spcPts val="0"/>
              </a:spcBef>
              <a:buNone/>
              <a:defRPr b="0" i="0" sz="700">
                <a:solidFill>
                  <a:srgbClr val="683B93"/>
                </a:solidFill>
                <a:latin typeface="Open Sans"/>
                <a:ea typeface="Open Sans"/>
                <a:cs typeface="Open Sans"/>
                <a:sym typeface="Open Sans"/>
              </a:defRPr>
            </a:lvl1pPr>
            <a:lvl2pPr indent="0" lvl="1" marL="12700">
              <a:lnSpc>
                <a:spcPct val="100000"/>
              </a:lnSpc>
              <a:spcBef>
                <a:spcPts val="0"/>
              </a:spcBef>
              <a:buNone/>
              <a:defRPr b="0" i="0" sz="700">
                <a:solidFill>
                  <a:srgbClr val="683B93"/>
                </a:solidFill>
                <a:latin typeface="Open Sans"/>
                <a:ea typeface="Open Sans"/>
                <a:cs typeface="Open Sans"/>
                <a:sym typeface="Open Sans"/>
              </a:defRPr>
            </a:lvl2pPr>
            <a:lvl3pPr indent="0" lvl="2" marL="12700">
              <a:lnSpc>
                <a:spcPct val="100000"/>
              </a:lnSpc>
              <a:spcBef>
                <a:spcPts val="0"/>
              </a:spcBef>
              <a:buNone/>
              <a:defRPr b="0" i="0" sz="700">
                <a:solidFill>
                  <a:srgbClr val="683B93"/>
                </a:solidFill>
                <a:latin typeface="Open Sans"/>
                <a:ea typeface="Open Sans"/>
                <a:cs typeface="Open Sans"/>
                <a:sym typeface="Open Sans"/>
              </a:defRPr>
            </a:lvl3pPr>
            <a:lvl4pPr indent="0" lvl="3" marL="12700">
              <a:lnSpc>
                <a:spcPct val="100000"/>
              </a:lnSpc>
              <a:spcBef>
                <a:spcPts val="0"/>
              </a:spcBef>
              <a:buNone/>
              <a:defRPr b="0" i="0" sz="700">
                <a:solidFill>
                  <a:srgbClr val="683B93"/>
                </a:solidFill>
                <a:latin typeface="Open Sans"/>
                <a:ea typeface="Open Sans"/>
                <a:cs typeface="Open Sans"/>
                <a:sym typeface="Open Sans"/>
              </a:defRPr>
            </a:lvl4pPr>
            <a:lvl5pPr indent="0" lvl="4" marL="12700">
              <a:lnSpc>
                <a:spcPct val="100000"/>
              </a:lnSpc>
              <a:spcBef>
                <a:spcPts val="0"/>
              </a:spcBef>
              <a:buNone/>
              <a:defRPr b="0" i="0" sz="700">
                <a:solidFill>
                  <a:srgbClr val="683B93"/>
                </a:solidFill>
                <a:latin typeface="Open Sans"/>
                <a:ea typeface="Open Sans"/>
                <a:cs typeface="Open Sans"/>
                <a:sym typeface="Open Sans"/>
              </a:defRPr>
            </a:lvl5pPr>
            <a:lvl6pPr indent="0" lvl="5" marL="12700">
              <a:lnSpc>
                <a:spcPct val="100000"/>
              </a:lnSpc>
              <a:spcBef>
                <a:spcPts val="0"/>
              </a:spcBef>
              <a:buNone/>
              <a:defRPr b="0" i="0" sz="700">
                <a:solidFill>
                  <a:srgbClr val="683B93"/>
                </a:solidFill>
                <a:latin typeface="Open Sans"/>
                <a:ea typeface="Open Sans"/>
                <a:cs typeface="Open Sans"/>
                <a:sym typeface="Open Sans"/>
              </a:defRPr>
            </a:lvl6pPr>
            <a:lvl7pPr indent="0" lvl="6" marL="12700">
              <a:lnSpc>
                <a:spcPct val="100000"/>
              </a:lnSpc>
              <a:spcBef>
                <a:spcPts val="0"/>
              </a:spcBef>
              <a:buNone/>
              <a:defRPr b="0" i="0" sz="700">
                <a:solidFill>
                  <a:srgbClr val="683B93"/>
                </a:solidFill>
                <a:latin typeface="Open Sans"/>
                <a:ea typeface="Open Sans"/>
                <a:cs typeface="Open Sans"/>
                <a:sym typeface="Open Sans"/>
              </a:defRPr>
            </a:lvl7pPr>
            <a:lvl8pPr indent="0" lvl="7" marL="12700">
              <a:lnSpc>
                <a:spcPct val="100000"/>
              </a:lnSpc>
              <a:spcBef>
                <a:spcPts val="0"/>
              </a:spcBef>
              <a:buNone/>
              <a:defRPr b="0" i="0" sz="700">
                <a:solidFill>
                  <a:srgbClr val="683B93"/>
                </a:solidFill>
                <a:latin typeface="Open Sans"/>
                <a:ea typeface="Open Sans"/>
                <a:cs typeface="Open Sans"/>
                <a:sym typeface="Open Sans"/>
              </a:defRPr>
            </a:lvl8pPr>
            <a:lvl9pPr indent="0" lvl="8" marL="12700">
              <a:lnSpc>
                <a:spcPct val="100000"/>
              </a:lnSpc>
              <a:spcBef>
                <a:spcPts val="0"/>
              </a:spcBef>
              <a:buNone/>
              <a:defRPr b="0" i="0" sz="700">
                <a:solidFill>
                  <a:srgbClr val="683B93"/>
                </a:solidFill>
                <a:latin typeface="Open Sans"/>
                <a:ea typeface="Open Sans"/>
                <a:cs typeface="Open Sans"/>
                <a:sym typeface="Open Sans"/>
              </a:defRPr>
            </a:lvl9pPr>
          </a:lstStyle>
          <a:p>
            <a:pPr indent="0" lvl="0" marL="127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37" name="Shape 137"/>
        <p:cNvGrpSpPr/>
        <p:nvPr/>
      </p:nvGrpSpPr>
      <p:grpSpPr>
        <a:xfrm>
          <a:off x="0" y="0"/>
          <a:ext cx="0" cy="0"/>
          <a:chOff x="0" y="0"/>
          <a:chExt cx="0" cy="0"/>
        </a:xfrm>
      </p:grpSpPr>
      <p:sp>
        <p:nvSpPr>
          <p:cNvPr id="138" name="Google Shape;138;p29"/>
          <p:cNvSpPr txBox="1"/>
          <p:nvPr>
            <p:ph idx="11" type="ftr"/>
          </p:nvPr>
        </p:nvSpPr>
        <p:spPr>
          <a:xfrm>
            <a:off x="3108960" y="4783455"/>
            <a:ext cx="29259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139" name="Google Shape;139;p2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140" name="Google Shape;140;p29"/>
          <p:cNvSpPr txBox="1"/>
          <p:nvPr>
            <p:ph idx="12" type="sldNum"/>
          </p:nvPr>
        </p:nvSpPr>
        <p:spPr>
          <a:xfrm>
            <a:off x="8387823" y="4816582"/>
            <a:ext cx="137100" cy="107700"/>
          </a:xfrm>
          <a:prstGeom prst="rect">
            <a:avLst/>
          </a:prstGeom>
          <a:noFill/>
          <a:ln>
            <a:noFill/>
          </a:ln>
        </p:spPr>
        <p:txBody>
          <a:bodyPr anchorCtr="0" anchor="t" bIns="0" lIns="0" spcFirstLastPara="1" rIns="0" wrap="square" tIns="0">
            <a:spAutoFit/>
          </a:bodyPr>
          <a:lstStyle>
            <a:lvl1pPr indent="0" lvl="0" marL="12700">
              <a:lnSpc>
                <a:spcPct val="100000"/>
              </a:lnSpc>
              <a:spcBef>
                <a:spcPts val="0"/>
              </a:spcBef>
              <a:buNone/>
              <a:defRPr b="0" i="0" sz="700">
                <a:solidFill>
                  <a:srgbClr val="683B93"/>
                </a:solidFill>
                <a:latin typeface="Open Sans"/>
                <a:ea typeface="Open Sans"/>
                <a:cs typeface="Open Sans"/>
                <a:sym typeface="Open Sans"/>
              </a:defRPr>
            </a:lvl1pPr>
            <a:lvl2pPr indent="0" lvl="1" marL="12700">
              <a:lnSpc>
                <a:spcPct val="100000"/>
              </a:lnSpc>
              <a:spcBef>
                <a:spcPts val="0"/>
              </a:spcBef>
              <a:buNone/>
              <a:defRPr b="0" i="0" sz="700">
                <a:solidFill>
                  <a:srgbClr val="683B93"/>
                </a:solidFill>
                <a:latin typeface="Open Sans"/>
                <a:ea typeface="Open Sans"/>
                <a:cs typeface="Open Sans"/>
                <a:sym typeface="Open Sans"/>
              </a:defRPr>
            </a:lvl2pPr>
            <a:lvl3pPr indent="0" lvl="2" marL="12700">
              <a:lnSpc>
                <a:spcPct val="100000"/>
              </a:lnSpc>
              <a:spcBef>
                <a:spcPts val="0"/>
              </a:spcBef>
              <a:buNone/>
              <a:defRPr b="0" i="0" sz="700">
                <a:solidFill>
                  <a:srgbClr val="683B93"/>
                </a:solidFill>
                <a:latin typeface="Open Sans"/>
                <a:ea typeface="Open Sans"/>
                <a:cs typeface="Open Sans"/>
                <a:sym typeface="Open Sans"/>
              </a:defRPr>
            </a:lvl3pPr>
            <a:lvl4pPr indent="0" lvl="3" marL="12700">
              <a:lnSpc>
                <a:spcPct val="100000"/>
              </a:lnSpc>
              <a:spcBef>
                <a:spcPts val="0"/>
              </a:spcBef>
              <a:buNone/>
              <a:defRPr b="0" i="0" sz="700">
                <a:solidFill>
                  <a:srgbClr val="683B93"/>
                </a:solidFill>
                <a:latin typeface="Open Sans"/>
                <a:ea typeface="Open Sans"/>
                <a:cs typeface="Open Sans"/>
                <a:sym typeface="Open Sans"/>
              </a:defRPr>
            </a:lvl4pPr>
            <a:lvl5pPr indent="0" lvl="4" marL="12700">
              <a:lnSpc>
                <a:spcPct val="100000"/>
              </a:lnSpc>
              <a:spcBef>
                <a:spcPts val="0"/>
              </a:spcBef>
              <a:buNone/>
              <a:defRPr b="0" i="0" sz="700">
                <a:solidFill>
                  <a:srgbClr val="683B93"/>
                </a:solidFill>
                <a:latin typeface="Open Sans"/>
                <a:ea typeface="Open Sans"/>
                <a:cs typeface="Open Sans"/>
                <a:sym typeface="Open Sans"/>
              </a:defRPr>
            </a:lvl5pPr>
            <a:lvl6pPr indent="0" lvl="5" marL="12700">
              <a:lnSpc>
                <a:spcPct val="100000"/>
              </a:lnSpc>
              <a:spcBef>
                <a:spcPts val="0"/>
              </a:spcBef>
              <a:buNone/>
              <a:defRPr b="0" i="0" sz="700">
                <a:solidFill>
                  <a:srgbClr val="683B93"/>
                </a:solidFill>
                <a:latin typeface="Open Sans"/>
                <a:ea typeface="Open Sans"/>
                <a:cs typeface="Open Sans"/>
                <a:sym typeface="Open Sans"/>
              </a:defRPr>
            </a:lvl6pPr>
            <a:lvl7pPr indent="0" lvl="6" marL="12700">
              <a:lnSpc>
                <a:spcPct val="100000"/>
              </a:lnSpc>
              <a:spcBef>
                <a:spcPts val="0"/>
              </a:spcBef>
              <a:buNone/>
              <a:defRPr b="0" i="0" sz="700">
                <a:solidFill>
                  <a:srgbClr val="683B93"/>
                </a:solidFill>
                <a:latin typeface="Open Sans"/>
                <a:ea typeface="Open Sans"/>
                <a:cs typeface="Open Sans"/>
                <a:sym typeface="Open Sans"/>
              </a:defRPr>
            </a:lvl7pPr>
            <a:lvl8pPr indent="0" lvl="7" marL="12700">
              <a:lnSpc>
                <a:spcPct val="100000"/>
              </a:lnSpc>
              <a:spcBef>
                <a:spcPts val="0"/>
              </a:spcBef>
              <a:buNone/>
              <a:defRPr b="0" i="0" sz="700">
                <a:solidFill>
                  <a:srgbClr val="683B93"/>
                </a:solidFill>
                <a:latin typeface="Open Sans"/>
                <a:ea typeface="Open Sans"/>
                <a:cs typeface="Open Sans"/>
                <a:sym typeface="Open Sans"/>
              </a:defRPr>
            </a:lvl8pPr>
            <a:lvl9pPr indent="0" lvl="8" marL="12700">
              <a:lnSpc>
                <a:spcPct val="100000"/>
              </a:lnSpc>
              <a:spcBef>
                <a:spcPts val="0"/>
              </a:spcBef>
              <a:buNone/>
              <a:defRPr b="0" i="0" sz="700">
                <a:solidFill>
                  <a:srgbClr val="683B93"/>
                </a:solidFill>
                <a:latin typeface="Open Sans"/>
                <a:ea typeface="Open Sans"/>
                <a:cs typeface="Open Sans"/>
                <a:sym typeface="Open Sans"/>
              </a:defRPr>
            </a:lvl9pPr>
          </a:lstStyle>
          <a:p>
            <a:pPr indent="0" lvl="0" marL="127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1" name="Shape 141"/>
        <p:cNvGrpSpPr/>
        <p:nvPr/>
      </p:nvGrpSpPr>
      <p:grpSpPr>
        <a:xfrm>
          <a:off x="0" y="0"/>
          <a:ext cx="0" cy="0"/>
          <a:chOff x="0" y="0"/>
          <a:chExt cx="0" cy="0"/>
        </a:xfrm>
      </p:grpSpPr>
      <p:sp>
        <p:nvSpPr>
          <p:cNvPr id="142" name="Google Shape;142;p30"/>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b="1" i="1" sz="2000">
                <a:solidFill>
                  <a:schemeClr val="lt1"/>
                </a:solidFill>
                <a:latin typeface="Ubuntu"/>
                <a:ea typeface="Ubuntu"/>
                <a:cs typeface="Ubuntu"/>
                <a:sym typeface="Ubuntu"/>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143" name="Google Shape;143;p30"/>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b="1" i="1" sz="1600">
                <a:solidFill>
                  <a:srgbClr val="241B54"/>
                </a:solidFill>
                <a:latin typeface="Open Sans"/>
                <a:ea typeface="Open Sans"/>
                <a:cs typeface="Open Sans"/>
                <a:sym typeface="Open Sans"/>
              </a:defRPr>
            </a:lvl1pPr>
            <a:lvl2pPr lvl="1" algn="l">
              <a:spcBef>
                <a:spcPts val="0"/>
              </a:spcBef>
              <a:spcAft>
                <a:spcPts val="0"/>
              </a:spcAft>
              <a:buSzPts val="600"/>
              <a:buNone/>
              <a:defRPr/>
            </a:lvl2pPr>
            <a:lvl3pPr lvl="2" algn="l">
              <a:spcBef>
                <a:spcPts val="0"/>
              </a:spcBef>
              <a:spcAft>
                <a:spcPts val="0"/>
              </a:spcAft>
              <a:buSzPts val="600"/>
              <a:buNone/>
              <a:defRPr/>
            </a:lvl3pPr>
            <a:lvl4pPr lvl="3" algn="l">
              <a:spcBef>
                <a:spcPts val="0"/>
              </a:spcBef>
              <a:spcAft>
                <a:spcPts val="0"/>
              </a:spcAft>
              <a:buSzPts val="600"/>
              <a:buNone/>
              <a:defRPr/>
            </a:lvl4pPr>
            <a:lvl5pPr lvl="4" algn="l">
              <a:spcBef>
                <a:spcPts val="0"/>
              </a:spcBef>
              <a:spcAft>
                <a:spcPts val="0"/>
              </a:spcAft>
              <a:buSzPts val="600"/>
              <a:buNone/>
              <a:defRPr/>
            </a:lvl5pPr>
            <a:lvl6pPr lvl="5" algn="l">
              <a:spcBef>
                <a:spcPts val="0"/>
              </a:spcBef>
              <a:spcAft>
                <a:spcPts val="0"/>
              </a:spcAft>
              <a:buSzPts val="600"/>
              <a:buNone/>
              <a:defRPr/>
            </a:lvl6pPr>
            <a:lvl7pPr lvl="6" algn="l">
              <a:spcBef>
                <a:spcPts val="0"/>
              </a:spcBef>
              <a:spcAft>
                <a:spcPts val="0"/>
              </a:spcAft>
              <a:buSzPts val="600"/>
              <a:buNone/>
              <a:defRPr/>
            </a:lvl7pPr>
            <a:lvl8pPr lvl="7" algn="l">
              <a:spcBef>
                <a:spcPts val="0"/>
              </a:spcBef>
              <a:spcAft>
                <a:spcPts val="0"/>
              </a:spcAft>
              <a:buSzPts val="600"/>
              <a:buNone/>
              <a:defRPr/>
            </a:lvl8pPr>
            <a:lvl9pPr lvl="8" algn="l">
              <a:spcBef>
                <a:spcPts val="0"/>
              </a:spcBef>
              <a:spcAft>
                <a:spcPts val="0"/>
              </a:spcAft>
              <a:buSzPts val="600"/>
              <a:buNone/>
              <a:defRPr/>
            </a:lvl9pPr>
          </a:lstStyle>
          <a:p/>
        </p:txBody>
      </p:sp>
      <p:sp>
        <p:nvSpPr>
          <p:cNvPr id="144" name="Google Shape;144;p30"/>
          <p:cNvSpPr txBox="1"/>
          <p:nvPr>
            <p:ph idx="11" type="ftr"/>
          </p:nvPr>
        </p:nvSpPr>
        <p:spPr>
          <a:xfrm>
            <a:off x="3108960" y="4783455"/>
            <a:ext cx="29259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145" name="Google Shape;145;p3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146" name="Google Shape;146;p30"/>
          <p:cNvSpPr txBox="1"/>
          <p:nvPr>
            <p:ph idx="12" type="sldNum"/>
          </p:nvPr>
        </p:nvSpPr>
        <p:spPr>
          <a:xfrm>
            <a:off x="8387823" y="4816582"/>
            <a:ext cx="137100" cy="107700"/>
          </a:xfrm>
          <a:prstGeom prst="rect">
            <a:avLst/>
          </a:prstGeom>
          <a:noFill/>
          <a:ln>
            <a:noFill/>
          </a:ln>
        </p:spPr>
        <p:txBody>
          <a:bodyPr anchorCtr="0" anchor="t" bIns="0" lIns="0" spcFirstLastPara="1" rIns="0" wrap="square" tIns="0">
            <a:spAutoFit/>
          </a:bodyPr>
          <a:lstStyle>
            <a:lvl1pPr indent="0" lvl="0" marL="12700">
              <a:lnSpc>
                <a:spcPct val="100000"/>
              </a:lnSpc>
              <a:spcBef>
                <a:spcPts val="0"/>
              </a:spcBef>
              <a:buNone/>
              <a:defRPr b="0" i="0" sz="700">
                <a:solidFill>
                  <a:srgbClr val="683B93"/>
                </a:solidFill>
                <a:latin typeface="Open Sans"/>
                <a:ea typeface="Open Sans"/>
                <a:cs typeface="Open Sans"/>
                <a:sym typeface="Open Sans"/>
              </a:defRPr>
            </a:lvl1pPr>
            <a:lvl2pPr indent="0" lvl="1" marL="12700">
              <a:lnSpc>
                <a:spcPct val="100000"/>
              </a:lnSpc>
              <a:spcBef>
                <a:spcPts val="0"/>
              </a:spcBef>
              <a:buNone/>
              <a:defRPr b="0" i="0" sz="700">
                <a:solidFill>
                  <a:srgbClr val="683B93"/>
                </a:solidFill>
                <a:latin typeface="Open Sans"/>
                <a:ea typeface="Open Sans"/>
                <a:cs typeface="Open Sans"/>
                <a:sym typeface="Open Sans"/>
              </a:defRPr>
            </a:lvl2pPr>
            <a:lvl3pPr indent="0" lvl="2" marL="12700">
              <a:lnSpc>
                <a:spcPct val="100000"/>
              </a:lnSpc>
              <a:spcBef>
                <a:spcPts val="0"/>
              </a:spcBef>
              <a:buNone/>
              <a:defRPr b="0" i="0" sz="700">
                <a:solidFill>
                  <a:srgbClr val="683B93"/>
                </a:solidFill>
                <a:latin typeface="Open Sans"/>
                <a:ea typeface="Open Sans"/>
                <a:cs typeface="Open Sans"/>
                <a:sym typeface="Open Sans"/>
              </a:defRPr>
            </a:lvl3pPr>
            <a:lvl4pPr indent="0" lvl="3" marL="12700">
              <a:lnSpc>
                <a:spcPct val="100000"/>
              </a:lnSpc>
              <a:spcBef>
                <a:spcPts val="0"/>
              </a:spcBef>
              <a:buNone/>
              <a:defRPr b="0" i="0" sz="700">
                <a:solidFill>
                  <a:srgbClr val="683B93"/>
                </a:solidFill>
                <a:latin typeface="Open Sans"/>
                <a:ea typeface="Open Sans"/>
                <a:cs typeface="Open Sans"/>
                <a:sym typeface="Open Sans"/>
              </a:defRPr>
            </a:lvl4pPr>
            <a:lvl5pPr indent="0" lvl="4" marL="12700">
              <a:lnSpc>
                <a:spcPct val="100000"/>
              </a:lnSpc>
              <a:spcBef>
                <a:spcPts val="0"/>
              </a:spcBef>
              <a:buNone/>
              <a:defRPr b="0" i="0" sz="700">
                <a:solidFill>
                  <a:srgbClr val="683B93"/>
                </a:solidFill>
                <a:latin typeface="Open Sans"/>
                <a:ea typeface="Open Sans"/>
                <a:cs typeface="Open Sans"/>
                <a:sym typeface="Open Sans"/>
              </a:defRPr>
            </a:lvl5pPr>
            <a:lvl6pPr indent="0" lvl="5" marL="12700">
              <a:lnSpc>
                <a:spcPct val="100000"/>
              </a:lnSpc>
              <a:spcBef>
                <a:spcPts val="0"/>
              </a:spcBef>
              <a:buNone/>
              <a:defRPr b="0" i="0" sz="700">
                <a:solidFill>
                  <a:srgbClr val="683B93"/>
                </a:solidFill>
                <a:latin typeface="Open Sans"/>
                <a:ea typeface="Open Sans"/>
                <a:cs typeface="Open Sans"/>
                <a:sym typeface="Open Sans"/>
              </a:defRPr>
            </a:lvl6pPr>
            <a:lvl7pPr indent="0" lvl="6" marL="12700">
              <a:lnSpc>
                <a:spcPct val="100000"/>
              </a:lnSpc>
              <a:spcBef>
                <a:spcPts val="0"/>
              </a:spcBef>
              <a:buNone/>
              <a:defRPr b="0" i="0" sz="700">
                <a:solidFill>
                  <a:srgbClr val="683B93"/>
                </a:solidFill>
                <a:latin typeface="Open Sans"/>
                <a:ea typeface="Open Sans"/>
                <a:cs typeface="Open Sans"/>
                <a:sym typeface="Open Sans"/>
              </a:defRPr>
            </a:lvl7pPr>
            <a:lvl8pPr indent="0" lvl="7" marL="12700">
              <a:lnSpc>
                <a:spcPct val="100000"/>
              </a:lnSpc>
              <a:spcBef>
                <a:spcPts val="0"/>
              </a:spcBef>
              <a:buNone/>
              <a:defRPr b="0" i="0" sz="700">
                <a:solidFill>
                  <a:srgbClr val="683B93"/>
                </a:solidFill>
                <a:latin typeface="Open Sans"/>
                <a:ea typeface="Open Sans"/>
                <a:cs typeface="Open Sans"/>
                <a:sym typeface="Open Sans"/>
              </a:defRPr>
            </a:lvl8pPr>
            <a:lvl9pPr indent="0" lvl="8" marL="12700">
              <a:lnSpc>
                <a:spcPct val="100000"/>
              </a:lnSpc>
              <a:spcBef>
                <a:spcPts val="0"/>
              </a:spcBef>
              <a:buNone/>
              <a:defRPr b="0" i="0" sz="700">
                <a:solidFill>
                  <a:srgbClr val="683B93"/>
                </a:solidFill>
                <a:latin typeface="Open Sans"/>
                <a:ea typeface="Open Sans"/>
                <a:cs typeface="Open Sans"/>
                <a:sym typeface="Open Sans"/>
              </a:defRPr>
            </a:lvl9pPr>
          </a:lstStyle>
          <a:p>
            <a:pPr indent="0" lvl="0" marL="127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47" name="Shape 147"/>
        <p:cNvGrpSpPr/>
        <p:nvPr/>
      </p:nvGrpSpPr>
      <p:grpSpPr>
        <a:xfrm>
          <a:off x="0" y="0"/>
          <a:ext cx="0" cy="0"/>
          <a:chOff x="0" y="0"/>
          <a:chExt cx="0" cy="0"/>
        </a:xfrm>
      </p:grpSpPr>
      <p:sp>
        <p:nvSpPr>
          <p:cNvPr id="148" name="Google Shape;148;p31"/>
          <p:cNvSpPr txBox="1"/>
          <p:nvPr>
            <p:ph type="title"/>
          </p:nvPr>
        </p:nvSpPr>
        <p:spPr>
          <a:xfrm>
            <a:off x="508002" y="252071"/>
            <a:ext cx="6069300" cy="320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b="1" i="1" sz="2000">
                <a:solidFill>
                  <a:schemeClr val="lt1"/>
                </a:solidFill>
                <a:latin typeface="Ubuntu"/>
                <a:ea typeface="Ubuntu"/>
                <a:cs typeface="Ubuntu"/>
                <a:sym typeface="Ubuntu"/>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149" name="Google Shape;149;p31"/>
          <p:cNvSpPr txBox="1"/>
          <p:nvPr>
            <p:ph idx="11" type="ftr"/>
          </p:nvPr>
        </p:nvSpPr>
        <p:spPr>
          <a:xfrm>
            <a:off x="3108960" y="4783455"/>
            <a:ext cx="29259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150" name="Google Shape;150;p3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151" name="Google Shape;151;p31"/>
          <p:cNvSpPr txBox="1"/>
          <p:nvPr>
            <p:ph idx="12" type="sldNum"/>
          </p:nvPr>
        </p:nvSpPr>
        <p:spPr>
          <a:xfrm>
            <a:off x="8387823" y="4816582"/>
            <a:ext cx="137100" cy="107700"/>
          </a:xfrm>
          <a:prstGeom prst="rect">
            <a:avLst/>
          </a:prstGeom>
          <a:noFill/>
          <a:ln>
            <a:noFill/>
          </a:ln>
        </p:spPr>
        <p:txBody>
          <a:bodyPr anchorCtr="0" anchor="t" bIns="0" lIns="0" spcFirstLastPara="1" rIns="0" wrap="square" tIns="0">
            <a:spAutoFit/>
          </a:bodyPr>
          <a:lstStyle>
            <a:lvl1pPr indent="0" lvl="0" marL="12700">
              <a:lnSpc>
                <a:spcPct val="100000"/>
              </a:lnSpc>
              <a:spcBef>
                <a:spcPts val="0"/>
              </a:spcBef>
              <a:buNone/>
              <a:defRPr b="0" i="0" sz="700">
                <a:solidFill>
                  <a:srgbClr val="683B93"/>
                </a:solidFill>
                <a:latin typeface="Open Sans"/>
                <a:ea typeface="Open Sans"/>
                <a:cs typeface="Open Sans"/>
                <a:sym typeface="Open Sans"/>
              </a:defRPr>
            </a:lvl1pPr>
            <a:lvl2pPr indent="0" lvl="1" marL="12700">
              <a:lnSpc>
                <a:spcPct val="100000"/>
              </a:lnSpc>
              <a:spcBef>
                <a:spcPts val="0"/>
              </a:spcBef>
              <a:buNone/>
              <a:defRPr b="0" i="0" sz="700">
                <a:solidFill>
                  <a:srgbClr val="683B93"/>
                </a:solidFill>
                <a:latin typeface="Open Sans"/>
                <a:ea typeface="Open Sans"/>
                <a:cs typeface="Open Sans"/>
                <a:sym typeface="Open Sans"/>
              </a:defRPr>
            </a:lvl2pPr>
            <a:lvl3pPr indent="0" lvl="2" marL="12700">
              <a:lnSpc>
                <a:spcPct val="100000"/>
              </a:lnSpc>
              <a:spcBef>
                <a:spcPts val="0"/>
              </a:spcBef>
              <a:buNone/>
              <a:defRPr b="0" i="0" sz="700">
                <a:solidFill>
                  <a:srgbClr val="683B93"/>
                </a:solidFill>
                <a:latin typeface="Open Sans"/>
                <a:ea typeface="Open Sans"/>
                <a:cs typeface="Open Sans"/>
                <a:sym typeface="Open Sans"/>
              </a:defRPr>
            </a:lvl3pPr>
            <a:lvl4pPr indent="0" lvl="3" marL="12700">
              <a:lnSpc>
                <a:spcPct val="100000"/>
              </a:lnSpc>
              <a:spcBef>
                <a:spcPts val="0"/>
              </a:spcBef>
              <a:buNone/>
              <a:defRPr b="0" i="0" sz="700">
                <a:solidFill>
                  <a:srgbClr val="683B93"/>
                </a:solidFill>
                <a:latin typeface="Open Sans"/>
                <a:ea typeface="Open Sans"/>
                <a:cs typeface="Open Sans"/>
                <a:sym typeface="Open Sans"/>
              </a:defRPr>
            </a:lvl4pPr>
            <a:lvl5pPr indent="0" lvl="4" marL="12700">
              <a:lnSpc>
                <a:spcPct val="100000"/>
              </a:lnSpc>
              <a:spcBef>
                <a:spcPts val="0"/>
              </a:spcBef>
              <a:buNone/>
              <a:defRPr b="0" i="0" sz="700">
                <a:solidFill>
                  <a:srgbClr val="683B93"/>
                </a:solidFill>
                <a:latin typeface="Open Sans"/>
                <a:ea typeface="Open Sans"/>
                <a:cs typeface="Open Sans"/>
                <a:sym typeface="Open Sans"/>
              </a:defRPr>
            </a:lvl5pPr>
            <a:lvl6pPr indent="0" lvl="5" marL="12700">
              <a:lnSpc>
                <a:spcPct val="100000"/>
              </a:lnSpc>
              <a:spcBef>
                <a:spcPts val="0"/>
              </a:spcBef>
              <a:buNone/>
              <a:defRPr b="0" i="0" sz="700">
                <a:solidFill>
                  <a:srgbClr val="683B93"/>
                </a:solidFill>
                <a:latin typeface="Open Sans"/>
                <a:ea typeface="Open Sans"/>
                <a:cs typeface="Open Sans"/>
                <a:sym typeface="Open Sans"/>
              </a:defRPr>
            </a:lvl6pPr>
            <a:lvl7pPr indent="0" lvl="6" marL="12700">
              <a:lnSpc>
                <a:spcPct val="100000"/>
              </a:lnSpc>
              <a:spcBef>
                <a:spcPts val="0"/>
              </a:spcBef>
              <a:buNone/>
              <a:defRPr b="0" i="0" sz="700">
                <a:solidFill>
                  <a:srgbClr val="683B93"/>
                </a:solidFill>
                <a:latin typeface="Open Sans"/>
                <a:ea typeface="Open Sans"/>
                <a:cs typeface="Open Sans"/>
                <a:sym typeface="Open Sans"/>
              </a:defRPr>
            </a:lvl7pPr>
            <a:lvl8pPr indent="0" lvl="7" marL="12700">
              <a:lnSpc>
                <a:spcPct val="100000"/>
              </a:lnSpc>
              <a:spcBef>
                <a:spcPts val="0"/>
              </a:spcBef>
              <a:buNone/>
              <a:defRPr b="0" i="0" sz="700">
                <a:solidFill>
                  <a:srgbClr val="683B93"/>
                </a:solidFill>
                <a:latin typeface="Open Sans"/>
                <a:ea typeface="Open Sans"/>
                <a:cs typeface="Open Sans"/>
                <a:sym typeface="Open Sans"/>
              </a:defRPr>
            </a:lvl8pPr>
            <a:lvl9pPr indent="0" lvl="8" marL="12700">
              <a:lnSpc>
                <a:spcPct val="100000"/>
              </a:lnSpc>
              <a:spcBef>
                <a:spcPts val="0"/>
              </a:spcBef>
              <a:buNone/>
              <a:defRPr b="0" i="0" sz="700">
                <a:solidFill>
                  <a:srgbClr val="683B93"/>
                </a:solidFill>
                <a:latin typeface="Open Sans"/>
                <a:ea typeface="Open Sans"/>
                <a:cs typeface="Open Sans"/>
                <a:sym typeface="Open Sans"/>
              </a:defRPr>
            </a:lvl9pPr>
          </a:lstStyle>
          <a:p>
            <a:pPr indent="0" lvl="0" marL="127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theme" Target="../theme/theme2.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 name="Shape 63"/>
        <p:cNvGrpSpPr/>
        <p:nvPr/>
      </p:nvGrpSpPr>
      <p:grpSpPr>
        <a:xfrm>
          <a:off x="0" y="0"/>
          <a:ext cx="0" cy="0"/>
          <a:chOff x="0" y="0"/>
          <a:chExt cx="0" cy="0"/>
        </a:xfrm>
      </p:grpSpPr>
      <p:sp>
        <p:nvSpPr>
          <p:cNvPr id="64" name="Google Shape;64;p15"/>
          <p:cNvSpPr txBox="1"/>
          <p:nvPr>
            <p:ph type="title"/>
          </p:nvPr>
        </p:nvSpPr>
        <p:spPr>
          <a:xfrm>
            <a:off x="508002" y="223494"/>
            <a:ext cx="4316700" cy="3546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600"/>
              <a:buNone/>
              <a:defRPr b="1" i="1" sz="2300" u="none" cap="none" strike="noStrike">
                <a:solidFill>
                  <a:schemeClr val="lt1"/>
                </a:solidFill>
                <a:latin typeface="Ubuntu"/>
                <a:ea typeface="Ubuntu"/>
                <a:cs typeface="Ubuntu"/>
                <a:sym typeface="Ubuntu"/>
              </a:defRPr>
            </a:lvl1pPr>
            <a:lvl2pPr lvl="1">
              <a:spcBef>
                <a:spcPts val="0"/>
              </a:spcBef>
              <a:spcAft>
                <a:spcPts val="0"/>
              </a:spcAft>
              <a:buSzPts val="600"/>
              <a:buNone/>
              <a:defRPr sz="800"/>
            </a:lvl2pPr>
            <a:lvl3pPr lvl="2">
              <a:spcBef>
                <a:spcPts val="0"/>
              </a:spcBef>
              <a:spcAft>
                <a:spcPts val="0"/>
              </a:spcAft>
              <a:buSzPts val="600"/>
              <a:buNone/>
              <a:defRPr sz="800"/>
            </a:lvl3pPr>
            <a:lvl4pPr lvl="3">
              <a:spcBef>
                <a:spcPts val="0"/>
              </a:spcBef>
              <a:spcAft>
                <a:spcPts val="0"/>
              </a:spcAft>
              <a:buSzPts val="600"/>
              <a:buNone/>
              <a:defRPr sz="800"/>
            </a:lvl4pPr>
            <a:lvl5pPr lvl="4">
              <a:spcBef>
                <a:spcPts val="0"/>
              </a:spcBef>
              <a:spcAft>
                <a:spcPts val="0"/>
              </a:spcAft>
              <a:buSzPts val="600"/>
              <a:buNone/>
              <a:defRPr sz="800"/>
            </a:lvl5pPr>
            <a:lvl6pPr lvl="5">
              <a:spcBef>
                <a:spcPts val="0"/>
              </a:spcBef>
              <a:spcAft>
                <a:spcPts val="0"/>
              </a:spcAft>
              <a:buSzPts val="600"/>
              <a:buNone/>
              <a:defRPr sz="800"/>
            </a:lvl6pPr>
            <a:lvl7pPr lvl="6">
              <a:spcBef>
                <a:spcPts val="0"/>
              </a:spcBef>
              <a:spcAft>
                <a:spcPts val="0"/>
              </a:spcAft>
              <a:buSzPts val="600"/>
              <a:buNone/>
              <a:defRPr sz="800"/>
            </a:lvl7pPr>
            <a:lvl8pPr lvl="7">
              <a:spcBef>
                <a:spcPts val="0"/>
              </a:spcBef>
              <a:spcAft>
                <a:spcPts val="0"/>
              </a:spcAft>
              <a:buSzPts val="600"/>
              <a:buNone/>
              <a:defRPr sz="800"/>
            </a:lvl8pPr>
            <a:lvl9pPr lvl="8">
              <a:spcBef>
                <a:spcPts val="0"/>
              </a:spcBef>
              <a:spcAft>
                <a:spcPts val="0"/>
              </a:spcAft>
              <a:buSzPts val="600"/>
              <a:buNone/>
              <a:defRPr sz="800"/>
            </a:lvl9pPr>
          </a:lstStyle>
          <a:p/>
        </p:txBody>
      </p:sp>
      <p:sp>
        <p:nvSpPr>
          <p:cNvPr id="65" name="Google Shape;65;p15"/>
          <p:cNvSpPr txBox="1"/>
          <p:nvPr>
            <p:ph idx="1" type="body"/>
          </p:nvPr>
        </p:nvSpPr>
        <p:spPr>
          <a:xfrm>
            <a:off x="4686667" y="1199221"/>
            <a:ext cx="3924300" cy="19317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600"/>
              <a:buNone/>
              <a:defRPr b="0" i="0" sz="800" u="none" cap="none" strike="noStrike">
                <a:solidFill>
                  <a:srgbClr val="57585B"/>
                </a:solidFill>
                <a:latin typeface="Open Sans"/>
                <a:ea typeface="Open Sans"/>
                <a:cs typeface="Open Sans"/>
                <a:sym typeface="Open Sans"/>
              </a:defRPr>
            </a:lvl1pPr>
            <a:lvl2pPr indent="-228600" lvl="1" marL="914400" marR="0" algn="l">
              <a:spcBef>
                <a:spcPts val="0"/>
              </a:spcBef>
              <a:spcAft>
                <a:spcPts val="0"/>
              </a:spcAft>
              <a:buSzPts val="600"/>
              <a:buNone/>
              <a:defRPr b="0" i="0" sz="800" u="none" cap="none" strike="noStrike">
                <a:latin typeface="Calibri"/>
                <a:ea typeface="Calibri"/>
                <a:cs typeface="Calibri"/>
                <a:sym typeface="Calibri"/>
              </a:defRPr>
            </a:lvl2pPr>
            <a:lvl3pPr indent="-228600" lvl="2" marL="1371600" marR="0" algn="l">
              <a:spcBef>
                <a:spcPts val="0"/>
              </a:spcBef>
              <a:spcAft>
                <a:spcPts val="0"/>
              </a:spcAft>
              <a:buSzPts val="600"/>
              <a:buNone/>
              <a:defRPr b="0" i="0" sz="800" u="none" cap="none" strike="noStrike">
                <a:latin typeface="Calibri"/>
                <a:ea typeface="Calibri"/>
                <a:cs typeface="Calibri"/>
                <a:sym typeface="Calibri"/>
              </a:defRPr>
            </a:lvl3pPr>
            <a:lvl4pPr indent="-228600" lvl="3" marL="1828800" marR="0" algn="l">
              <a:spcBef>
                <a:spcPts val="0"/>
              </a:spcBef>
              <a:spcAft>
                <a:spcPts val="0"/>
              </a:spcAft>
              <a:buSzPts val="600"/>
              <a:buNone/>
              <a:defRPr b="0" i="0" sz="800" u="none" cap="none" strike="noStrike">
                <a:latin typeface="Calibri"/>
                <a:ea typeface="Calibri"/>
                <a:cs typeface="Calibri"/>
                <a:sym typeface="Calibri"/>
              </a:defRPr>
            </a:lvl4pPr>
            <a:lvl5pPr indent="-228600" lvl="4" marL="2286000" marR="0" algn="l">
              <a:spcBef>
                <a:spcPts val="0"/>
              </a:spcBef>
              <a:spcAft>
                <a:spcPts val="0"/>
              </a:spcAft>
              <a:buSzPts val="600"/>
              <a:buNone/>
              <a:defRPr b="0" i="0" sz="800" u="none" cap="none" strike="noStrike">
                <a:latin typeface="Calibri"/>
                <a:ea typeface="Calibri"/>
                <a:cs typeface="Calibri"/>
                <a:sym typeface="Calibri"/>
              </a:defRPr>
            </a:lvl5pPr>
            <a:lvl6pPr indent="-228600" lvl="5" marL="2743200" marR="0" algn="l">
              <a:spcBef>
                <a:spcPts val="0"/>
              </a:spcBef>
              <a:spcAft>
                <a:spcPts val="0"/>
              </a:spcAft>
              <a:buSzPts val="600"/>
              <a:buNone/>
              <a:defRPr b="0" i="0" sz="800" u="none" cap="none" strike="noStrike">
                <a:latin typeface="Calibri"/>
                <a:ea typeface="Calibri"/>
                <a:cs typeface="Calibri"/>
                <a:sym typeface="Calibri"/>
              </a:defRPr>
            </a:lvl6pPr>
            <a:lvl7pPr indent="-228600" lvl="6" marL="3200400" marR="0" algn="l">
              <a:spcBef>
                <a:spcPts val="0"/>
              </a:spcBef>
              <a:spcAft>
                <a:spcPts val="0"/>
              </a:spcAft>
              <a:buSzPts val="600"/>
              <a:buNone/>
              <a:defRPr b="0" i="0" sz="800" u="none" cap="none" strike="noStrike">
                <a:latin typeface="Calibri"/>
                <a:ea typeface="Calibri"/>
                <a:cs typeface="Calibri"/>
                <a:sym typeface="Calibri"/>
              </a:defRPr>
            </a:lvl7pPr>
            <a:lvl8pPr indent="-228600" lvl="7" marL="3657600" marR="0" algn="l">
              <a:spcBef>
                <a:spcPts val="0"/>
              </a:spcBef>
              <a:spcAft>
                <a:spcPts val="0"/>
              </a:spcAft>
              <a:buSzPts val="600"/>
              <a:buNone/>
              <a:defRPr b="0" i="0" sz="800" u="none" cap="none" strike="noStrike">
                <a:latin typeface="Calibri"/>
                <a:ea typeface="Calibri"/>
                <a:cs typeface="Calibri"/>
                <a:sym typeface="Calibri"/>
              </a:defRPr>
            </a:lvl8pPr>
            <a:lvl9pPr indent="-228600" lvl="8" marL="4114800" marR="0" algn="l">
              <a:spcBef>
                <a:spcPts val="0"/>
              </a:spcBef>
              <a:spcAft>
                <a:spcPts val="0"/>
              </a:spcAft>
              <a:buSzPts val="600"/>
              <a:buNone/>
              <a:defRPr b="0" i="0" sz="800" u="none" cap="none" strike="noStrike">
                <a:latin typeface="Calibri"/>
                <a:ea typeface="Calibri"/>
                <a:cs typeface="Calibri"/>
                <a:sym typeface="Calibri"/>
              </a:defRPr>
            </a:lvl9pPr>
          </a:lstStyle>
          <a:p/>
        </p:txBody>
      </p:sp>
      <p:sp>
        <p:nvSpPr>
          <p:cNvPr id="66" name="Google Shape;66;p15"/>
          <p:cNvSpPr txBox="1"/>
          <p:nvPr>
            <p:ph idx="11" type="ftr"/>
          </p:nvPr>
        </p:nvSpPr>
        <p:spPr>
          <a:xfrm>
            <a:off x="3108960" y="4783455"/>
            <a:ext cx="29259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600"/>
              <a:buNone/>
              <a:defRPr sz="800">
                <a:solidFill>
                  <a:srgbClr val="888888"/>
                </a:solidFill>
              </a:defRPr>
            </a:lvl1pPr>
            <a:lvl2pPr lvl="1">
              <a:spcBef>
                <a:spcPts val="0"/>
              </a:spcBef>
              <a:spcAft>
                <a:spcPts val="0"/>
              </a:spcAft>
              <a:buSzPts val="600"/>
              <a:buNone/>
              <a:defRPr sz="800"/>
            </a:lvl2pPr>
            <a:lvl3pPr lvl="2">
              <a:spcBef>
                <a:spcPts val="0"/>
              </a:spcBef>
              <a:spcAft>
                <a:spcPts val="0"/>
              </a:spcAft>
              <a:buSzPts val="600"/>
              <a:buNone/>
              <a:defRPr sz="800"/>
            </a:lvl3pPr>
            <a:lvl4pPr lvl="3">
              <a:spcBef>
                <a:spcPts val="0"/>
              </a:spcBef>
              <a:spcAft>
                <a:spcPts val="0"/>
              </a:spcAft>
              <a:buSzPts val="600"/>
              <a:buNone/>
              <a:defRPr sz="800"/>
            </a:lvl4pPr>
            <a:lvl5pPr lvl="4">
              <a:spcBef>
                <a:spcPts val="0"/>
              </a:spcBef>
              <a:spcAft>
                <a:spcPts val="0"/>
              </a:spcAft>
              <a:buSzPts val="600"/>
              <a:buNone/>
              <a:defRPr sz="800"/>
            </a:lvl5pPr>
            <a:lvl6pPr lvl="5">
              <a:spcBef>
                <a:spcPts val="0"/>
              </a:spcBef>
              <a:spcAft>
                <a:spcPts val="0"/>
              </a:spcAft>
              <a:buSzPts val="600"/>
              <a:buNone/>
              <a:defRPr sz="800"/>
            </a:lvl6pPr>
            <a:lvl7pPr lvl="6">
              <a:spcBef>
                <a:spcPts val="0"/>
              </a:spcBef>
              <a:spcAft>
                <a:spcPts val="0"/>
              </a:spcAft>
              <a:buSzPts val="600"/>
              <a:buNone/>
              <a:defRPr sz="800"/>
            </a:lvl7pPr>
            <a:lvl8pPr lvl="7">
              <a:spcBef>
                <a:spcPts val="0"/>
              </a:spcBef>
              <a:spcAft>
                <a:spcPts val="0"/>
              </a:spcAft>
              <a:buSzPts val="600"/>
              <a:buNone/>
              <a:defRPr sz="800"/>
            </a:lvl8pPr>
            <a:lvl9pPr lvl="8">
              <a:spcBef>
                <a:spcPts val="0"/>
              </a:spcBef>
              <a:spcAft>
                <a:spcPts val="0"/>
              </a:spcAft>
              <a:buSzPts val="600"/>
              <a:buNone/>
              <a:defRPr sz="800"/>
            </a:lvl9pPr>
          </a:lstStyle>
          <a:p/>
        </p:txBody>
      </p:sp>
      <p:sp>
        <p:nvSpPr>
          <p:cNvPr id="67" name="Google Shape;67;p1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sz="800">
                <a:solidFill>
                  <a:srgbClr val="888888"/>
                </a:solidFill>
              </a:defRPr>
            </a:lvl1pPr>
            <a:lvl2pPr lvl="1">
              <a:spcBef>
                <a:spcPts val="0"/>
              </a:spcBef>
              <a:spcAft>
                <a:spcPts val="0"/>
              </a:spcAft>
              <a:buSzPts val="600"/>
              <a:buNone/>
              <a:defRPr sz="800"/>
            </a:lvl2pPr>
            <a:lvl3pPr lvl="2">
              <a:spcBef>
                <a:spcPts val="0"/>
              </a:spcBef>
              <a:spcAft>
                <a:spcPts val="0"/>
              </a:spcAft>
              <a:buSzPts val="600"/>
              <a:buNone/>
              <a:defRPr sz="800"/>
            </a:lvl3pPr>
            <a:lvl4pPr lvl="3">
              <a:spcBef>
                <a:spcPts val="0"/>
              </a:spcBef>
              <a:spcAft>
                <a:spcPts val="0"/>
              </a:spcAft>
              <a:buSzPts val="600"/>
              <a:buNone/>
              <a:defRPr sz="800"/>
            </a:lvl4pPr>
            <a:lvl5pPr lvl="4">
              <a:spcBef>
                <a:spcPts val="0"/>
              </a:spcBef>
              <a:spcAft>
                <a:spcPts val="0"/>
              </a:spcAft>
              <a:buSzPts val="600"/>
              <a:buNone/>
              <a:defRPr sz="800"/>
            </a:lvl5pPr>
            <a:lvl6pPr lvl="5">
              <a:spcBef>
                <a:spcPts val="0"/>
              </a:spcBef>
              <a:spcAft>
                <a:spcPts val="0"/>
              </a:spcAft>
              <a:buSzPts val="600"/>
              <a:buNone/>
              <a:defRPr sz="800"/>
            </a:lvl6pPr>
            <a:lvl7pPr lvl="6">
              <a:spcBef>
                <a:spcPts val="0"/>
              </a:spcBef>
              <a:spcAft>
                <a:spcPts val="0"/>
              </a:spcAft>
              <a:buSzPts val="600"/>
              <a:buNone/>
              <a:defRPr sz="800"/>
            </a:lvl7pPr>
            <a:lvl8pPr lvl="7">
              <a:spcBef>
                <a:spcPts val="0"/>
              </a:spcBef>
              <a:spcAft>
                <a:spcPts val="0"/>
              </a:spcAft>
              <a:buSzPts val="600"/>
              <a:buNone/>
              <a:defRPr sz="800"/>
            </a:lvl8pPr>
            <a:lvl9pPr lvl="8">
              <a:spcBef>
                <a:spcPts val="0"/>
              </a:spcBef>
              <a:spcAft>
                <a:spcPts val="0"/>
              </a:spcAft>
              <a:buSzPts val="600"/>
              <a:buNone/>
              <a:defRPr sz="800"/>
            </a:lvl9pPr>
          </a:lstStyle>
          <a:p/>
        </p:txBody>
      </p:sp>
      <p:sp>
        <p:nvSpPr>
          <p:cNvPr id="68" name="Google Shape;68;p15"/>
          <p:cNvSpPr txBox="1"/>
          <p:nvPr>
            <p:ph idx="12" type="sldNum"/>
          </p:nvPr>
        </p:nvSpPr>
        <p:spPr>
          <a:xfrm>
            <a:off x="8387823" y="4816582"/>
            <a:ext cx="137100" cy="107700"/>
          </a:xfrm>
          <a:prstGeom prst="rect">
            <a:avLst/>
          </a:prstGeom>
          <a:noFill/>
          <a:ln>
            <a:noFill/>
          </a:ln>
        </p:spPr>
        <p:txBody>
          <a:bodyPr anchorCtr="0" anchor="t" bIns="0" lIns="0" spcFirstLastPara="1" rIns="0" wrap="square" tIns="0">
            <a:spAutoFit/>
          </a:bodyPr>
          <a:lstStyle>
            <a:lvl1pPr indent="0" lvl="0" marL="12700">
              <a:lnSpc>
                <a:spcPct val="100000"/>
              </a:lnSpc>
              <a:spcBef>
                <a:spcPts val="0"/>
              </a:spcBef>
              <a:buNone/>
              <a:defRPr b="0" i="0" sz="700">
                <a:solidFill>
                  <a:srgbClr val="683B93"/>
                </a:solidFill>
                <a:latin typeface="Open Sans"/>
                <a:ea typeface="Open Sans"/>
                <a:cs typeface="Open Sans"/>
                <a:sym typeface="Open Sans"/>
              </a:defRPr>
            </a:lvl1pPr>
            <a:lvl2pPr indent="0" lvl="1" marL="12700">
              <a:lnSpc>
                <a:spcPct val="100000"/>
              </a:lnSpc>
              <a:spcBef>
                <a:spcPts val="0"/>
              </a:spcBef>
              <a:buNone/>
              <a:defRPr b="0" i="0" sz="700">
                <a:solidFill>
                  <a:srgbClr val="683B93"/>
                </a:solidFill>
                <a:latin typeface="Open Sans"/>
                <a:ea typeface="Open Sans"/>
                <a:cs typeface="Open Sans"/>
                <a:sym typeface="Open Sans"/>
              </a:defRPr>
            </a:lvl2pPr>
            <a:lvl3pPr indent="0" lvl="2" marL="12700">
              <a:lnSpc>
                <a:spcPct val="100000"/>
              </a:lnSpc>
              <a:spcBef>
                <a:spcPts val="0"/>
              </a:spcBef>
              <a:buNone/>
              <a:defRPr b="0" i="0" sz="700">
                <a:solidFill>
                  <a:srgbClr val="683B93"/>
                </a:solidFill>
                <a:latin typeface="Open Sans"/>
                <a:ea typeface="Open Sans"/>
                <a:cs typeface="Open Sans"/>
                <a:sym typeface="Open Sans"/>
              </a:defRPr>
            </a:lvl3pPr>
            <a:lvl4pPr indent="0" lvl="3" marL="12700">
              <a:lnSpc>
                <a:spcPct val="100000"/>
              </a:lnSpc>
              <a:spcBef>
                <a:spcPts val="0"/>
              </a:spcBef>
              <a:buNone/>
              <a:defRPr b="0" i="0" sz="700">
                <a:solidFill>
                  <a:srgbClr val="683B93"/>
                </a:solidFill>
                <a:latin typeface="Open Sans"/>
                <a:ea typeface="Open Sans"/>
                <a:cs typeface="Open Sans"/>
                <a:sym typeface="Open Sans"/>
              </a:defRPr>
            </a:lvl4pPr>
            <a:lvl5pPr indent="0" lvl="4" marL="12700">
              <a:lnSpc>
                <a:spcPct val="100000"/>
              </a:lnSpc>
              <a:spcBef>
                <a:spcPts val="0"/>
              </a:spcBef>
              <a:buNone/>
              <a:defRPr b="0" i="0" sz="700">
                <a:solidFill>
                  <a:srgbClr val="683B93"/>
                </a:solidFill>
                <a:latin typeface="Open Sans"/>
                <a:ea typeface="Open Sans"/>
                <a:cs typeface="Open Sans"/>
                <a:sym typeface="Open Sans"/>
              </a:defRPr>
            </a:lvl5pPr>
            <a:lvl6pPr indent="0" lvl="5" marL="12700">
              <a:lnSpc>
                <a:spcPct val="100000"/>
              </a:lnSpc>
              <a:spcBef>
                <a:spcPts val="0"/>
              </a:spcBef>
              <a:buNone/>
              <a:defRPr b="0" i="0" sz="700">
                <a:solidFill>
                  <a:srgbClr val="683B93"/>
                </a:solidFill>
                <a:latin typeface="Open Sans"/>
                <a:ea typeface="Open Sans"/>
                <a:cs typeface="Open Sans"/>
                <a:sym typeface="Open Sans"/>
              </a:defRPr>
            </a:lvl6pPr>
            <a:lvl7pPr indent="0" lvl="6" marL="12700">
              <a:lnSpc>
                <a:spcPct val="100000"/>
              </a:lnSpc>
              <a:spcBef>
                <a:spcPts val="0"/>
              </a:spcBef>
              <a:buNone/>
              <a:defRPr b="0" i="0" sz="700">
                <a:solidFill>
                  <a:srgbClr val="683B93"/>
                </a:solidFill>
                <a:latin typeface="Open Sans"/>
                <a:ea typeface="Open Sans"/>
                <a:cs typeface="Open Sans"/>
                <a:sym typeface="Open Sans"/>
              </a:defRPr>
            </a:lvl7pPr>
            <a:lvl8pPr indent="0" lvl="7" marL="12700">
              <a:lnSpc>
                <a:spcPct val="100000"/>
              </a:lnSpc>
              <a:spcBef>
                <a:spcPts val="0"/>
              </a:spcBef>
              <a:buNone/>
              <a:defRPr b="0" i="0" sz="700">
                <a:solidFill>
                  <a:srgbClr val="683B93"/>
                </a:solidFill>
                <a:latin typeface="Open Sans"/>
                <a:ea typeface="Open Sans"/>
                <a:cs typeface="Open Sans"/>
                <a:sym typeface="Open Sans"/>
              </a:defRPr>
            </a:lvl8pPr>
            <a:lvl9pPr indent="0" lvl="8" marL="12700">
              <a:lnSpc>
                <a:spcPct val="100000"/>
              </a:lnSpc>
              <a:spcBef>
                <a:spcPts val="0"/>
              </a:spcBef>
              <a:buNone/>
              <a:defRPr b="0" i="0" sz="700">
                <a:solidFill>
                  <a:srgbClr val="683B93"/>
                </a:solidFill>
                <a:latin typeface="Open Sans"/>
                <a:ea typeface="Open Sans"/>
                <a:cs typeface="Open Sans"/>
                <a:sym typeface="Open Sans"/>
              </a:defRPr>
            </a:lvl9pPr>
          </a:lstStyle>
          <a:p>
            <a:pPr indent="0" lvl="0" marL="1270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9" name="Shape 99"/>
        <p:cNvGrpSpPr/>
        <p:nvPr/>
      </p:nvGrpSpPr>
      <p:grpSpPr>
        <a:xfrm>
          <a:off x="0" y="0"/>
          <a:ext cx="0" cy="0"/>
          <a:chOff x="0" y="0"/>
          <a:chExt cx="0" cy="0"/>
        </a:xfrm>
      </p:grpSpPr>
      <p:sp>
        <p:nvSpPr>
          <p:cNvPr id="100" name="Google Shape;100;p21"/>
          <p:cNvSpPr txBox="1"/>
          <p:nvPr>
            <p:ph type="title"/>
          </p:nvPr>
        </p:nvSpPr>
        <p:spPr>
          <a:xfrm>
            <a:off x="636259" y="800188"/>
            <a:ext cx="7886700" cy="994200"/>
          </a:xfrm>
          <a:prstGeom prst="rect">
            <a:avLst/>
          </a:prstGeom>
          <a:noFill/>
          <a:ln>
            <a:noFill/>
          </a:ln>
        </p:spPr>
        <p:txBody>
          <a:bodyPr anchorCtr="0" anchor="ctr" bIns="17150" lIns="34275" spcFirstLastPara="1" rIns="34275" wrap="square" tIns="17150">
            <a:normAutofit/>
          </a:bodyPr>
          <a:lstStyle>
            <a:lvl1pPr lvl="0" marR="0" algn="l">
              <a:lnSpc>
                <a:spcPct val="90000"/>
              </a:lnSpc>
              <a:spcBef>
                <a:spcPts val="0"/>
              </a:spcBef>
              <a:spcAft>
                <a:spcPts val="0"/>
              </a:spcAft>
              <a:buClr>
                <a:schemeClr val="dk1"/>
              </a:buClr>
              <a:buSzPts val="3300"/>
              <a:buFont typeface="Montserrat SemiBold"/>
              <a:buNone/>
              <a:defRPr b="0" i="0" sz="3300" u="none" cap="none" strike="noStrike">
                <a:solidFill>
                  <a:schemeClr val="dk1"/>
                </a:solidFill>
                <a:latin typeface="Montserrat SemiBold"/>
                <a:ea typeface="Montserrat SemiBold"/>
                <a:cs typeface="Montserrat SemiBold"/>
                <a:sym typeface="Montserrat SemiBold"/>
              </a:defRPr>
            </a:lvl1pPr>
            <a:lvl2pPr lvl="1">
              <a:spcBef>
                <a:spcPts val="0"/>
              </a:spcBef>
              <a:spcAft>
                <a:spcPts val="0"/>
              </a:spcAft>
              <a:buSzPts val="500"/>
              <a:buNone/>
              <a:defRPr sz="700"/>
            </a:lvl2pPr>
            <a:lvl3pPr lvl="2">
              <a:spcBef>
                <a:spcPts val="0"/>
              </a:spcBef>
              <a:spcAft>
                <a:spcPts val="0"/>
              </a:spcAft>
              <a:buSzPts val="500"/>
              <a:buNone/>
              <a:defRPr sz="700"/>
            </a:lvl3pPr>
            <a:lvl4pPr lvl="3">
              <a:spcBef>
                <a:spcPts val="0"/>
              </a:spcBef>
              <a:spcAft>
                <a:spcPts val="0"/>
              </a:spcAft>
              <a:buSzPts val="500"/>
              <a:buNone/>
              <a:defRPr sz="700"/>
            </a:lvl4pPr>
            <a:lvl5pPr lvl="4">
              <a:spcBef>
                <a:spcPts val="0"/>
              </a:spcBef>
              <a:spcAft>
                <a:spcPts val="0"/>
              </a:spcAft>
              <a:buSzPts val="500"/>
              <a:buNone/>
              <a:defRPr sz="700"/>
            </a:lvl5pPr>
            <a:lvl6pPr lvl="5">
              <a:spcBef>
                <a:spcPts val="0"/>
              </a:spcBef>
              <a:spcAft>
                <a:spcPts val="0"/>
              </a:spcAft>
              <a:buSzPts val="500"/>
              <a:buNone/>
              <a:defRPr sz="700"/>
            </a:lvl6pPr>
            <a:lvl7pPr lvl="6">
              <a:spcBef>
                <a:spcPts val="0"/>
              </a:spcBef>
              <a:spcAft>
                <a:spcPts val="0"/>
              </a:spcAft>
              <a:buSzPts val="500"/>
              <a:buNone/>
              <a:defRPr sz="700"/>
            </a:lvl7pPr>
            <a:lvl8pPr lvl="7">
              <a:spcBef>
                <a:spcPts val="0"/>
              </a:spcBef>
              <a:spcAft>
                <a:spcPts val="0"/>
              </a:spcAft>
              <a:buSzPts val="500"/>
              <a:buNone/>
              <a:defRPr sz="700"/>
            </a:lvl8pPr>
            <a:lvl9pPr lvl="8">
              <a:spcBef>
                <a:spcPts val="0"/>
              </a:spcBef>
              <a:spcAft>
                <a:spcPts val="0"/>
              </a:spcAft>
              <a:buSzPts val="500"/>
              <a:buNone/>
              <a:defRPr sz="700"/>
            </a:lvl9pPr>
          </a:lstStyle>
          <a:p/>
        </p:txBody>
      </p:sp>
      <p:sp>
        <p:nvSpPr>
          <p:cNvPr id="101" name="Google Shape;101;p21"/>
          <p:cNvSpPr txBox="1"/>
          <p:nvPr>
            <p:ph idx="1" type="body"/>
          </p:nvPr>
        </p:nvSpPr>
        <p:spPr>
          <a:xfrm>
            <a:off x="628650" y="1928901"/>
            <a:ext cx="7886700" cy="2703900"/>
          </a:xfrm>
          <a:prstGeom prst="rect">
            <a:avLst/>
          </a:prstGeom>
          <a:noFill/>
          <a:ln>
            <a:noFill/>
          </a:ln>
        </p:spPr>
        <p:txBody>
          <a:bodyPr anchorCtr="0" anchor="t" bIns="17150" lIns="34275" spcFirstLastPara="1" rIns="34275" wrap="square" tIns="17150">
            <a:norm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aleway Light"/>
                <a:ea typeface="Raleway Light"/>
                <a:cs typeface="Raleway Light"/>
                <a:sym typeface="Raleway Light"/>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Raleway Light"/>
                <a:ea typeface="Raleway Light"/>
                <a:cs typeface="Raleway Light"/>
                <a:sym typeface="Raleway Light"/>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aleway Light"/>
                <a:ea typeface="Raleway Light"/>
                <a:cs typeface="Raleway Light"/>
                <a:sym typeface="Raleway Light"/>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aleway Light"/>
                <a:ea typeface="Raleway Light"/>
                <a:cs typeface="Raleway Light"/>
                <a:sym typeface="Raleway Light"/>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aleway Light"/>
                <a:ea typeface="Raleway Light"/>
                <a:cs typeface="Raleway Light"/>
                <a:sym typeface="Raleway Light"/>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aleway Light"/>
                <a:ea typeface="Raleway Light"/>
                <a:cs typeface="Raleway Light"/>
                <a:sym typeface="Raleway Light"/>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aleway Light"/>
                <a:ea typeface="Raleway Light"/>
                <a:cs typeface="Raleway Light"/>
                <a:sym typeface="Raleway Light"/>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aleway Light"/>
                <a:ea typeface="Raleway Light"/>
                <a:cs typeface="Raleway Light"/>
                <a:sym typeface="Raleway Light"/>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aleway Light"/>
                <a:ea typeface="Raleway Light"/>
                <a:cs typeface="Raleway Light"/>
                <a:sym typeface="Raleway Light"/>
              </a:defRPr>
            </a:lvl9pPr>
          </a:lstStyle>
          <a:p/>
        </p:txBody>
      </p:sp>
      <p:sp>
        <p:nvSpPr>
          <p:cNvPr id="102" name="Google Shape;102;p21"/>
          <p:cNvSpPr txBox="1"/>
          <p:nvPr>
            <p:ph idx="10" type="dt"/>
          </p:nvPr>
        </p:nvSpPr>
        <p:spPr>
          <a:xfrm>
            <a:off x="628650" y="4767263"/>
            <a:ext cx="2057400" cy="273900"/>
          </a:xfrm>
          <a:prstGeom prst="rect">
            <a:avLst/>
          </a:prstGeom>
          <a:noFill/>
          <a:ln>
            <a:noFill/>
          </a:ln>
        </p:spPr>
        <p:txBody>
          <a:bodyPr anchorCtr="0" anchor="ctr" bIns="17150" lIns="34275" spcFirstLastPara="1" rIns="34275" wrap="square" tIns="17150">
            <a:noAutofit/>
          </a:bodyPr>
          <a:lstStyle>
            <a:lvl1pPr lvl="0" marR="0" algn="l">
              <a:spcBef>
                <a:spcPts val="0"/>
              </a:spcBef>
              <a:spcAft>
                <a:spcPts val="0"/>
              </a:spcAft>
              <a:buSzPts val="500"/>
              <a:buNone/>
              <a:defRPr b="0" i="0" sz="900" u="none" cap="none" strike="noStrike">
                <a:solidFill>
                  <a:srgbClr val="888888"/>
                </a:solidFill>
                <a:latin typeface="Raleway Light"/>
                <a:ea typeface="Raleway Light"/>
                <a:cs typeface="Raleway Light"/>
                <a:sym typeface="Raleway Light"/>
              </a:defRPr>
            </a:lvl1pPr>
            <a:lvl2pPr lvl="1" marR="0" algn="l">
              <a:spcBef>
                <a:spcPts val="0"/>
              </a:spcBef>
              <a:spcAft>
                <a:spcPts val="0"/>
              </a:spcAft>
              <a:buSzPts val="500"/>
              <a:buNone/>
              <a:defRPr b="0" i="0" sz="700" u="none" cap="none" strike="noStrike">
                <a:solidFill>
                  <a:schemeClr val="dk1"/>
                </a:solidFill>
                <a:latin typeface="Raleway Light"/>
                <a:ea typeface="Raleway Light"/>
                <a:cs typeface="Raleway Light"/>
                <a:sym typeface="Raleway Light"/>
              </a:defRPr>
            </a:lvl2pPr>
            <a:lvl3pPr lvl="2" marR="0" algn="l">
              <a:spcBef>
                <a:spcPts val="0"/>
              </a:spcBef>
              <a:spcAft>
                <a:spcPts val="0"/>
              </a:spcAft>
              <a:buSzPts val="500"/>
              <a:buNone/>
              <a:defRPr b="0" i="0" sz="700" u="none" cap="none" strike="noStrike">
                <a:solidFill>
                  <a:schemeClr val="dk1"/>
                </a:solidFill>
                <a:latin typeface="Raleway Light"/>
                <a:ea typeface="Raleway Light"/>
                <a:cs typeface="Raleway Light"/>
                <a:sym typeface="Raleway Light"/>
              </a:defRPr>
            </a:lvl3pPr>
            <a:lvl4pPr lvl="3" marR="0" algn="l">
              <a:spcBef>
                <a:spcPts val="0"/>
              </a:spcBef>
              <a:spcAft>
                <a:spcPts val="0"/>
              </a:spcAft>
              <a:buSzPts val="500"/>
              <a:buNone/>
              <a:defRPr b="0" i="0" sz="700" u="none" cap="none" strike="noStrike">
                <a:solidFill>
                  <a:schemeClr val="dk1"/>
                </a:solidFill>
                <a:latin typeface="Raleway Light"/>
                <a:ea typeface="Raleway Light"/>
                <a:cs typeface="Raleway Light"/>
                <a:sym typeface="Raleway Light"/>
              </a:defRPr>
            </a:lvl4pPr>
            <a:lvl5pPr lvl="4" marR="0" algn="l">
              <a:spcBef>
                <a:spcPts val="0"/>
              </a:spcBef>
              <a:spcAft>
                <a:spcPts val="0"/>
              </a:spcAft>
              <a:buSzPts val="500"/>
              <a:buNone/>
              <a:defRPr b="0" i="0" sz="700" u="none" cap="none" strike="noStrike">
                <a:solidFill>
                  <a:schemeClr val="dk1"/>
                </a:solidFill>
                <a:latin typeface="Raleway Light"/>
                <a:ea typeface="Raleway Light"/>
                <a:cs typeface="Raleway Light"/>
                <a:sym typeface="Raleway Light"/>
              </a:defRPr>
            </a:lvl5pPr>
            <a:lvl6pPr lvl="5" marR="0" algn="l">
              <a:spcBef>
                <a:spcPts val="0"/>
              </a:spcBef>
              <a:spcAft>
                <a:spcPts val="0"/>
              </a:spcAft>
              <a:buSzPts val="500"/>
              <a:buNone/>
              <a:defRPr b="0" i="0" sz="700" u="none" cap="none" strike="noStrike">
                <a:solidFill>
                  <a:schemeClr val="dk1"/>
                </a:solidFill>
                <a:latin typeface="Raleway Light"/>
                <a:ea typeface="Raleway Light"/>
                <a:cs typeface="Raleway Light"/>
                <a:sym typeface="Raleway Light"/>
              </a:defRPr>
            </a:lvl6pPr>
            <a:lvl7pPr lvl="6" marR="0" algn="l">
              <a:spcBef>
                <a:spcPts val="0"/>
              </a:spcBef>
              <a:spcAft>
                <a:spcPts val="0"/>
              </a:spcAft>
              <a:buSzPts val="500"/>
              <a:buNone/>
              <a:defRPr b="0" i="0" sz="700" u="none" cap="none" strike="noStrike">
                <a:solidFill>
                  <a:schemeClr val="dk1"/>
                </a:solidFill>
                <a:latin typeface="Raleway Light"/>
                <a:ea typeface="Raleway Light"/>
                <a:cs typeface="Raleway Light"/>
                <a:sym typeface="Raleway Light"/>
              </a:defRPr>
            </a:lvl7pPr>
            <a:lvl8pPr lvl="7" marR="0" algn="l">
              <a:spcBef>
                <a:spcPts val="0"/>
              </a:spcBef>
              <a:spcAft>
                <a:spcPts val="0"/>
              </a:spcAft>
              <a:buSzPts val="500"/>
              <a:buNone/>
              <a:defRPr b="0" i="0" sz="700" u="none" cap="none" strike="noStrike">
                <a:solidFill>
                  <a:schemeClr val="dk1"/>
                </a:solidFill>
                <a:latin typeface="Raleway Light"/>
                <a:ea typeface="Raleway Light"/>
                <a:cs typeface="Raleway Light"/>
                <a:sym typeface="Raleway Light"/>
              </a:defRPr>
            </a:lvl8pPr>
            <a:lvl9pPr lvl="8" marR="0" algn="l">
              <a:spcBef>
                <a:spcPts val="0"/>
              </a:spcBef>
              <a:spcAft>
                <a:spcPts val="0"/>
              </a:spcAft>
              <a:buSzPts val="500"/>
              <a:buNone/>
              <a:defRPr b="0" i="0" sz="700" u="none" cap="none" strike="noStrike">
                <a:solidFill>
                  <a:schemeClr val="dk1"/>
                </a:solidFill>
                <a:latin typeface="Raleway Light"/>
                <a:ea typeface="Raleway Light"/>
                <a:cs typeface="Raleway Light"/>
                <a:sym typeface="Raleway Light"/>
              </a:defRPr>
            </a:lvl9pPr>
          </a:lstStyle>
          <a:p/>
        </p:txBody>
      </p:sp>
      <p:sp>
        <p:nvSpPr>
          <p:cNvPr id="103" name="Google Shape;103;p21"/>
          <p:cNvSpPr txBox="1"/>
          <p:nvPr>
            <p:ph idx="11" type="ftr"/>
          </p:nvPr>
        </p:nvSpPr>
        <p:spPr>
          <a:xfrm rot="-5400000">
            <a:off x="-880800" y="2369124"/>
            <a:ext cx="2166300" cy="404700"/>
          </a:xfrm>
          <a:prstGeom prst="rect">
            <a:avLst/>
          </a:prstGeom>
          <a:solidFill>
            <a:schemeClr val="lt1"/>
          </a:solidFill>
          <a:ln>
            <a:noFill/>
          </a:ln>
          <a:effectLst>
            <a:outerShdw blurRad="238135" rotWithShape="0" algn="l" dir="18900000" dist="95254">
              <a:srgbClr val="000000">
                <a:alpha val="20000"/>
              </a:srgbClr>
            </a:outerShdw>
          </a:effectLst>
        </p:spPr>
        <p:txBody>
          <a:bodyPr anchorCtr="0" anchor="ctr" bIns="17150" lIns="34275" spcFirstLastPara="1" rIns="34275" wrap="square" tIns="17150">
            <a:noAutofit/>
          </a:bodyPr>
          <a:lstStyle>
            <a:lvl1pPr lvl="0" marR="0" algn="ctr">
              <a:spcBef>
                <a:spcPts val="0"/>
              </a:spcBef>
              <a:spcAft>
                <a:spcPts val="0"/>
              </a:spcAft>
              <a:buSzPts val="500"/>
              <a:buNone/>
              <a:defRPr b="0" i="0" sz="800" u="none" cap="none" strike="noStrike">
                <a:solidFill>
                  <a:schemeClr val="dk1"/>
                </a:solidFill>
                <a:latin typeface="Montserrat SemiBold"/>
                <a:ea typeface="Montserrat SemiBold"/>
                <a:cs typeface="Montserrat SemiBold"/>
                <a:sym typeface="Montserrat SemiBold"/>
              </a:defRPr>
            </a:lvl1pPr>
            <a:lvl2pPr lvl="1" marR="0" algn="l">
              <a:spcBef>
                <a:spcPts val="0"/>
              </a:spcBef>
              <a:spcAft>
                <a:spcPts val="0"/>
              </a:spcAft>
              <a:buSzPts val="500"/>
              <a:buNone/>
              <a:defRPr b="0" i="0" sz="700" u="none" cap="none" strike="noStrike">
                <a:solidFill>
                  <a:schemeClr val="dk1"/>
                </a:solidFill>
                <a:latin typeface="Raleway Light"/>
                <a:ea typeface="Raleway Light"/>
                <a:cs typeface="Raleway Light"/>
                <a:sym typeface="Raleway Light"/>
              </a:defRPr>
            </a:lvl2pPr>
            <a:lvl3pPr lvl="2" marR="0" algn="l">
              <a:spcBef>
                <a:spcPts val="0"/>
              </a:spcBef>
              <a:spcAft>
                <a:spcPts val="0"/>
              </a:spcAft>
              <a:buSzPts val="500"/>
              <a:buNone/>
              <a:defRPr b="0" i="0" sz="700" u="none" cap="none" strike="noStrike">
                <a:solidFill>
                  <a:schemeClr val="dk1"/>
                </a:solidFill>
                <a:latin typeface="Raleway Light"/>
                <a:ea typeface="Raleway Light"/>
                <a:cs typeface="Raleway Light"/>
                <a:sym typeface="Raleway Light"/>
              </a:defRPr>
            </a:lvl3pPr>
            <a:lvl4pPr lvl="3" marR="0" algn="l">
              <a:spcBef>
                <a:spcPts val="0"/>
              </a:spcBef>
              <a:spcAft>
                <a:spcPts val="0"/>
              </a:spcAft>
              <a:buSzPts val="500"/>
              <a:buNone/>
              <a:defRPr b="0" i="0" sz="700" u="none" cap="none" strike="noStrike">
                <a:solidFill>
                  <a:schemeClr val="dk1"/>
                </a:solidFill>
                <a:latin typeface="Raleway Light"/>
                <a:ea typeface="Raleway Light"/>
                <a:cs typeface="Raleway Light"/>
                <a:sym typeface="Raleway Light"/>
              </a:defRPr>
            </a:lvl4pPr>
            <a:lvl5pPr lvl="4" marR="0" algn="l">
              <a:spcBef>
                <a:spcPts val="0"/>
              </a:spcBef>
              <a:spcAft>
                <a:spcPts val="0"/>
              </a:spcAft>
              <a:buSzPts val="500"/>
              <a:buNone/>
              <a:defRPr b="0" i="0" sz="700" u="none" cap="none" strike="noStrike">
                <a:solidFill>
                  <a:schemeClr val="dk1"/>
                </a:solidFill>
                <a:latin typeface="Raleway Light"/>
                <a:ea typeface="Raleway Light"/>
                <a:cs typeface="Raleway Light"/>
                <a:sym typeface="Raleway Light"/>
              </a:defRPr>
            </a:lvl5pPr>
            <a:lvl6pPr lvl="5" marR="0" algn="l">
              <a:spcBef>
                <a:spcPts val="0"/>
              </a:spcBef>
              <a:spcAft>
                <a:spcPts val="0"/>
              </a:spcAft>
              <a:buSzPts val="500"/>
              <a:buNone/>
              <a:defRPr b="0" i="0" sz="700" u="none" cap="none" strike="noStrike">
                <a:solidFill>
                  <a:schemeClr val="dk1"/>
                </a:solidFill>
                <a:latin typeface="Raleway Light"/>
                <a:ea typeface="Raleway Light"/>
                <a:cs typeface="Raleway Light"/>
                <a:sym typeface="Raleway Light"/>
              </a:defRPr>
            </a:lvl6pPr>
            <a:lvl7pPr lvl="6" marR="0" algn="l">
              <a:spcBef>
                <a:spcPts val="0"/>
              </a:spcBef>
              <a:spcAft>
                <a:spcPts val="0"/>
              </a:spcAft>
              <a:buSzPts val="500"/>
              <a:buNone/>
              <a:defRPr b="0" i="0" sz="700" u="none" cap="none" strike="noStrike">
                <a:solidFill>
                  <a:schemeClr val="dk1"/>
                </a:solidFill>
                <a:latin typeface="Raleway Light"/>
                <a:ea typeface="Raleway Light"/>
                <a:cs typeface="Raleway Light"/>
                <a:sym typeface="Raleway Light"/>
              </a:defRPr>
            </a:lvl7pPr>
            <a:lvl8pPr lvl="7" marR="0" algn="l">
              <a:spcBef>
                <a:spcPts val="0"/>
              </a:spcBef>
              <a:spcAft>
                <a:spcPts val="0"/>
              </a:spcAft>
              <a:buSzPts val="500"/>
              <a:buNone/>
              <a:defRPr b="0" i="0" sz="700" u="none" cap="none" strike="noStrike">
                <a:solidFill>
                  <a:schemeClr val="dk1"/>
                </a:solidFill>
                <a:latin typeface="Raleway Light"/>
                <a:ea typeface="Raleway Light"/>
                <a:cs typeface="Raleway Light"/>
                <a:sym typeface="Raleway Light"/>
              </a:defRPr>
            </a:lvl8pPr>
            <a:lvl9pPr lvl="8" marR="0" algn="l">
              <a:spcBef>
                <a:spcPts val="0"/>
              </a:spcBef>
              <a:spcAft>
                <a:spcPts val="0"/>
              </a:spcAft>
              <a:buSzPts val="500"/>
              <a:buNone/>
              <a:defRPr b="0" i="0" sz="700" u="none" cap="none" strike="noStrike">
                <a:solidFill>
                  <a:schemeClr val="dk1"/>
                </a:solidFill>
                <a:latin typeface="Raleway Light"/>
                <a:ea typeface="Raleway Light"/>
                <a:cs typeface="Raleway Light"/>
                <a:sym typeface="Raleway Light"/>
              </a:defRPr>
            </a:lvl9pPr>
          </a:lstStyle>
          <a:p/>
        </p:txBody>
      </p:sp>
      <p:sp>
        <p:nvSpPr>
          <p:cNvPr id="104" name="Google Shape;104;p21"/>
          <p:cNvSpPr txBox="1"/>
          <p:nvPr>
            <p:ph idx="12" type="sldNum"/>
          </p:nvPr>
        </p:nvSpPr>
        <p:spPr>
          <a:xfrm>
            <a:off x="0" y="4767263"/>
            <a:ext cx="404700" cy="376200"/>
          </a:xfrm>
          <a:prstGeom prst="rect">
            <a:avLst/>
          </a:prstGeom>
          <a:solidFill>
            <a:schemeClr val="lt1"/>
          </a:solidFill>
          <a:ln>
            <a:noFill/>
          </a:ln>
          <a:effectLst>
            <a:outerShdw blurRad="238135" rotWithShape="0" algn="l" dir="18900000" dist="95254">
              <a:srgbClr val="000000">
                <a:alpha val="20000"/>
              </a:srgbClr>
            </a:outerShdw>
          </a:effectLst>
        </p:spPr>
        <p:txBody>
          <a:bodyPr anchorCtr="0" anchor="ctr" bIns="17150" lIns="34275" spcFirstLastPara="1" rIns="34275" wrap="square" tIns="17150">
            <a:noAutofit/>
          </a:bodyPr>
          <a:lstStyle>
            <a:lvl1pPr indent="0" lvl="0" marL="0" marR="0" algn="ctr">
              <a:spcBef>
                <a:spcPts val="0"/>
              </a:spcBef>
              <a:buNone/>
              <a:defRPr b="0" i="0" sz="800" u="none" cap="none" strike="noStrike">
                <a:solidFill>
                  <a:schemeClr val="dk1"/>
                </a:solidFill>
                <a:latin typeface="Montserrat SemiBold"/>
                <a:ea typeface="Montserrat SemiBold"/>
                <a:cs typeface="Montserrat SemiBold"/>
                <a:sym typeface="Montserrat SemiBold"/>
              </a:defRPr>
            </a:lvl1pPr>
            <a:lvl2pPr indent="0" lvl="1" marL="0" marR="0" algn="ctr">
              <a:spcBef>
                <a:spcPts val="0"/>
              </a:spcBef>
              <a:buNone/>
              <a:defRPr b="0" i="0" sz="800" u="none" cap="none" strike="noStrike">
                <a:solidFill>
                  <a:schemeClr val="dk1"/>
                </a:solidFill>
                <a:latin typeface="Montserrat SemiBold"/>
                <a:ea typeface="Montserrat SemiBold"/>
                <a:cs typeface="Montserrat SemiBold"/>
                <a:sym typeface="Montserrat SemiBold"/>
              </a:defRPr>
            </a:lvl2pPr>
            <a:lvl3pPr indent="0" lvl="2" marL="0" marR="0" algn="ctr">
              <a:spcBef>
                <a:spcPts val="0"/>
              </a:spcBef>
              <a:buNone/>
              <a:defRPr b="0" i="0" sz="800" u="none" cap="none" strike="noStrike">
                <a:solidFill>
                  <a:schemeClr val="dk1"/>
                </a:solidFill>
                <a:latin typeface="Montserrat SemiBold"/>
                <a:ea typeface="Montserrat SemiBold"/>
                <a:cs typeface="Montserrat SemiBold"/>
                <a:sym typeface="Montserrat SemiBold"/>
              </a:defRPr>
            </a:lvl3pPr>
            <a:lvl4pPr indent="0" lvl="3" marL="0" marR="0" algn="ctr">
              <a:spcBef>
                <a:spcPts val="0"/>
              </a:spcBef>
              <a:buNone/>
              <a:defRPr b="0" i="0" sz="800" u="none" cap="none" strike="noStrike">
                <a:solidFill>
                  <a:schemeClr val="dk1"/>
                </a:solidFill>
                <a:latin typeface="Montserrat SemiBold"/>
                <a:ea typeface="Montserrat SemiBold"/>
                <a:cs typeface="Montserrat SemiBold"/>
                <a:sym typeface="Montserrat SemiBold"/>
              </a:defRPr>
            </a:lvl4pPr>
            <a:lvl5pPr indent="0" lvl="4" marL="0" marR="0" algn="ctr">
              <a:spcBef>
                <a:spcPts val="0"/>
              </a:spcBef>
              <a:buNone/>
              <a:defRPr b="0" i="0" sz="800" u="none" cap="none" strike="noStrike">
                <a:solidFill>
                  <a:schemeClr val="dk1"/>
                </a:solidFill>
                <a:latin typeface="Montserrat SemiBold"/>
                <a:ea typeface="Montserrat SemiBold"/>
                <a:cs typeface="Montserrat SemiBold"/>
                <a:sym typeface="Montserrat SemiBold"/>
              </a:defRPr>
            </a:lvl5pPr>
            <a:lvl6pPr indent="0" lvl="5" marL="0" marR="0" algn="ctr">
              <a:spcBef>
                <a:spcPts val="0"/>
              </a:spcBef>
              <a:buNone/>
              <a:defRPr b="0" i="0" sz="800" u="none" cap="none" strike="noStrike">
                <a:solidFill>
                  <a:schemeClr val="dk1"/>
                </a:solidFill>
                <a:latin typeface="Montserrat SemiBold"/>
                <a:ea typeface="Montserrat SemiBold"/>
                <a:cs typeface="Montserrat SemiBold"/>
                <a:sym typeface="Montserrat SemiBold"/>
              </a:defRPr>
            </a:lvl6pPr>
            <a:lvl7pPr indent="0" lvl="6" marL="0" marR="0" algn="ctr">
              <a:spcBef>
                <a:spcPts val="0"/>
              </a:spcBef>
              <a:buNone/>
              <a:defRPr b="0" i="0" sz="800" u="none" cap="none" strike="noStrike">
                <a:solidFill>
                  <a:schemeClr val="dk1"/>
                </a:solidFill>
                <a:latin typeface="Montserrat SemiBold"/>
                <a:ea typeface="Montserrat SemiBold"/>
                <a:cs typeface="Montserrat SemiBold"/>
                <a:sym typeface="Montserrat SemiBold"/>
              </a:defRPr>
            </a:lvl7pPr>
            <a:lvl8pPr indent="0" lvl="7" marL="0" marR="0" algn="ctr">
              <a:spcBef>
                <a:spcPts val="0"/>
              </a:spcBef>
              <a:buNone/>
              <a:defRPr b="0" i="0" sz="800" u="none" cap="none" strike="noStrike">
                <a:solidFill>
                  <a:schemeClr val="dk1"/>
                </a:solidFill>
                <a:latin typeface="Montserrat SemiBold"/>
                <a:ea typeface="Montserrat SemiBold"/>
                <a:cs typeface="Montserrat SemiBold"/>
                <a:sym typeface="Montserrat SemiBold"/>
              </a:defRPr>
            </a:lvl8pPr>
            <a:lvl9pPr indent="0" lvl="8" marL="0" marR="0" algn="ctr">
              <a:spcBef>
                <a:spcPts val="0"/>
              </a:spcBef>
              <a:buNone/>
              <a:defRPr b="0" i="0" sz="800" u="none" cap="none" strike="noStrike">
                <a:solidFill>
                  <a:schemeClr val="dk1"/>
                </a:solidFill>
                <a:latin typeface="Montserrat SemiBold"/>
                <a:ea typeface="Montserrat SemiBold"/>
                <a:cs typeface="Montserrat SemiBold"/>
                <a:sym typeface="Montserrat SemiBold"/>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15:clr>
            <a:srgbClr val="F26B43"/>
          </p15:clr>
        </p15:guide>
        <p15:guide id="2" pos="5760">
          <p15:clr>
            <a:srgbClr val="F26B43"/>
          </p15:clr>
        </p15:guide>
        <p15:guide id="3" pos="255">
          <p15:clr>
            <a:srgbClr val="F26B43"/>
          </p15:clr>
        </p15:guide>
        <p15:guide id="4" pos="583">
          <p15:clr>
            <a:srgbClr val="F26B43"/>
          </p15:clr>
        </p15:guide>
        <p15:guide id="5" pos="911">
          <p15:clr>
            <a:srgbClr val="F26B43"/>
          </p15:clr>
        </p15:guide>
        <p15:guide id="6" pos="1239">
          <p15:clr>
            <a:srgbClr val="F26B43"/>
          </p15:clr>
        </p15:guide>
        <p15:guide id="7" pos="1567">
          <p15:clr>
            <a:srgbClr val="F26B43"/>
          </p15:clr>
        </p15:guide>
        <p15:guide id="8" pos="1895">
          <p15:clr>
            <a:srgbClr val="F26B43"/>
          </p15:clr>
        </p15:guide>
        <p15:guide id="9" pos="2224">
          <p15:clr>
            <a:srgbClr val="F26B43"/>
          </p15:clr>
        </p15:guide>
        <p15:guide id="10" pos="2552">
          <p15:clr>
            <a:srgbClr val="F26B43"/>
          </p15:clr>
        </p15:guide>
        <p15:guide id="11" pos="2880">
          <p15:clr>
            <a:srgbClr val="F26B43"/>
          </p15:clr>
        </p15:guide>
        <p15:guide id="12" pos="3208">
          <p15:clr>
            <a:srgbClr val="F26B43"/>
          </p15:clr>
        </p15:guide>
        <p15:guide id="13" pos="3536">
          <p15:clr>
            <a:srgbClr val="F26B43"/>
          </p15:clr>
        </p15:guide>
        <p15:guide id="14" pos="3864">
          <p15:clr>
            <a:srgbClr val="F26B43"/>
          </p15:clr>
        </p15:guide>
        <p15:guide id="15" pos="4192">
          <p15:clr>
            <a:srgbClr val="F26B43"/>
          </p15:clr>
        </p15:guide>
        <p15:guide id="16" pos="4520">
          <p15:clr>
            <a:srgbClr val="F26B43"/>
          </p15:clr>
        </p15:guide>
        <p15:guide id="17" pos="4848">
          <p15:clr>
            <a:srgbClr val="F26B43"/>
          </p15:clr>
        </p15:guide>
        <p15:guide id="18" pos="5176">
          <p15:clr>
            <a:srgbClr val="F26B43"/>
          </p15:clr>
        </p15:guide>
        <p15:guide id="19" pos="5505">
          <p15:clr>
            <a:srgbClr val="F26B43"/>
          </p15:clr>
        </p15:guide>
        <p15:guide id="20" orient="horz">
          <p15:clr>
            <a:srgbClr val="F26B43"/>
          </p15:clr>
        </p15:guide>
        <p15:guide id="21" orient="horz" pos="3240">
          <p15:clr>
            <a:srgbClr val="F26B43"/>
          </p15:clr>
        </p15:guide>
        <p15:guide id="22" orient="horz" pos="255">
          <p15:clr>
            <a:srgbClr val="F26B43"/>
          </p15:clr>
        </p15:guide>
        <p15:guide id="23" orient="horz" pos="596">
          <p15:clr>
            <a:srgbClr val="F26B43"/>
          </p15:clr>
        </p15:guide>
        <p15:guide id="24" orient="horz" pos="937">
          <p15:clr>
            <a:srgbClr val="F26B43"/>
          </p15:clr>
        </p15:guide>
        <p15:guide id="25" orient="horz" pos="1279">
          <p15:clr>
            <a:srgbClr val="F26B43"/>
          </p15:clr>
        </p15:guide>
        <p15:guide id="26" orient="horz" pos="1620">
          <p15:clr>
            <a:srgbClr val="F26B43"/>
          </p15:clr>
        </p15:guide>
        <p15:guide id="27" orient="horz" pos="1961">
          <p15:clr>
            <a:srgbClr val="F26B43"/>
          </p15:clr>
        </p15:guide>
        <p15:guide id="28" orient="horz" pos="2302">
          <p15:clr>
            <a:srgbClr val="F26B43"/>
          </p15:clr>
        </p15:guide>
        <p15:guide id="29" orient="horz" pos="2643">
          <p15:clr>
            <a:srgbClr val="F26B43"/>
          </p15:clr>
        </p15:guide>
        <p15:guide id="30" orient="horz" pos="298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 name="Shape 118"/>
        <p:cNvGrpSpPr/>
        <p:nvPr/>
      </p:nvGrpSpPr>
      <p:grpSpPr>
        <a:xfrm>
          <a:off x="0" y="0"/>
          <a:ext cx="0" cy="0"/>
          <a:chOff x="0" y="0"/>
          <a:chExt cx="0" cy="0"/>
        </a:xfrm>
      </p:grpSpPr>
      <p:sp>
        <p:nvSpPr>
          <p:cNvPr id="119" name="Google Shape;119;p26"/>
          <p:cNvSpPr txBox="1"/>
          <p:nvPr>
            <p:ph type="title"/>
          </p:nvPr>
        </p:nvSpPr>
        <p:spPr>
          <a:xfrm>
            <a:off x="508002" y="252071"/>
            <a:ext cx="6069300" cy="3201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600"/>
              <a:buNone/>
              <a:defRPr b="1" i="1" sz="2000" u="none" cap="none" strike="noStrike">
                <a:solidFill>
                  <a:schemeClr val="lt1"/>
                </a:solidFill>
                <a:latin typeface="Ubuntu"/>
                <a:ea typeface="Ubuntu"/>
                <a:cs typeface="Ubuntu"/>
                <a:sym typeface="Ubuntu"/>
              </a:defRPr>
            </a:lvl1pPr>
            <a:lvl2pPr lvl="1">
              <a:spcBef>
                <a:spcPts val="0"/>
              </a:spcBef>
              <a:spcAft>
                <a:spcPts val="0"/>
              </a:spcAft>
              <a:buSzPts val="600"/>
              <a:buNone/>
              <a:defRPr sz="800"/>
            </a:lvl2pPr>
            <a:lvl3pPr lvl="2">
              <a:spcBef>
                <a:spcPts val="0"/>
              </a:spcBef>
              <a:spcAft>
                <a:spcPts val="0"/>
              </a:spcAft>
              <a:buSzPts val="600"/>
              <a:buNone/>
              <a:defRPr sz="800"/>
            </a:lvl3pPr>
            <a:lvl4pPr lvl="3">
              <a:spcBef>
                <a:spcPts val="0"/>
              </a:spcBef>
              <a:spcAft>
                <a:spcPts val="0"/>
              </a:spcAft>
              <a:buSzPts val="600"/>
              <a:buNone/>
              <a:defRPr sz="800"/>
            </a:lvl4pPr>
            <a:lvl5pPr lvl="4">
              <a:spcBef>
                <a:spcPts val="0"/>
              </a:spcBef>
              <a:spcAft>
                <a:spcPts val="0"/>
              </a:spcAft>
              <a:buSzPts val="600"/>
              <a:buNone/>
              <a:defRPr sz="800"/>
            </a:lvl5pPr>
            <a:lvl6pPr lvl="5">
              <a:spcBef>
                <a:spcPts val="0"/>
              </a:spcBef>
              <a:spcAft>
                <a:spcPts val="0"/>
              </a:spcAft>
              <a:buSzPts val="600"/>
              <a:buNone/>
              <a:defRPr sz="800"/>
            </a:lvl6pPr>
            <a:lvl7pPr lvl="6">
              <a:spcBef>
                <a:spcPts val="0"/>
              </a:spcBef>
              <a:spcAft>
                <a:spcPts val="0"/>
              </a:spcAft>
              <a:buSzPts val="600"/>
              <a:buNone/>
              <a:defRPr sz="800"/>
            </a:lvl7pPr>
            <a:lvl8pPr lvl="7">
              <a:spcBef>
                <a:spcPts val="0"/>
              </a:spcBef>
              <a:spcAft>
                <a:spcPts val="0"/>
              </a:spcAft>
              <a:buSzPts val="600"/>
              <a:buNone/>
              <a:defRPr sz="800"/>
            </a:lvl8pPr>
            <a:lvl9pPr lvl="8">
              <a:spcBef>
                <a:spcPts val="0"/>
              </a:spcBef>
              <a:spcAft>
                <a:spcPts val="0"/>
              </a:spcAft>
              <a:buSzPts val="600"/>
              <a:buNone/>
              <a:defRPr sz="800"/>
            </a:lvl9pPr>
          </a:lstStyle>
          <a:p/>
        </p:txBody>
      </p:sp>
      <p:sp>
        <p:nvSpPr>
          <p:cNvPr id="120" name="Google Shape;120;p26"/>
          <p:cNvSpPr txBox="1"/>
          <p:nvPr>
            <p:ph idx="1" type="body"/>
          </p:nvPr>
        </p:nvSpPr>
        <p:spPr>
          <a:xfrm>
            <a:off x="508002" y="1079430"/>
            <a:ext cx="3884700" cy="15672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600"/>
              <a:buNone/>
              <a:defRPr b="1" i="1" sz="1600" u="none" cap="none" strike="noStrike">
                <a:solidFill>
                  <a:srgbClr val="241B54"/>
                </a:solidFill>
                <a:latin typeface="Open Sans"/>
                <a:ea typeface="Open Sans"/>
                <a:cs typeface="Open Sans"/>
                <a:sym typeface="Open Sans"/>
              </a:defRPr>
            </a:lvl1pPr>
            <a:lvl2pPr indent="-228600" lvl="1" marL="914400" marR="0" algn="l">
              <a:spcBef>
                <a:spcPts val="0"/>
              </a:spcBef>
              <a:spcAft>
                <a:spcPts val="0"/>
              </a:spcAft>
              <a:buSzPts val="600"/>
              <a:buNone/>
              <a:defRPr b="0" i="0" sz="800" u="none" cap="none" strike="noStrike">
                <a:latin typeface="Calibri"/>
                <a:ea typeface="Calibri"/>
                <a:cs typeface="Calibri"/>
                <a:sym typeface="Calibri"/>
              </a:defRPr>
            </a:lvl2pPr>
            <a:lvl3pPr indent="-228600" lvl="2" marL="1371600" marR="0" algn="l">
              <a:spcBef>
                <a:spcPts val="0"/>
              </a:spcBef>
              <a:spcAft>
                <a:spcPts val="0"/>
              </a:spcAft>
              <a:buSzPts val="600"/>
              <a:buNone/>
              <a:defRPr b="0" i="0" sz="800" u="none" cap="none" strike="noStrike">
                <a:latin typeface="Calibri"/>
                <a:ea typeface="Calibri"/>
                <a:cs typeface="Calibri"/>
                <a:sym typeface="Calibri"/>
              </a:defRPr>
            </a:lvl3pPr>
            <a:lvl4pPr indent="-228600" lvl="3" marL="1828800" marR="0" algn="l">
              <a:spcBef>
                <a:spcPts val="0"/>
              </a:spcBef>
              <a:spcAft>
                <a:spcPts val="0"/>
              </a:spcAft>
              <a:buSzPts val="600"/>
              <a:buNone/>
              <a:defRPr b="0" i="0" sz="800" u="none" cap="none" strike="noStrike">
                <a:latin typeface="Calibri"/>
                <a:ea typeface="Calibri"/>
                <a:cs typeface="Calibri"/>
                <a:sym typeface="Calibri"/>
              </a:defRPr>
            </a:lvl4pPr>
            <a:lvl5pPr indent="-228600" lvl="4" marL="2286000" marR="0" algn="l">
              <a:spcBef>
                <a:spcPts val="0"/>
              </a:spcBef>
              <a:spcAft>
                <a:spcPts val="0"/>
              </a:spcAft>
              <a:buSzPts val="600"/>
              <a:buNone/>
              <a:defRPr b="0" i="0" sz="800" u="none" cap="none" strike="noStrike">
                <a:latin typeface="Calibri"/>
                <a:ea typeface="Calibri"/>
                <a:cs typeface="Calibri"/>
                <a:sym typeface="Calibri"/>
              </a:defRPr>
            </a:lvl5pPr>
            <a:lvl6pPr indent="-228600" lvl="5" marL="2743200" marR="0" algn="l">
              <a:spcBef>
                <a:spcPts val="0"/>
              </a:spcBef>
              <a:spcAft>
                <a:spcPts val="0"/>
              </a:spcAft>
              <a:buSzPts val="600"/>
              <a:buNone/>
              <a:defRPr b="0" i="0" sz="800" u="none" cap="none" strike="noStrike">
                <a:latin typeface="Calibri"/>
                <a:ea typeface="Calibri"/>
                <a:cs typeface="Calibri"/>
                <a:sym typeface="Calibri"/>
              </a:defRPr>
            </a:lvl6pPr>
            <a:lvl7pPr indent="-228600" lvl="6" marL="3200400" marR="0" algn="l">
              <a:spcBef>
                <a:spcPts val="0"/>
              </a:spcBef>
              <a:spcAft>
                <a:spcPts val="0"/>
              </a:spcAft>
              <a:buSzPts val="600"/>
              <a:buNone/>
              <a:defRPr b="0" i="0" sz="800" u="none" cap="none" strike="noStrike">
                <a:latin typeface="Calibri"/>
                <a:ea typeface="Calibri"/>
                <a:cs typeface="Calibri"/>
                <a:sym typeface="Calibri"/>
              </a:defRPr>
            </a:lvl7pPr>
            <a:lvl8pPr indent="-228600" lvl="7" marL="3657600" marR="0" algn="l">
              <a:spcBef>
                <a:spcPts val="0"/>
              </a:spcBef>
              <a:spcAft>
                <a:spcPts val="0"/>
              </a:spcAft>
              <a:buSzPts val="600"/>
              <a:buNone/>
              <a:defRPr b="0" i="0" sz="800" u="none" cap="none" strike="noStrike">
                <a:latin typeface="Calibri"/>
                <a:ea typeface="Calibri"/>
                <a:cs typeface="Calibri"/>
                <a:sym typeface="Calibri"/>
              </a:defRPr>
            </a:lvl8pPr>
            <a:lvl9pPr indent="-228600" lvl="8" marL="4114800" marR="0" algn="l">
              <a:spcBef>
                <a:spcPts val="0"/>
              </a:spcBef>
              <a:spcAft>
                <a:spcPts val="0"/>
              </a:spcAft>
              <a:buSzPts val="600"/>
              <a:buNone/>
              <a:defRPr b="0" i="0" sz="800" u="none" cap="none" strike="noStrike">
                <a:latin typeface="Calibri"/>
                <a:ea typeface="Calibri"/>
                <a:cs typeface="Calibri"/>
                <a:sym typeface="Calibri"/>
              </a:defRPr>
            </a:lvl9pPr>
          </a:lstStyle>
          <a:p/>
        </p:txBody>
      </p:sp>
      <p:sp>
        <p:nvSpPr>
          <p:cNvPr id="121" name="Google Shape;121;p26"/>
          <p:cNvSpPr txBox="1"/>
          <p:nvPr>
            <p:ph idx="11" type="ftr"/>
          </p:nvPr>
        </p:nvSpPr>
        <p:spPr>
          <a:xfrm>
            <a:off x="3108960" y="4783455"/>
            <a:ext cx="29259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600"/>
              <a:buNone/>
              <a:defRPr sz="800">
                <a:solidFill>
                  <a:srgbClr val="888888"/>
                </a:solidFill>
              </a:defRPr>
            </a:lvl1pPr>
            <a:lvl2pPr lvl="1">
              <a:spcBef>
                <a:spcPts val="0"/>
              </a:spcBef>
              <a:spcAft>
                <a:spcPts val="0"/>
              </a:spcAft>
              <a:buSzPts val="600"/>
              <a:buNone/>
              <a:defRPr sz="800"/>
            </a:lvl2pPr>
            <a:lvl3pPr lvl="2">
              <a:spcBef>
                <a:spcPts val="0"/>
              </a:spcBef>
              <a:spcAft>
                <a:spcPts val="0"/>
              </a:spcAft>
              <a:buSzPts val="600"/>
              <a:buNone/>
              <a:defRPr sz="800"/>
            </a:lvl3pPr>
            <a:lvl4pPr lvl="3">
              <a:spcBef>
                <a:spcPts val="0"/>
              </a:spcBef>
              <a:spcAft>
                <a:spcPts val="0"/>
              </a:spcAft>
              <a:buSzPts val="600"/>
              <a:buNone/>
              <a:defRPr sz="800"/>
            </a:lvl4pPr>
            <a:lvl5pPr lvl="4">
              <a:spcBef>
                <a:spcPts val="0"/>
              </a:spcBef>
              <a:spcAft>
                <a:spcPts val="0"/>
              </a:spcAft>
              <a:buSzPts val="600"/>
              <a:buNone/>
              <a:defRPr sz="800"/>
            </a:lvl5pPr>
            <a:lvl6pPr lvl="5">
              <a:spcBef>
                <a:spcPts val="0"/>
              </a:spcBef>
              <a:spcAft>
                <a:spcPts val="0"/>
              </a:spcAft>
              <a:buSzPts val="600"/>
              <a:buNone/>
              <a:defRPr sz="800"/>
            </a:lvl6pPr>
            <a:lvl7pPr lvl="6">
              <a:spcBef>
                <a:spcPts val="0"/>
              </a:spcBef>
              <a:spcAft>
                <a:spcPts val="0"/>
              </a:spcAft>
              <a:buSzPts val="600"/>
              <a:buNone/>
              <a:defRPr sz="800"/>
            </a:lvl7pPr>
            <a:lvl8pPr lvl="7">
              <a:spcBef>
                <a:spcPts val="0"/>
              </a:spcBef>
              <a:spcAft>
                <a:spcPts val="0"/>
              </a:spcAft>
              <a:buSzPts val="600"/>
              <a:buNone/>
              <a:defRPr sz="800"/>
            </a:lvl8pPr>
            <a:lvl9pPr lvl="8">
              <a:spcBef>
                <a:spcPts val="0"/>
              </a:spcBef>
              <a:spcAft>
                <a:spcPts val="0"/>
              </a:spcAft>
              <a:buSzPts val="600"/>
              <a:buNone/>
              <a:defRPr sz="800"/>
            </a:lvl9pPr>
          </a:lstStyle>
          <a:p/>
        </p:txBody>
      </p:sp>
      <p:sp>
        <p:nvSpPr>
          <p:cNvPr id="122" name="Google Shape;122;p2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sz="800">
                <a:solidFill>
                  <a:srgbClr val="888888"/>
                </a:solidFill>
              </a:defRPr>
            </a:lvl1pPr>
            <a:lvl2pPr lvl="1">
              <a:spcBef>
                <a:spcPts val="0"/>
              </a:spcBef>
              <a:spcAft>
                <a:spcPts val="0"/>
              </a:spcAft>
              <a:buSzPts val="600"/>
              <a:buNone/>
              <a:defRPr sz="800"/>
            </a:lvl2pPr>
            <a:lvl3pPr lvl="2">
              <a:spcBef>
                <a:spcPts val="0"/>
              </a:spcBef>
              <a:spcAft>
                <a:spcPts val="0"/>
              </a:spcAft>
              <a:buSzPts val="600"/>
              <a:buNone/>
              <a:defRPr sz="800"/>
            </a:lvl3pPr>
            <a:lvl4pPr lvl="3">
              <a:spcBef>
                <a:spcPts val="0"/>
              </a:spcBef>
              <a:spcAft>
                <a:spcPts val="0"/>
              </a:spcAft>
              <a:buSzPts val="600"/>
              <a:buNone/>
              <a:defRPr sz="800"/>
            </a:lvl4pPr>
            <a:lvl5pPr lvl="4">
              <a:spcBef>
                <a:spcPts val="0"/>
              </a:spcBef>
              <a:spcAft>
                <a:spcPts val="0"/>
              </a:spcAft>
              <a:buSzPts val="600"/>
              <a:buNone/>
              <a:defRPr sz="800"/>
            </a:lvl5pPr>
            <a:lvl6pPr lvl="5">
              <a:spcBef>
                <a:spcPts val="0"/>
              </a:spcBef>
              <a:spcAft>
                <a:spcPts val="0"/>
              </a:spcAft>
              <a:buSzPts val="600"/>
              <a:buNone/>
              <a:defRPr sz="800"/>
            </a:lvl6pPr>
            <a:lvl7pPr lvl="6">
              <a:spcBef>
                <a:spcPts val="0"/>
              </a:spcBef>
              <a:spcAft>
                <a:spcPts val="0"/>
              </a:spcAft>
              <a:buSzPts val="600"/>
              <a:buNone/>
              <a:defRPr sz="800"/>
            </a:lvl7pPr>
            <a:lvl8pPr lvl="7">
              <a:spcBef>
                <a:spcPts val="0"/>
              </a:spcBef>
              <a:spcAft>
                <a:spcPts val="0"/>
              </a:spcAft>
              <a:buSzPts val="600"/>
              <a:buNone/>
              <a:defRPr sz="800"/>
            </a:lvl8pPr>
            <a:lvl9pPr lvl="8">
              <a:spcBef>
                <a:spcPts val="0"/>
              </a:spcBef>
              <a:spcAft>
                <a:spcPts val="0"/>
              </a:spcAft>
              <a:buSzPts val="600"/>
              <a:buNone/>
              <a:defRPr sz="800"/>
            </a:lvl9pPr>
          </a:lstStyle>
          <a:p/>
        </p:txBody>
      </p:sp>
      <p:sp>
        <p:nvSpPr>
          <p:cNvPr id="123" name="Google Shape;123;p26"/>
          <p:cNvSpPr txBox="1"/>
          <p:nvPr>
            <p:ph idx="12" type="sldNum"/>
          </p:nvPr>
        </p:nvSpPr>
        <p:spPr>
          <a:xfrm>
            <a:off x="8387823" y="4816582"/>
            <a:ext cx="137100" cy="107700"/>
          </a:xfrm>
          <a:prstGeom prst="rect">
            <a:avLst/>
          </a:prstGeom>
          <a:noFill/>
          <a:ln>
            <a:noFill/>
          </a:ln>
        </p:spPr>
        <p:txBody>
          <a:bodyPr anchorCtr="0" anchor="t" bIns="0" lIns="0" spcFirstLastPara="1" rIns="0" wrap="square" tIns="0">
            <a:spAutoFit/>
          </a:bodyPr>
          <a:lstStyle>
            <a:lvl1pPr indent="0" lvl="0" marL="12700">
              <a:lnSpc>
                <a:spcPct val="100000"/>
              </a:lnSpc>
              <a:spcBef>
                <a:spcPts val="0"/>
              </a:spcBef>
              <a:buNone/>
              <a:defRPr b="0" i="0" sz="700">
                <a:solidFill>
                  <a:srgbClr val="683B93"/>
                </a:solidFill>
                <a:latin typeface="Open Sans"/>
                <a:ea typeface="Open Sans"/>
                <a:cs typeface="Open Sans"/>
                <a:sym typeface="Open Sans"/>
              </a:defRPr>
            </a:lvl1pPr>
            <a:lvl2pPr indent="0" lvl="1" marL="12700">
              <a:lnSpc>
                <a:spcPct val="100000"/>
              </a:lnSpc>
              <a:spcBef>
                <a:spcPts val="0"/>
              </a:spcBef>
              <a:buNone/>
              <a:defRPr b="0" i="0" sz="700">
                <a:solidFill>
                  <a:srgbClr val="683B93"/>
                </a:solidFill>
                <a:latin typeface="Open Sans"/>
                <a:ea typeface="Open Sans"/>
                <a:cs typeface="Open Sans"/>
                <a:sym typeface="Open Sans"/>
              </a:defRPr>
            </a:lvl2pPr>
            <a:lvl3pPr indent="0" lvl="2" marL="12700">
              <a:lnSpc>
                <a:spcPct val="100000"/>
              </a:lnSpc>
              <a:spcBef>
                <a:spcPts val="0"/>
              </a:spcBef>
              <a:buNone/>
              <a:defRPr b="0" i="0" sz="700">
                <a:solidFill>
                  <a:srgbClr val="683B93"/>
                </a:solidFill>
                <a:latin typeface="Open Sans"/>
                <a:ea typeface="Open Sans"/>
                <a:cs typeface="Open Sans"/>
                <a:sym typeface="Open Sans"/>
              </a:defRPr>
            </a:lvl3pPr>
            <a:lvl4pPr indent="0" lvl="3" marL="12700">
              <a:lnSpc>
                <a:spcPct val="100000"/>
              </a:lnSpc>
              <a:spcBef>
                <a:spcPts val="0"/>
              </a:spcBef>
              <a:buNone/>
              <a:defRPr b="0" i="0" sz="700">
                <a:solidFill>
                  <a:srgbClr val="683B93"/>
                </a:solidFill>
                <a:latin typeface="Open Sans"/>
                <a:ea typeface="Open Sans"/>
                <a:cs typeface="Open Sans"/>
                <a:sym typeface="Open Sans"/>
              </a:defRPr>
            </a:lvl4pPr>
            <a:lvl5pPr indent="0" lvl="4" marL="12700">
              <a:lnSpc>
                <a:spcPct val="100000"/>
              </a:lnSpc>
              <a:spcBef>
                <a:spcPts val="0"/>
              </a:spcBef>
              <a:buNone/>
              <a:defRPr b="0" i="0" sz="700">
                <a:solidFill>
                  <a:srgbClr val="683B93"/>
                </a:solidFill>
                <a:latin typeface="Open Sans"/>
                <a:ea typeface="Open Sans"/>
                <a:cs typeface="Open Sans"/>
                <a:sym typeface="Open Sans"/>
              </a:defRPr>
            </a:lvl5pPr>
            <a:lvl6pPr indent="0" lvl="5" marL="12700">
              <a:lnSpc>
                <a:spcPct val="100000"/>
              </a:lnSpc>
              <a:spcBef>
                <a:spcPts val="0"/>
              </a:spcBef>
              <a:buNone/>
              <a:defRPr b="0" i="0" sz="700">
                <a:solidFill>
                  <a:srgbClr val="683B93"/>
                </a:solidFill>
                <a:latin typeface="Open Sans"/>
                <a:ea typeface="Open Sans"/>
                <a:cs typeface="Open Sans"/>
                <a:sym typeface="Open Sans"/>
              </a:defRPr>
            </a:lvl6pPr>
            <a:lvl7pPr indent="0" lvl="6" marL="12700">
              <a:lnSpc>
                <a:spcPct val="100000"/>
              </a:lnSpc>
              <a:spcBef>
                <a:spcPts val="0"/>
              </a:spcBef>
              <a:buNone/>
              <a:defRPr b="0" i="0" sz="700">
                <a:solidFill>
                  <a:srgbClr val="683B93"/>
                </a:solidFill>
                <a:latin typeface="Open Sans"/>
                <a:ea typeface="Open Sans"/>
                <a:cs typeface="Open Sans"/>
                <a:sym typeface="Open Sans"/>
              </a:defRPr>
            </a:lvl7pPr>
            <a:lvl8pPr indent="0" lvl="7" marL="12700">
              <a:lnSpc>
                <a:spcPct val="100000"/>
              </a:lnSpc>
              <a:spcBef>
                <a:spcPts val="0"/>
              </a:spcBef>
              <a:buNone/>
              <a:defRPr b="0" i="0" sz="700">
                <a:solidFill>
                  <a:srgbClr val="683B93"/>
                </a:solidFill>
                <a:latin typeface="Open Sans"/>
                <a:ea typeface="Open Sans"/>
                <a:cs typeface="Open Sans"/>
                <a:sym typeface="Open Sans"/>
              </a:defRPr>
            </a:lvl8pPr>
            <a:lvl9pPr indent="0" lvl="8" marL="12700">
              <a:lnSpc>
                <a:spcPct val="100000"/>
              </a:lnSpc>
              <a:spcBef>
                <a:spcPts val="0"/>
              </a:spcBef>
              <a:buNone/>
              <a:defRPr b="0" i="0" sz="700">
                <a:solidFill>
                  <a:srgbClr val="683B93"/>
                </a:solidFill>
                <a:latin typeface="Open Sans"/>
                <a:ea typeface="Open Sans"/>
                <a:cs typeface="Open Sans"/>
                <a:sym typeface="Open Sans"/>
              </a:defRPr>
            </a:lvl9pPr>
          </a:lstStyle>
          <a:p>
            <a:pPr indent="0" lvl="0" marL="1270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0" Type="http://schemas.openxmlformats.org/officeDocument/2006/relationships/image" Target="../media/image3.png"/><Relationship Id="rId22" Type="http://schemas.openxmlformats.org/officeDocument/2006/relationships/image" Target="../media/image18.png"/><Relationship Id="rId21" Type="http://schemas.openxmlformats.org/officeDocument/2006/relationships/image" Target="../media/image33.png"/><Relationship Id="rId24" Type="http://schemas.openxmlformats.org/officeDocument/2006/relationships/image" Target="../media/image19.png"/><Relationship Id="rId23" Type="http://schemas.openxmlformats.org/officeDocument/2006/relationships/image" Target="../media/image22.png"/><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image" Target="../media/image15.png"/><Relationship Id="rId26" Type="http://schemas.openxmlformats.org/officeDocument/2006/relationships/image" Target="../media/image43.png"/><Relationship Id="rId25" Type="http://schemas.openxmlformats.org/officeDocument/2006/relationships/image" Target="../media/image41.png"/><Relationship Id="rId28" Type="http://schemas.openxmlformats.org/officeDocument/2006/relationships/image" Target="../media/image81.png"/><Relationship Id="rId27" Type="http://schemas.openxmlformats.org/officeDocument/2006/relationships/image" Target="../media/image30.png"/><Relationship Id="rId5" Type="http://schemas.openxmlformats.org/officeDocument/2006/relationships/image" Target="../media/image2.png"/><Relationship Id="rId6" Type="http://schemas.openxmlformats.org/officeDocument/2006/relationships/image" Target="../media/image17.png"/><Relationship Id="rId29" Type="http://schemas.openxmlformats.org/officeDocument/2006/relationships/image" Target="../media/image54.png"/><Relationship Id="rId7" Type="http://schemas.openxmlformats.org/officeDocument/2006/relationships/image" Target="../media/image5.png"/><Relationship Id="rId8" Type="http://schemas.openxmlformats.org/officeDocument/2006/relationships/image" Target="../media/image25.png"/><Relationship Id="rId11" Type="http://schemas.openxmlformats.org/officeDocument/2006/relationships/image" Target="../media/image7.png"/><Relationship Id="rId10" Type="http://schemas.openxmlformats.org/officeDocument/2006/relationships/image" Target="../media/image10.png"/><Relationship Id="rId13" Type="http://schemas.openxmlformats.org/officeDocument/2006/relationships/image" Target="../media/image12.png"/><Relationship Id="rId12" Type="http://schemas.openxmlformats.org/officeDocument/2006/relationships/image" Target="../media/image9.png"/><Relationship Id="rId15" Type="http://schemas.openxmlformats.org/officeDocument/2006/relationships/image" Target="../media/image29.png"/><Relationship Id="rId14" Type="http://schemas.openxmlformats.org/officeDocument/2006/relationships/image" Target="../media/image8.png"/><Relationship Id="rId17" Type="http://schemas.openxmlformats.org/officeDocument/2006/relationships/image" Target="../media/image40.png"/><Relationship Id="rId16" Type="http://schemas.openxmlformats.org/officeDocument/2006/relationships/image" Target="../media/image11.png"/><Relationship Id="rId19" Type="http://schemas.openxmlformats.org/officeDocument/2006/relationships/image" Target="../media/image6.png"/><Relationship Id="rId18"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69.png"/><Relationship Id="rId4" Type="http://schemas.openxmlformats.org/officeDocument/2006/relationships/image" Target="../media/image54.png"/><Relationship Id="rId5" Type="http://schemas.openxmlformats.org/officeDocument/2006/relationships/image" Target="../media/image105.png"/><Relationship Id="rId6" Type="http://schemas.openxmlformats.org/officeDocument/2006/relationships/image" Target="../media/image8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69.png"/><Relationship Id="rId4" Type="http://schemas.openxmlformats.org/officeDocument/2006/relationships/image" Target="../media/image103.jpg"/><Relationship Id="rId5" Type="http://schemas.openxmlformats.org/officeDocument/2006/relationships/image" Target="../media/image54.png"/><Relationship Id="rId6" Type="http://schemas.openxmlformats.org/officeDocument/2006/relationships/image" Target="../media/image107.jpg"/><Relationship Id="rId7" Type="http://schemas.openxmlformats.org/officeDocument/2006/relationships/image" Target="../media/image8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69.png"/><Relationship Id="rId4" Type="http://schemas.openxmlformats.org/officeDocument/2006/relationships/image" Target="../media/image54.png"/><Relationship Id="rId5" Type="http://schemas.openxmlformats.org/officeDocument/2006/relationships/image" Target="../media/image111.png"/><Relationship Id="rId6" Type="http://schemas.openxmlformats.org/officeDocument/2006/relationships/image" Target="../media/image8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52.png"/><Relationship Id="rId4" Type="http://schemas.openxmlformats.org/officeDocument/2006/relationships/image" Target="../media/image69.png"/><Relationship Id="rId9" Type="http://schemas.openxmlformats.org/officeDocument/2006/relationships/image" Target="../media/image86.png"/><Relationship Id="rId5" Type="http://schemas.openxmlformats.org/officeDocument/2006/relationships/image" Target="../media/image115.png"/><Relationship Id="rId6" Type="http://schemas.openxmlformats.org/officeDocument/2006/relationships/image" Target="../media/image110.png"/><Relationship Id="rId7" Type="http://schemas.openxmlformats.org/officeDocument/2006/relationships/image" Target="../media/image126.png"/><Relationship Id="rId8" Type="http://schemas.openxmlformats.org/officeDocument/2006/relationships/image" Target="../media/image5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52.png"/><Relationship Id="rId4" Type="http://schemas.openxmlformats.org/officeDocument/2006/relationships/image" Target="../media/image69.png"/><Relationship Id="rId9" Type="http://schemas.openxmlformats.org/officeDocument/2006/relationships/image" Target="../media/image106.png"/><Relationship Id="rId5" Type="http://schemas.openxmlformats.org/officeDocument/2006/relationships/image" Target="../media/image108.png"/><Relationship Id="rId6" Type="http://schemas.openxmlformats.org/officeDocument/2006/relationships/image" Target="../media/image101.png"/><Relationship Id="rId7" Type="http://schemas.openxmlformats.org/officeDocument/2006/relationships/image" Target="../media/image125.png"/><Relationship Id="rId8" Type="http://schemas.openxmlformats.org/officeDocument/2006/relationships/image" Target="../media/image116.png"/><Relationship Id="rId11" Type="http://schemas.openxmlformats.org/officeDocument/2006/relationships/image" Target="../media/image119.png"/><Relationship Id="rId10" Type="http://schemas.openxmlformats.org/officeDocument/2006/relationships/image" Target="../media/image121.png"/><Relationship Id="rId13" Type="http://schemas.openxmlformats.org/officeDocument/2006/relationships/image" Target="../media/image86.png"/><Relationship Id="rId12" Type="http://schemas.openxmlformats.org/officeDocument/2006/relationships/image" Target="../media/image5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52.png"/><Relationship Id="rId4" Type="http://schemas.openxmlformats.org/officeDocument/2006/relationships/image" Target="../media/image69.png"/><Relationship Id="rId5" Type="http://schemas.openxmlformats.org/officeDocument/2006/relationships/image" Target="../media/image114.jpg"/><Relationship Id="rId6" Type="http://schemas.openxmlformats.org/officeDocument/2006/relationships/image" Target="../media/image54.png"/><Relationship Id="rId7" Type="http://schemas.openxmlformats.org/officeDocument/2006/relationships/image" Target="../media/image8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69.png"/><Relationship Id="rId4" Type="http://schemas.openxmlformats.org/officeDocument/2006/relationships/image" Target="../media/image54.png"/><Relationship Id="rId5" Type="http://schemas.openxmlformats.org/officeDocument/2006/relationships/image" Target="../media/image8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69.png"/><Relationship Id="rId4" Type="http://schemas.openxmlformats.org/officeDocument/2006/relationships/image" Target="../media/image113.png"/><Relationship Id="rId9" Type="http://schemas.openxmlformats.org/officeDocument/2006/relationships/image" Target="../media/image54.png"/><Relationship Id="rId5" Type="http://schemas.openxmlformats.org/officeDocument/2006/relationships/image" Target="../media/image117.png"/><Relationship Id="rId6" Type="http://schemas.openxmlformats.org/officeDocument/2006/relationships/image" Target="../media/image112.png"/><Relationship Id="rId7" Type="http://schemas.openxmlformats.org/officeDocument/2006/relationships/image" Target="../media/image109.png"/><Relationship Id="rId8" Type="http://schemas.openxmlformats.org/officeDocument/2006/relationships/image" Target="../media/image118.png"/><Relationship Id="rId10" Type="http://schemas.openxmlformats.org/officeDocument/2006/relationships/image" Target="../media/image8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52.png"/><Relationship Id="rId4" Type="http://schemas.openxmlformats.org/officeDocument/2006/relationships/image" Target="../media/image69.png"/><Relationship Id="rId9" Type="http://schemas.openxmlformats.org/officeDocument/2006/relationships/image" Target="../media/image133.png"/><Relationship Id="rId5" Type="http://schemas.openxmlformats.org/officeDocument/2006/relationships/image" Target="../media/image120.png"/><Relationship Id="rId6" Type="http://schemas.openxmlformats.org/officeDocument/2006/relationships/image" Target="../media/image131.png"/><Relationship Id="rId7" Type="http://schemas.openxmlformats.org/officeDocument/2006/relationships/image" Target="../media/image128.png"/><Relationship Id="rId8" Type="http://schemas.openxmlformats.org/officeDocument/2006/relationships/image" Target="../media/image127.png"/><Relationship Id="rId11" Type="http://schemas.openxmlformats.org/officeDocument/2006/relationships/image" Target="../media/image86.png"/><Relationship Id="rId10" Type="http://schemas.openxmlformats.org/officeDocument/2006/relationships/image" Target="../media/image5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52.png"/><Relationship Id="rId4" Type="http://schemas.openxmlformats.org/officeDocument/2006/relationships/image" Target="../media/image69.png"/><Relationship Id="rId9" Type="http://schemas.openxmlformats.org/officeDocument/2006/relationships/image" Target="../media/image134.png"/><Relationship Id="rId5" Type="http://schemas.openxmlformats.org/officeDocument/2006/relationships/image" Target="../media/image136.png"/><Relationship Id="rId6" Type="http://schemas.openxmlformats.org/officeDocument/2006/relationships/image" Target="../media/image123.png"/><Relationship Id="rId7" Type="http://schemas.openxmlformats.org/officeDocument/2006/relationships/image" Target="../media/image140.png"/><Relationship Id="rId8" Type="http://schemas.openxmlformats.org/officeDocument/2006/relationships/image" Target="../media/image132.png"/><Relationship Id="rId11" Type="http://schemas.openxmlformats.org/officeDocument/2006/relationships/image" Target="../media/image139.png"/><Relationship Id="rId10" Type="http://schemas.openxmlformats.org/officeDocument/2006/relationships/image" Target="../media/image138.png"/><Relationship Id="rId13" Type="http://schemas.openxmlformats.org/officeDocument/2006/relationships/image" Target="../media/image86.png"/><Relationship Id="rId12" Type="http://schemas.openxmlformats.org/officeDocument/2006/relationships/image" Target="../media/image54.png"/></Relationships>
</file>

<file path=ppt/slides/_rels/slide2.xml.rels><?xml version="1.0" encoding="UTF-8" standalone="yes"?><Relationships xmlns="http://schemas.openxmlformats.org/package/2006/relationships"><Relationship Id="rId20" Type="http://schemas.openxmlformats.org/officeDocument/2006/relationships/image" Target="../media/image3.png"/><Relationship Id="rId22" Type="http://schemas.openxmlformats.org/officeDocument/2006/relationships/image" Target="../media/image18.png"/><Relationship Id="rId21" Type="http://schemas.openxmlformats.org/officeDocument/2006/relationships/image" Target="../media/image33.png"/><Relationship Id="rId24" Type="http://schemas.openxmlformats.org/officeDocument/2006/relationships/image" Target="../media/image19.png"/><Relationship Id="rId23" Type="http://schemas.openxmlformats.org/officeDocument/2006/relationships/image" Target="../media/image22.png"/><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image" Target="../media/image15.png"/><Relationship Id="rId26" Type="http://schemas.openxmlformats.org/officeDocument/2006/relationships/image" Target="../media/image43.png"/><Relationship Id="rId25" Type="http://schemas.openxmlformats.org/officeDocument/2006/relationships/image" Target="../media/image41.png"/><Relationship Id="rId28" Type="http://schemas.openxmlformats.org/officeDocument/2006/relationships/image" Target="../media/image54.png"/><Relationship Id="rId27" Type="http://schemas.openxmlformats.org/officeDocument/2006/relationships/image" Target="../media/image30.png"/><Relationship Id="rId5" Type="http://schemas.openxmlformats.org/officeDocument/2006/relationships/image" Target="../media/image2.png"/><Relationship Id="rId6" Type="http://schemas.openxmlformats.org/officeDocument/2006/relationships/image" Target="../media/image17.png"/><Relationship Id="rId7" Type="http://schemas.openxmlformats.org/officeDocument/2006/relationships/image" Target="../media/image5.png"/><Relationship Id="rId8" Type="http://schemas.openxmlformats.org/officeDocument/2006/relationships/image" Target="../media/image25.png"/><Relationship Id="rId11" Type="http://schemas.openxmlformats.org/officeDocument/2006/relationships/image" Target="../media/image7.png"/><Relationship Id="rId10" Type="http://schemas.openxmlformats.org/officeDocument/2006/relationships/image" Target="../media/image10.png"/><Relationship Id="rId13" Type="http://schemas.openxmlformats.org/officeDocument/2006/relationships/image" Target="../media/image12.png"/><Relationship Id="rId12" Type="http://schemas.openxmlformats.org/officeDocument/2006/relationships/image" Target="../media/image9.png"/><Relationship Id="rId15" Type="http://schemas.openxmlformats.org/officeDocument/2006/relationships/image" Target="../media/image29.png"/><Relationship Id="rId14" Type="http://schemas.openxmlformats.org/officeDocument/2006/relationships/image" Target="../media/image8.png"/><Relationship Id="rId17" Type="http://schemas.openxmlformats.org/officeDocument/2006/relationships/image" Target="../media/image40.png"/><Relationship Id="rId16" Type="http://schemas.openxmlformats.org/officeDocument/2006/relationships/image" Target="../media/image11.png"/><Relationship Id="rId19" Type="http://schemas.openxmlformats.org/officeDocument/2006/relationships/image" Target="../media/image6.png"/><Relationship Id="rId18"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52.png"/><Relationship Id="rId4" Type="http://schemas.openxmlformats.org/officeDocument/2006/relationships/image" Target="../media/image69.png"/><Relationship Id="rId5" Type="http://schemas.openxmlformats.org/officeDocument/2006/relationships/image" Target="../media/image142.png"/><Relationship Id="rId6" Type="http://schemas.openxmlformats.org/officeDocument/2006/relationships/image" Target="../media/image54.png"/><Relationship Id="rId7" Type="http://schemas.openxmlformats.org/officeDocument/2006/relationships/image" Target="../media/image146.png"/><Relationship Id="rId8" Type="http://schemas.openxmlformats.org/officeDocument/2006/relationships/image" Target="../media/image8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69.png"/><Relationship Id="rId4" Type="http://schemas.openxmlformats.org/officeDocument/2006/relationships/image" Target="../media/image143.png"/><Relationship Id="rId9" Type="http://schemas.openxmlformats.org/officeDocument/2006/relationships/image" Target="../media/image152.png"/><Relationship Id="rId5" Type="http://schemas.openxmlformats.org/officeDocument/2006/relationships/image" Target="../media/image144.png"/><Relationship Id="rId6" Type="http://schemas.openxmlformats.org/officeDocument/2006/relationships/image" Target="../media/image149.png"/><Relationship Id="rId7" Type="http://schemas.openxmlformats.org/officeDocument/2006/relationships/image" Target="../media/image151.png"/><Relationship Id="rId8" Type="http://schemas.openxmlformats.org/officeDocument/2006/relationships/image" Target="../media/image148.png"/><Relationship Id="rId11" Type="http://schemas.openxmlformats.org/officeDocument/2006/relationships/image" Target="../media/image153.png"/><Relationship Id="rId10" Type="http://schemas.openxmlformats.org/officeDocument/2006/relationships/image" Target="../media/image145.png"/><Relationship Id="rId13" Type="http://schemas.openxmlformats.org/officeDocument/2006/relationships/image" Target="../media/image86.png"/><Relationship Id="rId12" Type="http://schemas.openxmlformats.org/officeDocument/2006/relationships/image" Target="../media/image54.png"/></Relationships>
</file>

<file path=ppt/slides/_rels/slide22.xml.rels><?xml version="1.0" encoding="UTF-8" standalone="yes"?><Relationships xmlns="http://schemas.openxmlformats.org/package/2006/relationships"><Relationship Id="rId20" Type="http://schemas.openxmlformats.org/officeDocument/2006/relationships/image" Target="../media/image77.png"/><Relationship Id="rId22" Type="http://schemas.openxmlformats.org/officeDocument/2006/relationships/image" Target="../media/image18.png"/><Relationship Id="rId21" Type="http://schemas.openxmlformats.org/officeDocument/2006/relationships/image" Target="../media/image73.png"/><Relationship Id="rId24" Type="http://schemas.openxmlformats.org/officeDocument/2006/relationships/image" Target="../media/image22.png"/><Relationship Id="rId23" Type="http://schemas.openxmlformats.org/officeDocument/2006/relationships/image" Target="../media/image19.png"/><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58.png"/><Relationship Id="rId4" Type="http://schemas.openxmlformats.org/officeDocument/2006/relationships/image" Target="../media/image55.png"/><Relationship Id="rId9" Type="http://schemas.openxmlformats.org/officeDocument/2006/relationships/image" Target="../media/image15.png"/><Relationship Id="rId26" Type="http://schemas.openxmlformats.org/officeDocument/2006/relationships/image" Target="../media/image43.png"/><Relationship Id="rId25" Type="http://schemas.openxmlformats.org/officeDocument/2006/relationships/image" Target="../media/image41.png"/><Relationship Id="rId28" Type="http://schemas.openxmlformats.org/officeDocument/2006/relationships/image" Target="../media/image54.png"/><Relationship Id="rId27" Type="http://schemas.openxmlformats.org/officeDocument/2006/relationships/image" Target="../media/image30.png"/><Relationship Id="rId5" Type="http://schemas.openxmlformats.org/officeDocument/2006/relationships/image" Target="../media/image2.png"/><Relationship Id="rId6" Type="http://schemas.openxmlformats.org/officeDocument/2006/relationships/image" Target="../media/image17.png"/><Relationship Id="rId7" Type="http://schemas.openxmlformats.org/officeDocument/2006/relationships/image" Target="../media/image5.png"/><Relationship Id="rId8" Type="http://schemas.openxmlformats.org/officeDocument/2006/relationships/image" Target="../media/image25.png"/><Relationship Id="rId11" Type="http://schemas.openxmlformats.org/officeDocument/2006/relationships/image" Target="../media/image7.png"/><Relationship Id="rId10" Type="http://schemas.openxmlformats.org/officeDocument/2006/relationships/image" Target="../media/image10.png"/><Relationship Id="rId13" Type="http://schemas.openxmlformats.org/officeDocument/2006/relationships/image" Target="../media/image12.png"/><Relationship Id="rId12" Type="http://schemas.openxmlformats.org/officeDocument/2006/relationships/image" Target="../media/image9.png"/><Relationship Id="rId15" Type="http://schemas.openxmlformats.org/officeDocument/2006/relationships/image" Target="../media/image29.png"/><Relationship Id="rId14" Type="http://schemas.openxmlformats.org/officeDocument/2006/relationships/image" Target="../media/image8.png"/><Relationship Id="rId17" Type="http://schemas.openxmlformats.org/officeDocument/2006/relationships/image" Target="../media/image40.png"/><Relationship Id="rId16" Type="http://schemas.openxmlformats.org/officeDocument/2006/relationships/image" Target="../media/image11.png"/><Relationship Id="rId19" Type="http://schemas.openxmlformats.org/officeDocument/2006/relationships/image" Target="../media/image6.png"/><Relationship Id="rId18" Type="http://schemas.openxmlformats.org/officeDocument/2006/relationships/image" Target="../media/image14.png"/></Relationships>
</file>

<file path=ppt/slides/_rels/slide23.xml.rels><?xml version="1.0" encoding="UTF-8" standalone="yes"?><Relationships xmlns="http://schemas.openxmlformats.org/package/2006/relationships"><Relationship Id="rId20" Type="http://schemas.openxmlformats.org/officeDocument/2006/relationships/image" Target="../media/image77.png"/><Relationship Id="rId22" Type="http://schemas.openxmlformats.org/officeDocument/2006/relationships/image" Target="../media/image18.png"/><Relationship Id="rId21" Type="http://schemas.openxmlformats.org/officeDocument/2006/relationships/image" Target="../media/image73.png"/><Relationship Id="rId24" Type="http://schemas.openxmlformats.org/officeDocument/2006/relationships/image" Target="../media/image22.png"/><Relationship Id="rId23" Type="http://schemas.openxmlformats.org/officeDocument/2006/relationships/image" Target="../media/image19.png"/><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58.png"/><Relationship Id="rId4" Type="http://schemas.openxmlformats.org/officeDocument/2006/relationships/image" Target="../media/image55.png"/><Relationship Id="rId9" Type="http://schemas.openxmlformats.org/officeDocument/2006/relationships/image" Target="../media/image15.png"/><Relationship Id="rId26" Type="http://schemas.openxmlformats.org/officeDocument/2006/relationships/image" Target="../media/image43.png"/><Relationship Id="rId25" Type="http://schemas.openxmlformats.org/officeDocument/2006/relationships/image" Target="../media/image41.png"/><Relationship Id="rId28" Type="http://schemas.openxmlformats.org/officeDocument/2006/relationships/image" Target="../media/image54.png"/><Relationship Id="rId27" Type="http://schemas.openxmlformats.org/officeDocument/2006/relationships/image" Target="../media/image30.png"/><Relationship Id="rId5" Type="http://schemas.openxmlformats.org/officeDocument/2006/relationships/image" Target="../media/image2.png"/><Relationship Id="rId6" Type="http://schemas.openxmlformats.org/officeDocument/2006/relationships/image" Target="../media/image17.png"/><Relationship Id="rId7" Type="http://schemas.openxmlformats.org/officeDocument/2006/relationships/image" Target="../media/image5.png"/><Relationship Id="rId8" Type="http://schemas.openxmlformats.org/officeDocument/2006/relationships/image" Target="../media/image25.png"/><Relationship Id="rId11" Type="http://schemas.openxmlformats.org/officeDocument/2006/relationships/image" Target="../media/image7.png"/><Relationship Id="rId10" Type="http://schemas.openxmlformats.org/officeDocument/2006/relationships/image" Target="../media/image10.png"/><Relationship Id="rId13" Type="http://schemas.openxmlformats.org/officeDocument/2006/relationships/image" Target="../media/image12.png"/><Relationship Id="rId12" Type="http://schemas.openxmlformats.org/officeDocument/2006/relationships/image" Target="../media/image9.png"/><Relationship Id="rId15" Type="http://schemas.openxmlformats.org/officeDocument/2006/relationships/image" Target="../media/image29.png"/><Relationship Id="rId14" Type="http://schemas.openxmlformats.org/officeDocument/2006/relationships/image" Target="../media/image8.png"/><Relationship Id="rId17" Type="http://schemas.openxmlformats.org/officeDocument/2006/relationships/image" Target="../media/image40.png"/><Relationship Id="rId16" Type="http://schemas.openxmlformats.org/officeDocument/2006/relationships/image" Target="../media/image11.png"/><Relationship Id="rId19" Type="http://schemas.openxmlformats.org/officeDocument/2006/relationships/image" Target="../media/image6.png"/><Relationship Id="rId18"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58.png"/></Relationships>
</file>

<file path=ppt/slides/_rels/slide25.xml.rels><?xml version="1.0" encoding="UTF-8" standalone="yes"?><Relationships xmlns="http://schemas.openxmlformats.org/package/2006/relationships"><Relationship Id="rId20" Type="http://schemas.openxmlformats.org/officeDocument/2006/relationships/image" Target="../media/image77.png"/><Relationship Id="rId22" Type="http://schemas.openxmlformats.org/officeDocument/2006/relationships/image" Target="../media/image18.png"/><Relationship Id="rId21" Type="http://schemas.openxmlformats.org/officeDocument/2006/relationships/image" Target="../media/image73.png"/><Relationship Id="rId24" Type="http://schemas.openxmlformats.org/officeDocument/2006/relationships/image" Target="../media/image22.png"/><Relationship Id="rId23" Type="http://schemas.openxmlformats.org/officeDocument/2006/relationships/image" Target="../media/image19.png"/><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58.png"/><Relationship Id="rId4" Type="http://schemas.openxmlformats.org/officeDocument/2006/relationships/image" Target="../media/image55.png"/><Relationship Id="rId9" Type="http://schemas.openxmlformats.org/officeDocument/2006/relationships/image" Target="../media/image15.png"/><Relationship Id="rId26" Type="http://schemas.openxmlformats.org/officeDocument/2006/relationships/image" Target="../media/image43.png"/><Relationship Id="rId25" Type="http://schemas.openxmlformats.org/officeDocument/2006/relationships/image" Target="../media/image41.png"/><Relationship Id="rId28" Type="http://schemas.openxmlformats.org/officeDocument/2006/relationships/image" Target="../media/image54.png"/><Relationship Id="rId27" Type="http://schemas.openxmlformats.org/officeDocument/2006/relationships/image" Target="../media/image30.png"/><Relationship Id="rId5" Type="http://schemas.openxmlformats.org/officeDocument/2006/relationships/image" Target="../media/image2.png"/><Relationship Id="rId6" Type="http://schemas.openxmlformats.org/officeDocument/2006/relationships/image" Target="../media/image17.png"/><Relationship Id="rId7" Type="http://schemas.openxmlformats.org/officeDocument/2006/relationships/image" Target="../media/image5.png"/><Relationship Id="rId8" Type="http://schemas.openxmlformats.org/officeDocument/2006/relationships/image" Target="../media/image25.png"/><Relationship Id="rId11" Type="http://schemas.openxmlformats.org/officeDocument/2006/relationships/image" Target="../media/image7.png"/><Relationship Id="rId10" Type="http://schemas.openxmlformats.org/officeDocument/2006/relationships/image" Target="../media/image10.png"/><Relationship Id="rId13" Type="http://schemas.openxmlformats.org/officeDocument/2006/relationships/image" Target="../media/image12.png"/><Relationship Id="rId12" Type="http://schemas.openxmlformats.org/officeDocument/2006/relationships/image" Target="../media/image9.png"/><Relationship Id="rId15" Type="http://schemas.openxmlformats.org/officeDocument/2006/relationships/image" Target="../media/image29.png"/><Relationship Id="rId14" Type="http://schemas.openxmlformats.org/officeDocument/2006/relationships/image" Target="../media/image8.png"/><Relationship Id="rId17" Type="http://schemas.openxmlformats.org/officeDocument/2006/relationships/image" Target="../media/image40.png"/><Relationship Id="rId16" Type="http://schemas.openxmlformats.org/officeDocument/2006/relationships/image" Target="../media/image11.png"/><Relationship Id="rId19" Type="http://schemas.openxmlformats.org/officeDocument/2006/relationships/image" Target="../media/image6.png"/><Relationship Id="rId18"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 Id="rId3" Type="http://schemas.openxmlformats.org/officeDocument/2006/relationships/image" Target="../media/image147.png"/><Relationship Id="rId4" Type="http://schemas.openxmlformats.org/officeDocument/2006/relationships/image" Target="../media/image154.png"/><Relationship Id="rId9" Type="http://schemas.openxmlformats.org/officeDocument/2006/relationships/image" Target="../media/image163.png"/><Relationship Id="rId5" Type="http://schemas.openxmlformats.org/officeDocument/2006/relationships/image" Target="../media/image158.png"/><Relationship Id="rId6" Type="http://schemas.openxmlformats.org/officeDocument/2006/relationships/image" Target="../media/image173.png"/><Relationship Id="rId7" Type="http://schemas.openxmlformats.org/officeDocument/2006/relationships/image" Target="../media/image155.png"/><Relationship Id="rId8" Type="http://schemas.openxmlformats.org/officeDocument/2006/relationships/image" Target="../media/image54.png"/><Relationship Id="rId10" Type="http://schemas.openxmlformats.org/officeDocument/2006/relationships/image" Target="../media/image8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image" Target="../media/image158.png"/><Relationship Id="rId4" Type="http://schemas.openxmlformats.org/officeDocument/2006/relationships/image" Target="../media/image173.png"/><Relationship Id="rId9" Type="http://schemas.openxmlformats.org/officeDocument/2006/relationships/image" Target="../media/image86.png"/><Relationship Id="rId5" Type="http://schemas.openxmlformats.org/officeDocument/2006/relationships/image" Target="../media/image155.png"/><Relationship Id="rId6" Type="http://schemas.openxmlformats.org/officeDocument/2006/relationships/image" Target="../media/image54.png"/><Relationship Id="rId7" Type="http://schemas.openxmlformats.org/officeDocument/2006/relationships/image" Target="../media/image157.png"/><Relationship Id="rId8" Type="http://schemas.openxmlformats.org/officeDocument/2006/relationships/image" Target="../media/image16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 Id="rId3" Type="http://schemas.openxmlformats.org/officeDocument/2006/relationships/image" Target="../media/image164.png"/><Relationship Id="rId4" Type="http://schemas.openxmlformats.org/officeDocument/2006/relationships/image" Target="../media/image156.png"/><Relationship Id="rId9" Type="http://schemas.openxmlformats.org/officeDocument/2006/relationships/image" Target="../media/image86.png"/><Relationship Id="rId5" Type="http://schemas.openxmlformats.org/officeDocument/2006/relationships/image" Target="../media/image158.png"/><Relationship Id="rId6" Type="http://schemas.openxmlformats.org/officeDocument/2006/relationships/image" Target="../media/image201.png"/><Relationship Id="rId7" Type="http://schemas.openxmlformats.org/officeDocument/2006/relationships/image" Target="../media/image159.png"/><Relationship Id="rId8" Type="http://schemas.openxmlformats.org/officeDocument/2006/relationships/image" Target="../media/image5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 Id="rId3" Type="http://schemas.openxmlformats.org/officeDocument/2006/relationships/image" Target="../media/image166.png"/><Relationship Id="rId4" Type="http://schemas.openxmlformats.org/officeDocument/2006/relationships/image" Target="../media/image158.png"/><Relationship Id="rId9" Type="http://schemas.openxmlformats.org/officeDocument/2006/relationships/image" Target="../media/image175.png"/><Relationship Id="rId5" Type="http://schemas.openxmlformats.org/officeDocument/2006/relationships/image" Target="../media/image201.png"/><Relationship Id="rId6" Type="http://schemas.openxmlformats.org/officeDocument/2006/relationships/image" Target="../media/image159.png"/><Relationship Id="rId7" Type="http://schemas.openxmlformats.org/officeDocument/2006/relationships/image" Target="../media/image54.png"/><Relationship Id="rId8" Type="http://schemas.openxmlformats.org/officeDocument/2006/relationships/image" Target="../media/image177.png"/><Relationship Id="rId10" Type="http://schemas.openxmlformats.org/officeDocument/2006/relationships/image" Target="../media/image86.png"/></Relationships>
</file>

<file path=ppt/slides/_rels/slide3.xml.rels><?xml version="1.0" encoding="UTF-8" standalone="yes"?><Relationships xmlns="http://schemas.openxmlformats.org/package/2006/relationships"><Relationship Id="rId20" Type="http://schemas.openxmlformats.org/officeDocument/2006/relationships/image" Target="../media/image77.png"/><Relationship Id="rId22" Type="http://schemas.openxmlformats.org/officeDocument/2006/relationships/image" Target="../media/image18.png"/><Relationship Id="rId21" Type="http://schemas.openxmlformats.org/officeDocument/2006/relationships/image" Target="../media/image73.png"/><Relationship Id="rId24" Type="http://schemas.openxmlformats.org/officeDocument/2006/relationships/image" Target="../media/image22.png"/><Relationship Id="rId23" Type="http://schemas.openxmlformats.org/officeDocument/2006/relationships/image" Target="../media/image19.png"/><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58.png"/><Relationship Id="rId4" Type="http://schemas.openxmlformats.org/officeDocument/2006/relationships/image" Target="../media/image55.png"/><Relationship Id="rId9" Type="http://schemas.openxmlformats.org/officeDocument/2006/relationships/image" Target="../media/image15.png"/><Relationship Id="rId26" Type="http://schemas.openxmlformats.org/officeDocument/2006/relationships/image" Target="../media/image43.png"/><Relationship Id="rId25" Type="http://schemas.openxmlformats.org/officeDocument/2006/relationships/image" Target="../media/image41.png"/><Relationship Id="rId28" Type="http://schemas.openxmlformats.org/officeDocument/2006/relationships/image" Target="../media/image54.png"/><Relationship Id="rId27" Type="http://schemas.openxmlformats.org/officeDocument/2006/relationships/image" Target="../media/image30.png"/><Relationship Id="rId5" Type="http://schemas.openxmlformats.org/officeDocument/2006/relationships/image" Target="../media/image2.png"/><Relationship Id="rId6" Type="http://schemas.openxmlformats.org/officeDocument/2006/relationships/image" Target="../media/image17.png"/><Relationship Id="rId7" Type="http://schemas.openxmlformats.org/officeDocument/2006/relationships/image" Target="../media/image5.png"/><Relationship Id="rId8" Type="http://schemas.openxmlformats.org/officeDocument/2006/relationships/image" Target="../media/image25.png"/><Relationship Id="rId11" Type="http://schemas.openxmlformats.org/officeDocument/2006/relationships/image" Target="../media/image7.png"/><Relationship Id="rId10" Type="http://schemas.openxmlformats.org/officeDocument/2006/relationships/image" Target="../media/image10.png"/><Relationship Id="rId13" Type="http://schemas.openxmlformats.org/officeDocument/2006/relationships/image" Target="../media/image12.png"/><Relationship Id="rId12" Type="http://schemas.openxmlformats.org/officeDocument/2006/relationships/image" Target="../media/image9.png"/><Relationship Id="rId15" Type="http://schemas.openxmlformats.org/officeDocument/2006/relationships/image" Target="../media/image29.png"/><Relationship Id="rId14" Type="http://schemas.openxmlformats.org/officeDocument/2006/relationships/image" Target="../media/image8.png"/><Relationship Id="rId17" Type="http://schemas.openxmlformats.org/officeDocument/2006/relationships/image" Target="../media/image40.png"/><Relationship Id="rId16" Type="http://schemas.openxmlformats.org/officeDocument/2006/relationships/image" Target="../media/image11.png"/><Relationship Id="rId19" Type="http://schemas.openxmlformats.org/officeDocument/2006/relationships/image" Target="../media/image6.png"/><Relationship Id="rId18"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 Id="rId3" Type="http://schemas.openxmlformats.org/officeDocument/2006/relationships/image" Target="../media/image172.png"/><Relationship Id="rId4" Type="http://schemas.openxmlformats.org/officeDocument/2006/relationships/image" Target="../media/image171.png"/><Relationship Id="rId9" Type="http://schemas.openxmlformats.org/officeDocument/2006/relationships/image" Target="../media/image159.png"/><Relationship Id="rId5" Type="http://schemas.openxmlformats.org/officeDocument/2006/relationships/image" Target="../media/image179.png"/><Relationship Id="rId6" Type="http://schemas.openxmlformats.org/officeDocument/2006/relationships/image" Target="../media/image165.png"/><Relationship Id="rId7" Type="http://schemas.openxmlformats.org/officeDocument/2006/relationships/image" Target="../media/image158.png"/><Relationship Id="rId8" Type="http://schemas.openxmlformats.org/officeDocument/2006/relationships/image" Target="../media/image196.png"/><Relationship Id="rId11" Type="http://schemas.openxmlformats.org/officeDocument/2006/relationships/image" Target="../media/image86.png"/><Relationship Id="rId10" Type="http://schemas.openxmlformats.org/officeDocument/2006/relationships/image" Target="../media/image5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 Id="rId3" Type="http://schemas.openxmlformats.org/officeDocument/2006/relationships/image" Target="../media/image167.png"/><Relationship Id="rId4" Type="http://schemas.openxmlformats.org/officeDocument/2006/relationships/image" Target="../media/image170.png"/><Relationship Id="rId9" Type="http://schemas.openxmlformats.org/officeDocument/2006/relationships/image" Target="../media/image159.png"/><Relationship Id="rId5" Type="http://schemas.openxmlformats.org/officeDocument/2006/relationships/image" Target="../media/image178.png"/><Relationship Id="rId6" Type="http://schemas.openxmlformats.org/officeDocument/2006/relationships/image" Target="../media/image174.png"/><Relationship Id="rId7" Type="http://schemas.openxmlformats.org/officeDocument/2006/relationships/image" Target="../media/image158.png"/><Relationship Id="rId8" Type="http://schemas.openxmlformats.org/officeDocument/2006/relationships/image" Target="../media/image196.png"/><Relationship Id="rId11" Type="http://schemas.openxmlformats.org/officeDocument/2006/relationships/image" Target="../media/image182.png"/><Relationship Id="rId10" Type="http://schemas.openxmlformats.org/officeDocument/2006/relationships/image" Target="../media/image54.png"/><Relationship Id="rId13" Type="http://schemas.openxmlformats.org/officeDocument/2006/relationships/image" Target="../media/image181.png"/><Relationship Id="rId12" Type="http://schemas.openxmlformats.org/officeDocument/2006/relationships/image" Target="../media/image180.png"/><Relationship Id="rId14" Type="http://schemas.openxmlformats.org/officeDocument/2006/relationships/image" Target="../media/image8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 Id="rId3" Type="http://schemas.openxmlformats.org/officeDocument/2006/relationships/image" Target="../media/image188.jpg"/><Relationship Id="rId4" Type="http://schemas.openxmlformats.org/officeDocument/2006/relationships/image" Target="../media/image158.png"/><Relationship Id="rId5" Type="http://schemas.openxmlformats.org/officeDocument/2006/relationships/image" Target="../media/image194.png"/><Relationship Id="rId6" Type="http://schemas.openxmlformats.org/officeDocument/2006/relationships/image" Target="../media/image159.png"/><Relationship Id="rId7" Type="http://schemas.openxmlformats.org/officeDocument/2006/relationships/image" Target="../media/image54.png"/><Relationship Id="rId8" Type="http://schemas.openxmlformats.org/officeDocument/2006/relationships/image" Target="../media/image8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 Id="rId3" Type="http://schemas.openxmlformats.org/officeDocument/2006/relationships/image" Target="../media/image183.png"/><Relationship Id="rId4" Type="http://schemas.openxmlformats.org/officeDocument/2006/relationships/image" Target="../media/image187.png"/><Relationship Id="rId9" Type="http://schemas.openxmlformats.org/officeDocument/2006/relationships/image" Target="../media/image54.png"/><Relationship Id="rId5" Type="http://schemas.openxmlformats.org/officeDocument/2006/relationships/image" Target="../media/image189.png"/><Relationship Id="rId6" Type="http://schemas.openxmlformats.org/officeDocument/2006/relationships/image" Target="../media/image158.png"/><Relationship Id="rId7" Type="http://schemas.openxmlformats.org/officeDocument/2006/relationships/image" Target="../media/image194.png"/><Relationship Id="rId8" Type="http://schemas.openxmlformats.org/officeDocument/2006/relationships/image" Target="../media/image159.png"/><Relationship Id="rId10" Type="http://schemas.openxmlformats.org/officeDocument/2006/relationships/image" Target="../media/image8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 Id="rId3" Type="http://schemas.openxmlformats.org/officeDocument/2006/relationships/image" Target="../media/image158.png"/><Relationship Id="rId4" Type="http://schemas.openxmlformats.org/officeDocument/2006/relationships/image" Target="../media/image206.png"/><Relationship Id="rId9" Type="http://schemas.openxmlformats.org/officeDocument/2006/relationships/image" Target="../media/image54.png"/><Relationship Id="rId5" Type="http://schemas.openxmlformats.org/officeDocument/2006/relationships/image" Target="../media/image155.png"/><Relationship Id="rId6" Type="http://schemas.openxmlformats.org/officeDocument/2006/relationships/image" Target="../media/image190.png"/><Relationship Id="rId7" Type="http://schemas.openxmlformats.org/officeDocument/2006/relationships/image" Target="../media/image184.png"/><Relationship Id="rId8" Type="http://schemas.openxmlformats.org/officeDocument/2006/relationships/image" Target="../media/image199.png"/><Relationship Id="rId10" Type="http://schemas.openxmlformats.org/officeDocument/2006/relationships/image" Target="../media/image8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 Id="rId3" Type="http://schemas.openxmlformats.org/officeDocument/2006/relationships/image" Target="../media/image158.png"/><Relationship Id="rId4" Type="http://schemas.openxmlformats.org/officeDocument/2006/relationships/image" Target="../media/image206.png"/><Relationship Id="rId9" Type="http://schemas.openxmlformats.org/officeDocument/2006/relationships/image" Target="../media/image86.png"/><Relationship Id="rId5" Type="http://schemas.openxmlformats.org/officeDocument/2006/relationships/image" Target="../media/image155.png"/><Relationship Id="rId6" Type="http://schemas.openxmlformats.org/officeDocument/2006/relationships/image" Target="../media/image54.png"/><Relationship Id="rId7" Type="http://schemas.openxmlformats.org/officeDocument/2006/relationships/image" Target="../media/image197.png"/><Relationship Id="rId8" Type="http://schemas.openxmlformats.org/officeDocument/2006/relationships/image" Target="../media/image191.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 Id="rId3" Type="http://schemas.openxmlformats.org/officeDocument/2006/relationships/image" Target="../media/image158.png"/><Relationship Id="rId4" Type="http://schemas.openxmlformats.org/officeDocument/2006/relationships/image" Target="../media/image218.png"/><Relationship Id="rId9" Type="http://schemas.openxmlformats.org/officeDocument/2006/relationships/image" Target="../media/image86.png"/><Relationship Id="rId5" Type="http://schemas.openxmlformats.org/officeDocument/2006/relationships/image" Target="../media/image155.png"/><Relationship Id="rId6" Type="http://schemas.openxmlformats.org/officeDocument/2006/relationships/image" Target="../media/image193.png"/><Relationship Id="rId7" Type="http://schemas.openxmlformats.org/officeDocument/2006/relationships/image" Target="../media/image195.jpg"/><Relationship Id="rId8" Type="http://schemas.openxmlformats.org/officeDocument/2006/relationships/image" Target="../media/image5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 Id="rId3" Type="http://schemas.openxmlformats.org/officeDocument/2006/relationships/image" Target="../media/image158.png"/><Relationship Id="rId4" Type="http://schemas.openxmlformats.org/officeDocument/2006/relationships/image" Target="../media/image209.png"/><Relationship Id="rId9" Type="http://schemas.openxmlformats.org/officeDocument/2006/relationships/image" Target="../media/image86.png"/><Relationship Id="rId5" Type="http://schemas.openxmlformats.org/officeDocument/2006/relationships/image" Target="../media/image159.png"/><Relationship Id="rId6" Type="http://schemas.openxmlformats.org/officeDocument/2006/relationships/image" Target="../media/image198.png"/><Relationship Id="rId7" Type="http://schemas.openxmlformats.org/officeDocument/2006/relationships/image" Target="../media/image192.png"/><Relationship Id="rId8" Type="http://schemas.openxmlformats.org/officeDocument/2006/relationships/image" Target="../media/image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 Id="rId3" Type="http://schemas.openxmlformats.org/officeDocument/2006/relationships/image" Target="../media/image158.png"/><Relationship Id="rId4" Type="http://schemas.openxmlformats.org/officeDocument/2006/relationships/image" Target="../media/image209.png"/><Relationship Id="rId5" Type="http://schemas.openxmlformats.org/officeDocument/2006/relationships/image" Target="../media/image159.png"/><Relationship Id="rId6" Type="http://schemas.openxmlformats.org/officeDocument/2006/relationships/image" Target="../media/image54.png"/><Relationship Id="rId7" Type="http://schemas.openxmlformats.org/officeDocument/2006/relationships/image" Target="../media/image166.png"/><Relationship Id="rId8" Type="http://schemas.openxmlformats.org/officeDocument/2006/relationships/image" Target="../media/image8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xml"/><Relationship Id="rId3" Type="http://schemas.openxmlformats.org/officeDocument/2006/relationships/image" Target="../media/image158.png"/><Relationship Id="rId4" Type="http://schemas.openxmlformats.org/officeDocument/2006/relationships/image" Target="../media/image209.png"/><Relationship Id="rId9" Type="http://schemas.openxmlformats.org/officeDocument/2006/relationships/image" Target="../media/image54.png"/><Relationship Id="rId5" Type="http://schemas.openxmlformats.org/officeDocument/2006/relationships/image" Target="../media/image159.png"/><Relationship Id="rId6" Type="http://schemas.openxmlformats.org/officeDocument/2006/relationships/image" Target="../media/image200.png"/><Relationship Id="rId7" Type="http://schemas.openxmlformats.org/officeDocument/2006/relationships/image" Target="../media/image226.png"/><Relationship Id="rId8" Type="http://schemas.openxmlformats.org/officeDocument/2006/relationships/image" Target="../media/image204.png"/><Relationship Id="rId10" Type="http://schemas.openxmlformats.org/officeDocument/2006/relationships/image" Target="../media/image8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52.png"/><Relationship Id="rId4" Type="http://schemas.openxmlformats.org/officeDocument/2006/relationships/image" Target="../media/image69.png"/><Relationship Id="rId5" Type="http://schemas.openxmlformats.org/officeDocument/2006/relationships/image" Target="../media/image85.png"/><Relationship Id="rId6" Type="http://schemas.openxmlformats.org/officeDocument/2006/relationships/image" Target="../media/image76.jpg"/><Relationship Id="rId7" Type="http://schemas.openxmlformats.org/officeDocument/2006/relationships/image" Target="../media/image54.png"/><Relationship Id="rId8" Type="http://schemas.openxmlformats.org/officeDocument/2006/relationships/image" Target="../media/image86.png"/></Relationships>
</file>

<file path=ppt/slides/_rels/slide40.xml.rels><?xml version="1.0" encoding="UTF-8" standalone="yes"?><Relationships xmlns="http://schemas.openxmlformats.org/package/2006/relationships"><Relationship Id="rId20" Type="http://schemas.openxmlformats.org/officeDocument/2006/relationships/image" Target="../media/image220.png"/><Relationship Id="rId22" Type="http://schemas.openxmlformats.org/officeDocument/2006/relationships/image" Target="../media/image216.png"/><Relationship Id="rId21" Type="http://schemas.openxmlformats.org/officeDocument/2006/relationships/image" Target="../media/image222.png"/><Relationship Id="rId24" Type="http://schemas.openxmlformats.org/officeDocument/2006/relationships/image" Target="../media/image223.png"/><Relationship Id="rId23" Type="http://schemas.openxmlformats.org/officeDocument/2006/relationships/image" Target="../media/image217.png"/><Relationship Id="rId1" Type="http://schemas.openxmlformats.org/officeDocument/2006/relationships/slideLayout" Target="../slideLayouts/slideLayout23.xml"/><Relationship Id="rId2" Type="http://schemas.openxmlformats.org/officeDocument/2006/relationships/notesSlide" Target="../notesSlides/notesSlide40.xml"/><Relationship Id="rId3" Type="http://schemas.openxmlformats.org/officeDocument/2006/relationships/image" Target="../media/image158.png"/><Relationship Id="rId4" Type="http://schemas.openxmlformats.org/officeDocument/2006/relationships/image" Target="../media/image232.png"/><Relationship Id="rId9" Type="http://schemas.openxmlformats.org/officeDocument/2006/relationships/image" Target="../media/image211.png"/><Relationship Id="rId26" Type="http://schemas.openxmlformats.org/officeDocument/2006/relationships/image" Target="../media/image54.png"/><Relationship Id="rId25" Type="http://schemas.openxmlformats.org/officeDocument/2006/relationships/image" Target="../media/image227.png"/><Relationship Id="rId27" Type="http://schemas.openxmlformats.org/officeDocument/2006/relationships/image" Target="../media/image86.png"/><Relationship Id="rId5" Type="http://schemas.openxmlformats.org/officeDocument/2006/relationships/image" Target="../media/image159.png"/><Relationship Id="rId6" Type="http://schemas.openxmlformats.org/officeDocument/2006/relationships/image" Target="../media/image202.png"/><Relationship Id="rId7" Type="http://schemas.openxmlformats.org/officeDocument/2006/relationships/image" Target="../media/image212.png"/><Relationship Id="rId8" Type="http://schemas.openxmlformats.org/officeDocument/2006/relationships/image" Target="../media/image205.png"/><Relationship Id="rId11" Type="http://schemas.openxmlformats.org/officeDocument/2006/relationships/image" Target="../media/image213.png"/><Relationship Id="rId10" Type="http://schemas.openxmlformats.org/officeDocument/2006/relationships/image" Target="../media/image208.png"/><Relationship Id="rId13" Type="http://schemas.openxmlformats.org/officeDocument/2006/relationships/image" Target="../media/image221.png"/><Relationship Id="rId12" Type="http://schemas.openxmlformats.org/officeDocument/2006/relationships/image" Target="../media/image203.png"/><Relationship Id="rId15" Type="http://schemas.openxmlformats.org/officeDocument/2006/relationships/image" Target="../media/image214.png"/><Relationship Id="rId14" Type="http://schemas.openxmlformats.org/officeDocument/2006/relationships/image" Target="../media/image210.png"/><Relationship Id="rId17" Type="http://schemas.openxmlformats.org/officeDocument/2006/relationships/image" Target="../media/image228.png"/><Relationship Id="rId16" Type="http://schemas.openxmlformats.org/officeDocument/2006/relationships/image" Target="../media/image207.png"/><Relationship Id="rId19" Type="http://schemas.openxmlformats.org/officeDocument/2006/relationships/image" Target="../media/image219.png"/><Relationship Id="rId18" Type="http://schemas.openxmlformats.org/officeDocument/2006/relationships/image" Target="../media/image2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1.xml"/><Relationship Id="rId3" Type="http://schemas.openxmlformats.org/officeDocument/2006/relationships/image" Target="../media/image158.png"/><Relationship Id="rId4" Type="http://schemas.openxmlformats.org/officeDocument/2006/relationships/image" Target="../media/image232.png"/><Relationship Id="rId5" Type="http://schemas.openxmlformats.org/officeDocument/2006/relationships/image" Target="../media/image159.png"/><Relationship Id="rId6" Type="http://schemas.openxmlformats.org/officeDocument/2006/relationships/image" Target="../media/image54.png"/><Relationship Id="rId7" Type="http://schemas.openxmlformats.org/officeDocument/2006/relationships/image" Target="../media/image225.png"/><Relationship Id="rId8" Type="http://schemas.openxmlformats.org/officeDocument/2006/relationships/image" Target="../media/image8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2.xml"/><Relationship Id="rId3" Type="http://schemas.openxmlformats.org/officeDocument/2006/relationships/image" Target="../media/image158.png"/><Relationship Id="rId4" Type="http://schemas.openxmlformats.org/officeDocument/2006/relationships/image" Target="../media/image232.png"/><Relationship Id="rId5" Type="http://schemas.openxmlformats.org/officeDocument/2006/relationships/image" Target="../media/image159.png"/><Relationship Id="rId6" Type="http://schemas.openxmlformats.org/officeDocument/2006/relationships/image" Target="../media/image224.png"/><Relationship Id="rId7" Type="http://schemas.openxmlformats.org/officeDocument/2006/relationships/image" Target="../media/image54.png"/><Relationship Id="rId8" Type="http://schemas.openxmlformats.org/officeDocument/2006/relationships/image" Target="../media/image8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3.xml"/><Relationship Id="rId3" Type="http://schemas.openxmlformats.org/officeDocument/2006/relationships/image" Target="../media/image158.png"/><Relationship Id="rId4" Type="http://schemas.openxmlformats.org/officeDocument/2006/relationships/image" Target="../media/image234.png"/><Relationship Id="rId9" Type="http://schemas.openxmlformats.org/officeDocument/2006/relationships/image" Target="../media/image86.png"/><Relationship Id="rId5" Type="http://schemas.openxmlformats.org/officeDocument/2006/relationships/image" Target="../media/image155.png"/><Relationship Id="rId6" Type="http://schemas.openxmlformats.org/officeDocument/2006/relationships/image" Target="../media/image229.png"/><Relationship Id="rId7" Type="http://schemas.openxmlformats.org/officeDocument/2006/relationships/image" Target="../media/image230.png"/><Relationship Id="rId8" Type="http://schemas.openxmlformats.org/officeDocument/2006/relationships/image" Target="../media/image5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4.xml"/><Relationship Id="rId3" Type="http://schemas.openxmlformats.org/officeDocument/2006/relationships/image" Target="../media/image158.png"/><Relationship Id="rId4" Type="http://schemas.openxmlformats.org/officeDocument/2006/relationships/image" Target="../media/image233.png"/><Relationship Id="rId5" Type="http://schemas.openxmlformats.org/officeDocument/2006/relationships/image" Target="../media/image155.png"/><Relationship Id="rId6" Type="http://schemas.openxmlformats.org/officeDocument/2006/relationships/image" Target="../media/image54.png"/><Relationship Id="rId7" Type="http://schemas.openxmlformats.org/officeDocument/2006/relationships/image" Target="../media/image231.jpg"/><Relationship Id="rId8" Type="http://schemas.openxmlformats.org/officeDocument/2006/relationships/image" Target="../media/image86.png"/></Relationships>
</file>

<file path=ppt/slides/_rels/slide45.xml.rels><?xml version="1.0" encoding="UTF-8" standalone="yes"?><Relationships xmlns="http://schemas.openxmlformats.org/package/2006/relationships"><Relationship Id="rId20" Type="http://schemas.openxmlformats.org/officeDocument/2006/relationships/image" Target="../media/image77.png"/><Relationship Id="rId22" Type="http://schemas.openxmlformats.org/officeDocument/2006/relationships/image" Target="../media/image18.png"/><Relationship Id="rId21" Type="http://schemas.openxmlformats.org/officeDocument/2006/relationships/image" Target="../media/image73.png"/><Relationship Id="rId24" Type="http://schemas.openxmlformats.org/officeDocument/2006/relationships/image" Target="../media/image22.png"/><Relationship Id="rId23" Type="http://schemas.openxmlformats.org/officeDocument/2006/relationships/image" Target="../media/image19.png"/><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58.png"/><Relationship Id="rId4" Type="http://schemas.openxmlformats.org/officeDocument/2006/relationships/image" Target="../media/image55.png"/><Relationship Id="rId9" Type="http://schemas.openxmlformats.org/officeDocument/2006/relationships/image" Target="../media/image15.png"/><Relationship Id="rId26" Type="http://schemas.openxmlformats.org/officeDocument/2006/relationships/image" Target="../media/image43.png"/><Relationship Id="rId25" Type="http://schemas.openxmlformats.org/officeDocument/2006/relationships/image" Target="../media/image41.png"/><Relationship Id="rId28" Type="http://schemas.openxmlformats.org/officeDocument/2006/relationships/image" Target="../media/image54.png"/><Relationship Id="rId27" Type="http://schemas.openxmlformats.org/officeDocument/2006/relationships/image" Target="../media/image30.png"/><Relationship Id="rId5" Type="http://schemas.openxmlformats.org/officeDocument/2006/relationships/image" Target="../media/image2.png"/><Relationship Id="rId6" Type="http://schemas.openxmlformats.org/officeDocument/2006/relationships/image" Target="../media/image17.png"/><Relationship Id="rId7" Type="http://schemas.openxmlformats.org/officeDocument/2006/relationships/image" Target="../media/image5.png"/><Relationship Id="rId8" Type="http://schemas.openxmlformats.org/officeDocument/2006/relationships/image" Target="../media/image25.png"/><Relationship Id="rId11" Type="http://schemas.openxmlformats.org/officeDocument/2006/relationships/image" Target="../media/image7.png"/><Relationship Id="rId10" Type="http://schemas.openxmlformats.org/officeDocument/2006/relationships/image" Target="../media/image10.png"/><Relationship Id="rId13" Type="http://schemas.openxmlformats.org/officeDocument/2006/relationships/image" Target="../media/image12.png"/><Relationship Id="rId12" Type="http://schemas.openxmlformats.org/officeDocument/2006/relationships/image" Target="../media/image9.png"/><Relationship Id="rId15" Type="http://schemas.openxmlformats.org/officeDocument/2006/relationships/image" Target="../media/image29.png"/><Relationship Id="rId14" Type="http://schemas.openxmlformats.org/officeDocument/2006/relationships/image" Target="../media/image8.png"/><Relationship Id="rId17" Type="http://schemas.openxmlformats.org/officeDocument/2006/relationships/image" Target="../media/image40.png"/><Relationship Id="rId16" Type="http://schemas.openxmlformats.org/officeDocument/2006/relationships/image" Target="../media/image11.png"/><Relationship Id="rId19" Type="http://schemas.openxmlformats.org/officeDocument/2006/relationships/image" Target="../media/image6.png"/><Relationship Id="rId18" Type="http://schemas.openxmlformats.org/officeDocument/2006/relationships/image" Target="../media/image14.png"/></Relationships>
</file>

<file path=ppt/slides/_rels/slide46.xml.rels><?xml version="1.0" encoding="UTF-8" standalone="yes"?><Relationships xmlns="http://schemas.openxmlformats.org/package/2006/relationships"><Relationship Id="rId20" Type="http://schemas.openxmlformats.org/officeDocument/2006/relationships/image" Target="../media/image77.png"/><Relationship Id="rId22" Type="http://schemas.openxmlformats.org/officeDocument/2006/relationships/image" Target="../media/image18.png"/><Relationship Id="rId21" Type="http://schemas.openxmlformats.org/officeDocument/2006/relationships/image" Target="../media/image73.png"/><Relationship Id="rId24" Type="http://schemas.openxmlformats.org/officeDocument/2006/relationships/image" Target="../media/image22.png"/><Relationship Id="rId23" Type="http://schemas.openxmlformats.org/officeDocument/2006/relationships/image" Target="../media/image19.png"/><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58.png"/><Relationship Id="rId4" Type="http://schemas.openxmlformats.org/officeDocument/2006/relationships/image" Target="../media/image55.png"/><Relationship Id="rId9" Type="http://schemas.openxmlformats.org/officeDocument/2006/relationships/image" Target="../media/image15.png"/><Relationship Id="rId26" Type="http://schemas.openxmlformats.org/officeDocument/2006/relationships/image" Target="../media/image43.png"/><Relationship Id="rId25" Type="http://schemas.openxmlformats.org/officeDocument/2006/relationships/image" Target="../media/image41.png"/><Relationship Id="rId28" Type="http://schemas.openxmlformats.org/officeDocument/2006/relationships/image" Target="../media/image54.png"/><Relationship Id="rId27" Type="http://schemas.openxmlformats.org/officeDocument/2006/relationships/image" Target="../media/image30.png"/><Relationship Id="rId5" Type="http://schemas.openxmlformats.org/officeDocument/2006/relationships/image" Target="../media/image2.png"/><Relationship Id="rId6" Type="http://schemas.openxmlformats.org/officeDocument/2006/relationships/image" Target="../media/image17.png"/><Relationship Id="rId7" Type="http://schemas.openxmlformats.org/officeDocument/2006/relationships/image" Target="../media/image5.png"/><Relationship Id="rId8" Type="http://schemas.openxmlformats.org/officeDocument/2006/relationships/image" Target="../media/image25.png"/><Relationship Id="rId11" Type="http://schemas.openxmlformats.org/officeDocument/2006/relationships/image" Target="../media/image7.png"/><Relationship Id="rId10" Type="http://schemas.openxmlformats.org/officeDocument/2006/relationships/image" Target="../media/image10.png"/><Relationship Id="rId13" Type="http://schemas.openxmlformats.org/officeDocument/2006/relationships/image" Target="../media/image12.png"/><Relationship Id="rId12" Type="http://schemas.openxmlformats.org/officeDocument/2006/relationships/image" Target="../media/image9.png"/><Relationship Id="rId15" Type="http://schemas.openxmlformats.org/officeDocument/2006/relationships/image" Target="../media/image29.png"/><Relationship Id="rId14" Type="http://schemas.openxmlformats.org/officeDocument/2006/relationships/image" Target="../media/image8.png"/><Relationship Id="rId17" Type="http://schemas.openxmlformats.org/officeDocument/2006/relationships/image" Target="../media/image40.png"/><Relationship Id="rId16" Type="http://schemas.openxmlformats.org/officeDocument/2006/relationships/image" Target="../media/image11.png"/><Relationship Id="rId19" Type="http://schemas.openxmlformats.org/officeDocument/2006/relationships/image" Target="../media/image6.png"/><Relationship Id="rId18" Type="http://schemas.openxmlformats.org/officeDocument/2006/relationships/image" Target="../media/image1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91.png"/><Relationship Id="rId4" Type="http://schemas.openxmlformats.org/officeDocument/2006/relationships/image" Target="../media/image83.jpg"/><Relationship Id="rId5" Type="http://schemas.openxmlformats.org/officeDocument/2006/relationships/image" Target="../media/image8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69.png"/><Relationship Id="rId4" Type="http://schemas.openxmlformats.org/officeDocument/2006/relationships/image" Target="../media/image54.png"/><Relationship Id="rId5" Type="http://schemas.openxmlformats.org/officeDocument/2006/relationships/image" Target="../media/image96.png"/><Relationship Id="rId6" Type="http://schemas.openxmlformats.org/officeDocument/2006/relationships/image" Target="../media/image8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69.png"/><Relationship Id="rId4" Type="http://schemas.openxmlformats.org/officeDocument/2006/relationships/image" Target="../media/image93.jpg"/><Relationship Id="rId5" Type="http://schemas.openxmlformats.org/officeDocument/2006/relationships/image" Target="../media/image8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52.png"/><Relationship Id="rId4" Type="http://schemas.openxmlformats.org/officeDocument/2006/relationships/image" Target="../media/image69.png"/><Relationship Id="rId5" Type="http://schemas.openxmlformats.org/officeDocument/2006/relationships/image" Target="../media/image89.png"/><Relationship Id="rId6" Type="http://schemas.openxmlformats.org/officeDocument/2006/relationships/image" Target="../media/image88.jpg"/><Relationship Id="rId7" Type="http://schemas.openxmlformats.org/officeDocument/2006/relationships/image" Target="../media/image54.png"/><Relationship Id="rId8" Type="http://schemas.openxmlformats.org/officeDocument/2006/relationships/image" Target="../media/image8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69.png"/><Relationship Id="rId4" Type="http://schemas.openxmlformats.org/officeDocument/2006/relationships/image" Target="../media/image92.png"/><Relationship Id="rId9" Type="http://schemas.openxmlformats.org/officeDocument/2006/relationships/image" Target="../media/image94.png"/><Relationship Id="rId5" Type="http://schemas.openxmlformats.org/officeDocument/2006/relationships/image" Target="../media/image87.png"/><Relationship Id="rId6" Type="http://schemas.openxmlformats.org/officeDocument/2006/relationships/image" Target="../media/image104.png"/><Relationship Id="rId7" Type="http://schemas.openxmlformats.org/officeDocument/2006/relationships/image" Target="../media/image97.png"/><Relationship Id="rId8" Type="http://schemas.openxmlformats.org/officeDocument/2006/relationships/image" Target="../media/image100.png"/><Relationship Id="rId11" Type="http://schemas.openxmlformats.org/officeDocument/2006/relationships/image" Target="../media/image98.png"/><Relationship Id="rId10" Type="http://schemas.openxmlformats.org/officeDocument/2006/relationships/image" Target="../media/image102.png"/><Relationship Id="rId13" Type="http://schemas.openxmlformats.org/officeDocument/2006/relationships/image" Target="../media/image54.png"/><Relationship Id="rId12" Type="http://schemas.openxmlformats.org/officeDocument/2006/relationships/image" Target="../media/image99.png"/><Relationship Id="rId14" Type="http://schemas.openxmlformats.org/officeDocument/2006/relationships/image" Target="../media/image8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5" name="Shape 155"/>
        <p:cNvGrpSpPr/>
        <p:nvPr/>
      </p:nvGrpSpPr>
      <p:grpSpPr>
        <a:xfrm>
          <a:off x="0" y="0"/>
          <a:ext cx="0" cy="0"/>
          <a:chOff x="0" y="0"/>
          <a:chExt cx="0" cy="0"/>
        </a:xfrm>
      </p:grpSpPr>
      <p:pic>
        <p:nvPicPr>
          <p:cNvPr id="156" name="Google Shape;156;p32"/>
          <p:cNvPicPr preferRelativeResize="0"/>
          <p:nvPr/>
        </p:nvPicPr>
        <p:blipFill rotWithShape="1">
          <a:blip r:embed="rId3">
            <a:alphaModFix/>
          </a:blip>
          <a:srcRect b="0" l="0" r="0" t="0"/>
          <a:stretch/>
        </p:blipFill>
        <p:spPr>
          <a:xfrm>
            <a:off x="0" y="0"/>
            <a:ext cx="9143357" cy="5143139"/>
          </a:xfrm>
          <a:prstGeom prst="rect">
            <a:avLst/>
          </a:prstGeom>
          <a:noFill/>
          <a:ln>
            <a:noFill/>
          </a:ln>
        </p:spPr>
      </p:pic>
      <p:grpSp>
        <p:nvGrpSpPr>
          <p:cNvPr id="157" name="Google Shape;157;p32"/>
          <p:cNvGrpSpPr/>
          <p:nvPr/>
        </p:nvGrpSpPr>
        <p:grpSpPr>
          <a:xfrm>
            <a:off x="0" y="0"/>
            <a:ext cx="9143611" cy="5143414"/>
            <a:chOff x="0" y="0"/>
            <a:chExt cx="20104685" cy="11309178"/>
          </a:xfrm>
        </p:grpSpPr>
        <p:pic>
          <p:nvPicPr>
            <p:cNvPr id="158" name="Google Shape;158;p32"/>
            <p:cNvPicPr preferRelativeResize="0"/>
            <p:nvPr/>
          </p:nvPicPr>
          <p:blipFill rotWithShape="1">
            <a:blip r:embed="rId4">
              <a:alphaModFix/>
            </a:blip>
            <a:srcRect b="0" l="0" r="0" t="0"/>
            <a:stretch/>
          </p:blipFill>
          <p:spPr>
            <a:xfrm>
              <a:off x="15473490" y="1118980"/>
              <a:ext cx="4630610" cy="3073400"/>
            </a:xfrm>
            <a:prstGeom prst="rect">
              <a:avLst/>
            </a:prstGeom>
            <a:noFill/>
            <a:ln>
              <a:noFill/>
            </a:ln>
          </p:spPr>
        </p:pic>
        <p:sp>
          <p:nvSpPr>
            <p:cNvPr id="159" name="Google Shape;159;p32"/>
            <p:cNvSpPr/>
            <p:nvPr/>
          </p:nvSpPr>
          <p:spPr>
            <a:xfrm>
              <a:off x="14784020" y="5"/>
              <a:ext cx="5320665" cy="3727450"/>
            </a:xfrm>
            <a:custGeom>
              <a:rect b="b" l="l" r="r" t="t"/>
              <a:pathLst>
                <a:path extrusionOk="0" h="3727450" w="5320665">
                  <a:moveTo>
                    <a:pt x="2548750" y="1518386"/>
                  </a:moveTo>
                  <a:lnTo>
                    <a:pt x="1418158" y="1518386"/>
                  </a:lnTo>
                  <a:lnTo>
                    <a:pt x="1027315" y="1910232"/>
                  </a:lnTo>
                  <a:lnTo>
                    <a:pt x="508774" y="1910232"/>
                  </a:lnTo>
                  <a:lnTo>
                    <a:pt x="507403" y="1903044"/>
                  </a:lnTo>
                  <a:lnTo>
                    <a:pt x="496417" y="1885937"/>
                  </a:lnTo>
                  <a:lnTo>
                    <a:pt x="479958" y="1874431"/>
                  </a:lnTo>
                  <a:lnTo>
                    <a:pt x="459549" y="1870227"/>
                  </a:lnTo>
                  <a:lnTo>
                    <a:pt x="438619" y="1874431"/>
                  </a:lnTo>
                  <a:lnTo>
                    <a:pt x="421487" y="1885873"/>
                  </a:lnTo>
                  <a:lnTo>
                    <a:pt x="409905" y="1902841"/>
                  </a:lnTo>
                  <a:lnTo>
                    <a:pt x="405663" y="1923580"/>
                  </a:lnTo>
                  <a:lnTo>
                    <a:pt x="409892" y="1944077"/>
                  </a:lnTo>
                  <a:lnTo>
                    <a:pt x="421360" y="1960981"/>
                  </a:lnTo>
                  <a:lnTo>
                    <a:pt x="438200" y="1972462"/>
                  </a:lnTo>
                  <a:lnTo>
                    <a:pt x="458546" y="1976704"/>
                  </a:lnTo>
                  <a:lnTo>
                    <a:pt x="479526" y="1972475"/>
                  </a:lnTo>
                  <a:lnTo>
                    <a:pt x="496290" y="1961045"/>
                  </a:lnTo>
                  <a:lnTo>
                    <a:pt x="507390" y="1944281"/>
                  </a:lnTo>
                  <a:lnTo>
                    <a:pt x="508952" y="1936432"/>
                  </a:lnTo>
                  <a:lnTo>
                    <a:pt x="1037691" y="1936432"/>
                  </a:lnTo>
                  <a:lnTo>
                    <a:pt x="1430489" y="1543837"/>
                  </a:lnTo>
                  <a:lnTo>
                    <a:pt x="2548750" y="1543837"/>
                  </a:lnTo>
                  <a:lnTo>
                    <a:pt x="2548750" y="1518386"/>
                  </a:lnTo>
                  <a:close/>
                </a:path>
                <a:path extrusionOk="0" h="3727450" w="5320665">
                  <a:moveTo>
                    <a:pt x="5320068" y="842670"/>
                  </a:moveTo>
                  <a:lnTo>
                    <a:pt x="5061407" y="842670"/>
                  </a:lnTo>
                  <a:lnTo>
                    <a:pt x="4791621" y="573354"/>
                  </a:lnTo>
                  <a:lnTo>
                    <a:pt x="3297351" y="573862"/>
                  </a:lnTo>
                  <a:lnTo>
                    <a:pt x="3298342" y="627227"/>
                  </a:lnTo>
                  <a:lnTo>
                    <a:pt x="4770361" y="625995"/>
                  </a:lnTo>
                  <a:lnTo>
                    <a:pt x="5038674" y="895794"/>
                  </a:lnTo>
                  <a:lnTo>
                    <a:pt x="5320068" y="895794"/>
                  </a:lnTo>
                  <a:lnTo>
                    <a:pt x="5320068" y="842670"/>
                  </a:lnTo>
                  <a:close/>
                </a:path>
                <a:path extrusionOk="0" h="3727450" w="5320665">
                  <a:moveTo>
                    <a:pt x="5320081" y="1032675"/>
                  </a:moveTo>
                  <a:lnTo>
                    <a:pt x="4859312" y="1032675"/>
                  </a:lnTo>
                  <a:lnTo>
                    <a:pt x="4528731" y="1362989"/>
                  </a:lnTo>
                  <a:lnTo>
                    <a:pt x="4383354" y="1362989"/>
                  </a:lnTo>
                  <a:lnTo>
                    <a:pt x="3837927" y="817956"/>
                  </a:lnTo>
                  <a:lnTo>
                    <a:pt x="3144659" y="817956"/>
                  </a:lnTo>
                  <a:lnTo>
                    <a:pt x="2854883" y="1108189"/>
                  </a:lnTo>
                  <a:lnTo>
                    <a:pt x="2531999" y="785342"/>
                  </a:lnTo>
                  <a:lnTo>
                    <a:pt x="2783446" y="785342"/>
                  </a:lnTo>
                  <a:lnTo>
                    <a:pt x="3158744" y="410311"/>
                  </a:lnTo>
                  <a:lnTo>
                    <a:pt x="4380496" y="410311"/>
                  </a:lnTo>
                  <a:lnTo>
                    <a:pt x="4790579" y="0"/>
                  </a:lnTo>
                  <a:lnTo>
                    <a:pt x="4754372" y="0"/>
                  </a:lnTo>
                  <a:lnTo>
                    <a:pt x="4370108" y="383870"/>
                  </a:lnTo>
                  <a:lnTo>
                    <a:pt x="3185210" y="383870"/>
                  </a:lnTo>
                  <a:lnTo>
                    <a:pt x="3460407" y="108877"/>
                  </a:lnTo>
                  <a:lnTo>
                    <a:pt x="4495139" y="108877"/>
                  </a:lnTo>
                  <a:lnTo>
                    <a:pt x="4604067" y="0"/>
                  </a:lnTo>
                  <a:lnTo>
                    <a:pt x="4566412" y="0"/>
                  </a:lnTo>
                  <a:lnTo>
                    <a:pt x="4484243" y="82207"/>
                  </a:lnTo>
                  <a:lnTo>
                    <a:pt x="3449548" y="82207"/>
                  </a:lnTo>
                  <a:lnTo>
                    <a:pt x="3147987" y="383870"/>
                  </a:lnTo>
                  <a:lnTo>
                    <a:pt x="2731071" y="383870"/>
                  </a:lnTo>
                  <a:lnTo>
                    <a:pt x="2347417" y="0"/>
                  </a:lnTo>
                  <a:lnTo>
                    <a:pt x="1782241" y="0"/>
                  </a:lnTo>
                  <a:lnTo>
                    <a:pt x="1781873" y="22898"/>
                  </a:lnTo>
                  <a:lnTo>
                    <a:pt x="2331809" y="21920"/>
                  </a:lnTo>
                  <a:lnTo>
                    <a:pt x="2720200" y="410311"/>
                  </a:lnTo>
                  <a:lnTo>
                    <a:pt x="3121545" y="410311"/>
                  </a:lnTo>
                  <a:lnTo>
                    <a:pt x="2772575" y="759409"/>
                  </a:lnTo>
                  <a:lnTo>
                    <a:pt x="2505938" y="759294"/>
                  </a:lnTo>
                  <a:lnTo>
                    <a:pt x="2289835" y="543217"/>
                  </a:lnTo>
                  <a:lnTo>
                    <a:pt x="1844167" y="542785"/>
                  </a:lnTo>
                  <a:lnTo>
                    <a:pt x="1836978" y="532168"/>
                  </a:lnTo>
                  <a:lnTo>
                    <a:pt x="1820164" y="520915"/>
                  </a:lnTo>
                  <a:lnTo>
                    <a:pt x="1799602" y="516788"/>
                  </a:lnTo>
                  <a:lnTo>
                    <a:pt x="1779054" y="520700"/>
                  </a:lnTo>
                  <a:lnTo>
                    <a:pt x="1762252" y="531990"/>
                  </a:lnTo>
                  <a:lnTo>
                    <a:pt x="1750898" y="548830"/>
                  </a:lnTo>
                  <a:lnTo>
                    <a:pt x="1746745" y="569417"/>
                  </a:lnTo>
                  <a:lnTo>
                    <a:pt x="1750898" y="590143"/>
                  </a:lnTo>
                  <a:lnTo>
                    <a:pt x="1762252" y="606844"/>
                  </a:lnTo>
                  <a:lnTo>
                    <a:pt x="1779054" y="617982"/>
                  </a:lnTo>
                  <a:lnTo>
                    <a:pt x="1799602" y="622046"/>
                  </a:lnTo>
                  <a:lnTo>
                    <a:pt x="1820164" y="617982"/>
                  </a:lnTo>
                  <a:lnTo>
                    <a:pt x="1836978" y="606844"/>
                  </a:lnTo>
                  <a:lnTo>
                    <a:pt x="1848332" y="590143"/>
                  </a:lnTo>
                  <a:lnTo>
                    <a:pt x="1852472" y="569506"/>
                  </a:lnTo>
                  <a:lnTo>
                    <a:pt x="2278938" y="570141"/>
                  </a:lnTo>
                  <a:lnTo>
                    <a:pt x="2468270" y="759282"/>
                  </a:lnTo>
                  <a:lnTo>
                    <a:pt x="1668653" y="758913"/>
                  </a:lnTo>
                  <a:lnTo>
                    <a:pt x="1470520" y="561022"/>
                  </a:lnTo>
                  <a:lnTo>
                    <a:pt x="643813" y="561022"/>
                  </a:lnTo>
                  <a:lnTo>
                    <a:pt x="643813" y="586714"/>
                  </a:lnTo>
                  <a:lnTo>
                    <a:pt x="1458683" y="586714"/>
                  </a:lnTo>
                  <a:lnTo>
                    <a:pt x="1657337" y="785342"/>
                  </a:lnTo>
                  <a:lnTo>
                    <a:pt x="2494369" y="785342"/>
                  </a:lnTo>
                  <a:lnTo>
                    <a:pt x="2836253" y="1126858"/>
                  </a:lnTo>
                  <a:lnTo>
                    <a:pt x="2661412" y="1301978"/>
                  </a:lnTo>
                  <a:lnTo>
                    <a:pt x="2573426" y="1301940"/>
                  </a:lnTo>
                  <a:lnTo>
                    <a:pt x="2171738" y="900226"/>
                  </a:lnTo>
                  <a:lnTo>
                    <a:pt x="1225461" y="900226"/>
                  </a:lnTo>
                  <a:lnTo>
                    <a:pt x="1226439" y="952855"/>
                  </a:lnTo>
                  <a:lnTo>
                    <a:pt x="2149970" y="952855"/>
                  </a:lnTo>
                  <a:lnTo>
                    <a:pt x="2499004" y="1301902"/>
                  </a:lnTo>
                  <a:lnTo>
                    <a:pt x="1078166" y="1301216"/>
                  </a:lnTo>
                  <a:lnTo>
                    <a:pt x="809891" y="1570291"/>
                  </a:lnTo>
                  <a:lnTo>
                    <a:pt x="449173" y="1570291"/>
                  </a:lnTo>
                  <a:lnTo>
                    <a:pt x="450151" y="1623644"/>
                  </a:lnTo>
                  <a:lnTo>
                    <a:pt x="831596" y="1623644"/>
                  </a:lnTo>
                  <a:lnTo>
                    <a:pt x="1100442" y="1354594"/>
                  </a:lnTo>
                  <a:lnTo>
                    <a:pt x="2551709" y="1354594"/>
                  </a:lnTo>
                  <a:lnTo>
                    <a:pt x="2948495" y="1751380"/>
                  </a:lnTo>
                  <a:lnTo>
                    <a:pt x="3461461" y="1751380"/>
                  </a:lnTo>
                  <a:lnTo>
                    <a:pt x="3611118" y="1900859"/>
                  </a:lnTo>
                  <a:lnTo>
                    <a:pt x="4210507" y="1900859"/>
                  </a:lnTo>
                  <a:lnTo>
                    <a:pt x="4378261" y="2068614"/>
                  </a:lnTo>
                  <a:lnTo>
                    <a:pt x="3354654" y="2068614"/>
                  </a:lnTo>
                  <a:lnTo>
                    <a:pt x="3001784" y="2422169"/>
                  </a:lnTo>
                  <a:lnTo>
                    <a:pt x="2624823" y="2422169"/>
                  </a:lnTo>
                  <a:lnTo>
                    <a:pt x="2219134" y="2015998"/>
                  </a:lnTo>
                  <a:lnTo>
                    <a:pt x="1799628" y="2015998"/>
                  </a:lnTo>
                  <a:lnTo>
                    <a:pt x="1799107" y="2042160"/>
                  </a:lnTo>
                  <a:lnTo>
                    <a:pt x="2208758" y="2042160"/>
                  </a:lnTo>
                  <a:lnTo>
                    <a:pt x="2614460" y="2448344"/>
                  </a:lnTo>
                  <a:lnTo>
                    <a:pt x="2975660" y="2448344"/>
                  </a:lnTo>
                  <a:lnTo>
                    <a:pt x="2843733" y="2580538"/>
                  </a:lnTo>
                  <a:lnTo>
                    <a:pt x="2166086" y="2580538"/>
                  </a:lnTo>
                  <a:lnTo>
                    <a:pt x="1901431" y="2315921"/>
                  </a:lnTo>
                  <a:lnTo>
                    <a:pt x="250012" y="2315921"/>
                  </a:lnTo>
                  <a:lnTo>
                    <a:pt x="0" y="2566466"/>
                  </a:lnTo>
                  <a:lnTo>
                    <a:pt x="18275" y="2585758"/>
                  </a:lnTo>
                  <a:lnTo>
                    <a:pt x="261391" y="2343099"/>
                  </a:lnTo>
                  <a:lnTo>
                    <a:pt x="1891550" y="2343099"/>
                  </a:lnTo>
                  <a:lnTo>
                    <a:pt x="2128875" y="2580538"/>
                  </a:lnTo>
                  <a:lnTo>
                    <a:pt x="1455699" y="2580538"/>
                  </a:lnTo>
                  <a:lnTo>
                    <a:pt x="1455699" y="2606738"/>
                  </a:lnTo>
                  <a:lnTo>
                    <a:pt x="2155545" y="2607233"/>
                  </a:lnTo>
                  <a:lnTo>
                    <a:pt x="3099206" y="3551288"/>
                  </a:lnTo>
                  <a:lnTo>
                    <a:pt x="4025696" y="3550513"/>
                  </a:lnTo>
                  <a:lnTo>
                    <a:pt x="4202112" y="3726916"/>
                  </a:lnTo>
                  <a:lnTo>
                    <a:pt x="5320068" y="3727412"/>
                  </a:lnTo>
                  <a:lnTo>
                    <a:pt x="5320068" y="3701199"/>
                  </a:lnTo>
                  <a:lnTo>
                    <a:pt x="4212475" y="3701199"/>
                  </a:lnTo>
                  <a:lnTo>
                    <a:pt x="4036580" y="3524821"/>
                  </a:lnTo>
                  <a:lnTo>
                    <a:pt x="3110560" y="3524821"/>
                  </a:lnTo>
                  <a:lnTo>
                    <a:pt x="2192807" y="2607259"/>
                  </a:lnTo>
                  <a:lnTo>
                    <a:pt x="2855099" y="2607703"/>
                  </a:lnTo>
                  <a:lnTo>
                    <a:pt x="3014370" y="2448344"/>
                  </a:lnTo>
                  <a:lnTo>
                    <a:pt x="3646703" y="2448344"/>
                  </a:lnTo>
                  <a:lnTo>
                    <a:pt x="4220388" y="3021304"/>
                  </a:lnTo>
                  <a:lnTo>
                    <a:pt x="5320068" y="3021304"/>
                  </a:lnTo>
                  <a:lnTo>
                    <a:pt x="5320068" y="2995091"/>
                  </a:lnTo>
                  <a:lnTo>
                    <a:pt x="4230255" y="2995091"/>
                  </a:lnTo>
                  <a:lnTo>
                    <a:pt x="3657079" y="2422169"/>
                  </a:lnTo>
                  <a:lnTo>
                    <a:pt x="3040532" y="2422169"/>
                  </a:lnTo>
                  <a:lnTo>
                    <a:pt x="3367011" y="2095525"/>
                  </a:lnTo>
                  <a:lnTo>
                    <a:pt x="4405173" y="2095525"/>
                  </a:lnTo>
                  <a:lnTo>
                    <a:pt x="4683404" y="2373744"/>
                  </a:lnTo>
                  <a:lnTo>
                    <a:pt x="5142446" y="2373744"/>
                  </a:lnTo>
                  <a:lnTo>
                    <a:pt x="5142446" y="2346553"/>
                  </a:lnTo>
                  <a:lnTo>
                    <a:pt x="4693272" y="2346553"/>
                  </a:lnTo>
                  <a:lnTo>
                    <a:pt x="4442244" y="2095525"/>
                  </a:lnTo>
                  <a:lnTo>
                    <a:pt x="5200751" y="2095525"/>
                  </a:lnTo>
                  <a:lnTo>
                    <a:pt x="5320068" y="1976056"/>
                  </a:lnTo>
                  <a:lnTo>
                    <a:pt x="5320068" y="1937702"/>
                  </a:lnTo>
                  <a:lnTo>
                    <a:pt x="5188877" y="2068614"/>
                  </a:lnTo>
                  <a:lnTo>
                    <a:pt x="4415333" y="2068614"/>
                  </a:lnTo>
                  <a:lnTo>
                    <a:pt x="4221391" y="1874659"/>
                  </a:lnTo>
                  <a:lnTo>
                    <a:pt x="3621494" y="1874659"/>
                  </a:lnTo>
                  <a:lnTo>
                    <a:pt x="3498189" y="1751380"/>
                  </a:lnTo>
                  <a:lnTo>
                    <a:pt x="4686363" y="1751380"/>
                  </a:lnTo>
                  <a:lnTo>
                    <a:pt x="4691723" y="1746021"/>
                  </a:lnTo>
                  <a:lnTo>
                    <a:pt x="4823739" y="1877885"/>
                  </a:lnTo>
                  <a:lnTo>
                    <a:pt x="5293652" y="1877885"/>
                  </a:lnTo>
                  <a:lnTo>
                    <a:pt x="5320081" y="1851660"/>
                  </a:lnTo>
                  <a:lnTo>
                    <a:pt x="5320081" y="1777746"/>
                  </a:lnTo>
                  <a:lnTo>
                    <a:pt x="5272887" y="1825244"/>
                  </a:lnTo>
                  <a:lnTo>
                    <a:pt x="4845964" y="1825244"/>
                  </a:lnTo>
                  <a:lnTo>
                    <a:pt x="4729162" y="1708543"/>
                  </a:lnTo>
                  <a:lnTo>
                    <a:pt x="5058448" y="1379054"/>
                  </a:lnTo>
                  <a:lnTo>
                    <a:pt x="5320068" y="1379054"/>
                  </a:lnTo>
                  <a:lnTo>
                    <a:pt x="5320068" y="1325803"/>
                  </a:lnTo>
                  <a:lnTo>
                    <a:pt x="5036693" y="1325943"/>
                  </a:lnTo>
                  <a:lnTo>
                    <a:pt x="4691494" y="1670900"/>
                  </a:lnTo>
                  <a:lnTo>
                    <a:pt x="4644415" y="1623860"/>
                  </a:lnTo>
                  <a:lnTo>
                    <a:pt x="4644415" y="1698752"/>
                  </a:lnTo>
                  <a:lnTo>
                    <a:pt x="3445548" y="1698752"/>
                  </a:lnTo>
                  <a:lnTo>
                    <a:pt x="3408781" y="1661998"/>
                  </a:lnTo>
                  <a:lnTo>
                    <a:pt x="3408781" y="1698752"/>
                  </a:lnTo>
                  <a:lnTo>
                    <a:pt x="2970238" y="1698752"/>
                  </a:lnTo>
                  <a:lnTo>
                    <a:pt x="2626080" y="1354594"/>
                  </a:lnTo>
                  <a:lnTo>
                    <a:pt x="2683624" y="1354594"/>
                  </a:lnTo>
                  <a:lnTo>
                    <a:pt x="2874022" y="1164590"/>
                  </a:lnTo>
                  <a:lnTo>
                    <a:pt x="3408781" y="1698752"/>
                  </a:lnTo>
                  <a:lnTo>
                    <a:pt x="3408781" y="1661998"/>
                  </a:lnTo>
                  <a:lnTo>
                    <a:pt x="2892666" y="1145971"/>
                  </a:lnTo>
                  <a:lnTo>
                    <a:pt x="3166884" y="872312"/>
                  </a:lnTo>
                  <a:lnTo>
                    <a:pt x="3817162" y="872312"/>
                  </a:lnTo>
                  <a:lnTo>
                    <a:pt x="4308322" y="1362989"/>
                  </a:lnTo>
                  <a:lnTo>
                    <a:pt x="3476218" y="1362989"/>
                  </a:lnTo>
                  <a:lnTo>
                    <a:pt x="3476218" y="1389418"/>
                  </a:lnTo>
                  <a:lnTo>
                    <a:pt x="4334383" y="1389037"/>
                  </a:lnTo>
                  <a:lnTo>
                    <a:pt x="4644415" y="1698752"/>
                  </a:lnTo>
                  <a:lnTo>
                    <a:pt x="4644415" y="1623860"/>
                  </a:lnTo>
                  <a:lnTo>
                    <a:pt x="4409389" y="1388999"/>
                  </a:lnTo>
                  <a:lnTo>
                    <a:pt x="4539602" y="1388935"/>
                  </a:lnTo>
                  <a:lnTo>
                    <a:pt x="4870678" y="1059332"/>
                  </a:lnTo>
                  <a:lnTo>
                    <a:pt x="5320081" y="1059332"/>
                  </a:lnTo>
                  <a:lnTo>
                    <a:pt x="5320081" y="1032675"/>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60" name="Google Shape;160;p32"/>
            <p:cNvPicPr preferRelativeResize="0"/>
            <p:nvPr/>
          </p:nvPicPr>
          <p:blipFill rotWithShape="1">
            <a:blip r:embed="rId5">
              <a:alphaModFix/>
            </a:blip>
            <a:srcRect b="0" l="0" r="0" t="0"/>
            <a:stretch/>
          </p:blipFill>
          <p:spPr>
            <a:xfrm>
              <a:off x="17279400" y="1477134"/>
              <a:ext cx="107221" cy="106478"/>
            </a:xfrm>
            <a:prstGeom prst="rect">
              <a:avLst/>
            </a:prstGeom>
            <a:noFill/>
            <a:ln>
              <a:noFill/>
            </a:ln>
          </p:spPr>
        </p:pic>
        <p:sp>
          <p:nvSpPr>
            <p:cNvPr id="161" name="Google Shape;161;p32"/>
            <p:cNvSpPr/>
            <p:nvPr/>
          </p:nvSpPr>
          <p:spPr>
            <a:xfrm>
              <a:off x="16539164" y="1970778"/>
              <a:ext cx="106044" cy="107314"/>
            </a:xfrm>
            <a:custGeom>
              <a:rect b="b" l="l" r="r" t="t"/>
              <a:pathLst>
                <a:path extrusionOk="0" h="107314" w="106044">
                  <a:moveTo>
                    <a:pt x="52375" y="0"/>
                  </a:moveTo>
                  <a:lnTo>
                    <a:pt x="32036" y="4804"/>
                  </a:lnTo>
                  <a:lnTo>
                    <a:pt x="15636" y="16420"/>
                  </a:lnTo>
                  <a:lnTo>
                    <a:pt x="4512" y="33413"/>
                  </a:lnTo>
                  <a:lnTo>
                    <a:pt x="0" y="54343"/>
                  </a:lnTo>
                  <a:lnTo>
                    <a:pt x="4584" y="74875"/>
                  </a:lnTo>
                  <a:lnTo>
                    <a:pt x="15829" y="91601"/>
                  </a:lnTo>
                  <a:lnTo>
                    <a:pt x="32252" y="102858"/>
                  </a:lnTo>
                  <a:lnTo>
                    <a:pt x="52375" y="106981"/>
                  </a:lnTo>
                  <a:lnTo>
                    <a:pt x="72819" y="102986"/>
                  </a:lnTo>
                  <a:lnTo>
                    <a:pt x="89824" y="91901"/>
                  </a:lnTo>
                  <a:lnTo>
                    <a:pt x="101449" y="75074"/>
                  </a:lnTo>
                  <a:lnTo>
                    <a:pt x="105755" y="53851"/>
                  </a:lnTo>
                  <a:lnTo>
                    <a:pt x="101583" y="33033"/>
                  </a:lnTo>
                  <a:lnTo>
                    <a:pt x="90181" y="15900"/>
                  </a:lnTo>
                  <a:lnTo>
                    <a:pt x="73221" y="4279"/>
                  </a:lnTo>
                  <a:lnTo>
                    <a:pt x="52375" y="0"/>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62" name="Google Shape;162;p32"/>
            <p:cNvPicPr preferRelativeResize="0"/>
            <p:nvPr/>
          </p:nvPicPr>
          <p:blipFill rotWithShape="1">
            <a:blip r:embed="rId6">
              <a:alphaModFix/>
            </a:blip>
            <a:srcRect b="0" l="0" r="0" t="0"/>
            <a:stretch/>
          </p:blipFill>
          <p:spPr>
            <a:xfrm>
              <a:off x="16636518" y="2289252"/>
              <a:ext cx="105755" cy="105724"/>
            </a:xfrm>
            <a:prstGeom prst="rect">
              <a:avLst/>
            </a:prstGeom>
            <a:noFill/>
            <a:ln>
              <a:noFill/>
            </a:ln>
          </p:spPr>
        </p:pic>
        <p:pic>
          <p:nvPicPr>
            <p:cNvPr id="163" name="Google Shape;163;p32"/>
            <p:cNvPicPr preferRelativeResize="0"/>
            <p:nvPr/>
          </p:nvPicPr>
          <p:blipFill rotWithShape="1">
            <a:blip r:embed="rId7">
              <a:alphaModFix/>
            </a:blip>
            <a:srcRect b="0" l="0" r="0" t="0"/>
            <a:stretch/>
          </p:blipFill>
          <p:spPr>
            <a:xfrm>
              <a:off x="18932269" y="1826247"/>
              <a:ext cx="105253" cy="105494"/>
            </a:xfrm>
            <a:prstGeom prst="rect">
              <a:avLst/>
            </a:prstGeom>
            <a:noFill/>
            <a:ln>
              <a:noFill/>
            </a:ln>
          </p:spPr>
        </p:pic>
        <p:pic>
          <p:nvPicPr>
            <p:cNvPr id="164" name="Google Shape;164;p32"/>
            <p:cNvPicPr preferRelativeResize="0"/>
            <p:nvPr/>
          </p:nvPicPr>
          <p:blipFill rotWithShape="1">
            <a:blip r:embed="rId8">
              <a:alphaModFix/>
            </a:blip>
            <a:srcRect b="0" l="0" r="0" t="0"/>
            <a:stretch/>
          </p:blipFill>
          <p:spPr>
            <a:xfrm>
              <a:off x="19592922" y="980037"/>
              <a:ext cx="106248" cy="105253"/>
            </a:xfrm>
            <a:prstGeom prst="rect">
              <a:avLst/>
            </a:prstGeom>
            <a:noFill/>
            <a:ln>
              <a:noFill/>
            </a:ln>
          </p:spPr>
        </p:pic>
        <p:pic>
          <p:nvPicPr>
            <p:cNvPr id="165" name="Google Shape;165;p32"/>
            <p:cNvPicPr preferRelativeResize="0"/>
            <p:nvPr/>
          </p:nvPicPr>
          <p:blipFill rotWithShape="1">
            <a:blip r:embed="rId9">
              <a:alphaModFix/>
            </a:blip>
            <a:srcRect b="0" l="0" r="0" t="0"/>
            <a:stretch/>
          </p:blipFill>
          <p:spPr>
            <a:xfrm>
              <a:off x="17457280" y="344332"/>
              <a:ext cx="105253" cy="105745"/>
            </a:xfrm>
            <a:prstGeom prst="rect">
              <a:avLst/>
            </a:prstGeom>
            <a:noFill/>
            <a:ln>
              <a:noFill/>
            </a:ln>
          </p:spPr>
        </p:pic>
        <p:pic>
          <p:nvPicPr>
            <p:cNvPr id="166" name="Google Shape;166;p32"/>
            <p:cNvPicPr preferRelativeResize="0"/>
            <p:nvPr/>
          </p:nvPicPr>
          <p:blipFill rotWithShape="1">
            <a:blip r:embed="rId10">
              <a:alphaModFix/>
            </a:blip>
            <a:srcRect b="0" l="0" r="0" t="0"/>
            <a:stretch/>
          </p:blipFill>
          <p:spPr>
            <a:xfrm>
              <a:off x="18211817" y="1314321"/>
              <a:ext cx="104269" cy="106740"/>
            </a:xfrm>
            <a:prstGeom prst="rect">
              <a:avLst/>
            </a:prstGeom>
            <a:noFill/>
            <a:ln>
              <a:noFill/>
            </a:ln>
          </p:spPr>
        </p:pic>
        <p:pic>
          <p:nvPicPr>
            <p:cNvPr id="167" name="Google Shape;167;p32"/>
            <p:cNvPicPr preferRelativeResize="0"/>
            <p:nvPr/>
          </p:nvPicPr>
          <p:blipFill rotWithShape="1">
            <a:blip r:embed="rId11">
              <a:alphaModFix/>
            </a:blip>
            <a:srcRect b="0" l="0" r="0" t="0"/>
            <a:stretch/>
          </p:blipFill>
          <p:spPr>
            <a:xfrm>
              <a:off x="18389718" y="2379675"/>
              <a:ext cx="105242" cy="106248"/>
            </a:xfrm>
            <a:prstGeom prst="rect">
              <a:avLst/>
            </a:prstGeom>
            <a:noFill/>
            <a:ln>
              <a:noFill/>
            </a:ln>
          </p:spPr>
        </p:pic>
        <p:sp>
          <p:nvSpPr>
            <p:cNvPr id="168" name="Google Shape;168;p32"/>
            <p:cNvSpPr/>
            <p:nvPr/>
          </p:nvSpPr>
          <p:spPr>
            <a:xfrm>
              <a:off x="18956001" y="2942007"/>
              <a:ext cx="107315" cy="106680"/>
            </a:xfrm>
            <a:custGeom>
              <a:rect b="b" l="l" r="r" t="t"/>
              <a:pathLst>
                <a:path extrusionOk="0" h="106680" w="107315">
                  <a:moveTo>
                    <a:pt x="53359" y="0"/>
                  </a:moveTo>
                  <a:lnTo>
                    <a:pt x="32724" y="4095"/>
                  </a:lnTo>
                  <a:lnTo>
                    <a:pt x="15748" y="15345"/>
                  </a:lnTo>
                  <a:lnTo>
                    <a:pt x="4238" y="32194"/>
                  </a:lnTo>
                  <a:lnTo>
                    <a:pt x="0" y="53087"/>
                  </a:lnTo>
                  <a:lnTo>
                    <a:pt x="4230" y="73748"/>
                  </a:lnTo>
                  <a:lnTo>
                    <a:pt x="15685" y="90728"/>
                  </a:lnTo>
                  <a:lnTo>
                    <a:pt x="32512" y="102233"/>
                  </a:lnTo>
                  <a:lnTo>
                    <a:pt x="52857" y="106467"/>
                  </a:lnTo>
                  <a:lnTo>
                    <a:pt x="73431" y="102367"/>
                  </a:lnTo>
                  <a:lnTo>
                    <a:pt x="90346" y="91086"/>
                  </a:lnTo>
                  <a:lnTo>
                    <a:pt x="101982" y="74150"/>
                  </a:lnTo>
                  <a:lnTo>
                    <a:pt x="106719" y="53087"/>
                  </a:lnTo>
                  <a:lnTo>
                    <a:pt x="101990" y="32604"/>
                  </a:lnTo>
                  <a:lnTo>
                    <a:pt x="90409" y="15710"/>
                  </a:lnTo>
                  <a:lnTo>
                    <a:pt x="73643" y="4232"/>
                  </a:lnTo>
                  <a:lnTo>
                    <a:pt x="53359" y="0"/>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69" name="Google Shape;169;p32"/>
            <p:cNvPicPr preferRelativeResize="0"/>
            <p:nvPr/>
          </p:nvPicPr>
          <p:blipFill rotWithShape="1">
            <a:blip r:embed="rId12">
              <a:alphaModFix/>
            </a:blip>
            <a:srcRect b="0" l="0" r="0" t="0"/>
            <a:stretch/>
          </p:blipFill>
          <p:spPr>
            <a:xfrm>
              <a:off x="14726693" y="2527417"/>
              <a:ext cx="106269" cy="106499"/>
            </a:xfrm>
            <a:prstGeom prst="rect">
              <a:avLst/>
            </a:prstGeom>
            <a:noFill/>
            <a:ln>
              <a:noFill/>
            </a:ln>
          </p:spPr>
        </p:pic>
        <p:sp>
          <p:nvSpPr>
            <p:cNvPr id="170" name="Google Shape;170;p32"/>
            <p:cNvSpPr/>
            <p:nvPr/>
          </p:nvSpPr>
          <p:spPr>
            <a:xfrm>
              <a:off x="16196259" y="2293943"/>
              <a:ext cx="3748405" cy="349250"/>
            </a:xfrm>
            <a:custGeom>
              <a:rect b="b" l="l" r="r" t="t"/>
              <a:pathLst>
                <a:path extrusionOk="0" h="349250" w="3748405">
                  <a:moveTo>
                    <a:pt x="105244" y="295757"/>
                  </a:moveTo>
                  <a:lnTo>
                    <a:pt x="101066" y="274840"/>
                  </a:lnTo>
                  <a:lnTo>
                    <a:pt x="89662" y="257987"/>
                  </a:lnTo>
                  <a:lnTo>
                    <a:pt x="72707" y="246735"/>
                  </a:lnTo>
                  <a:lnTo>
                    <a:pt x="51854" y="242633"/>
                  </a:lnTo>
                  <a:lnTo>
                    <a:pt x="31318" y="246735"/>
                  </a:lnTo>
                  <a:lnTo>
                    <a:pt x="14605" y="257987"/>
                  </a:lnTo>
                  <a:lnTo>
                    <a:pt x="3568" y="274840"/>
                  </a:lnTo>
                  <a:lnTo>
                    <a:pt x="0" y="295757"/>
                  </a:lnTo>
                  <a:lnTo>
                    <a:pt x="4000" y="316382"/>
                  </a:lnTo>
                  <a:lnTo>
                    <a:pt x="14998" y="333349"/>
                  </a:lnTo>
                  <a:lnTo>
                    <a:pt x="31457" y="344855"/>
                  </a:lnTo>
                  <a:lnTo>
                    <a:pt x="51854" y="349084"/>
                  </a:lnTo>
                  <a:lnTo>
                    <a:pt x="72771" y="344335"/>
                  </a:lnTo>
                  <a:lnTo>
                    <a:pt x="89852" y="332892"/>
                  </a:lnTo>
                  <a:lnTo>
                    <a:pt x="101282" y="316217"/>
                  </a:lnTo>
                  <a:lnTo>
                    <a:pt x="105244" y="295757"/>
                  </a:lnTo>
                  <a:close/>
                </a:path>
                <a:path extrusionOk="0" h="349250" w="3748405">
                  <a:moveTo>
                    <a:pt x="3747986" y="52628"/>
                  </a:moveTo>
                  <a:lnTo>
                    <a:pt x="3743820" y="32626"/>
                  </a:lnTo>
                  <a:lnTo>
                    <a:pt x="3732428" y="15849"/>
                  </a:lnTo>
                  <a:lnTo>
                    <a:pt x="3715474" y="4292"/>
                  </a:lnTo>
                  <a:lnTo>
                    <a:pt x="3694633" y="0"/>
                  </a:lnTo>
                  <a:lnTo>
                    <a:pt x="3674275" y="4292"/>
                  </a:lnTo>
                  <a:lnTo>
                    <a:pt x="3657435" y="15849"/>
                  </a:lnTo>
                  <a:lnTo>
                    <a:pt x="3645979" y="32626"/>
                  </a:lnTo>
                  <a:lnTo>
                    <a:pt x="3641737" y="52628"/>
                  </a:lnTo>
                  <a:lnTo>
                    <a:pt x="3645979" y="73406"/>
                  </a:lnTo>
                  <a:lnTo>
                    <a:pt x="3657435" y="90271"/>
                  </a:lnTo>
                  <a:lnTo>
                    <a:pt x="3674275" y="101714"/>
                  </a:lnTo>
                  <a:lnTo>
                    <a:pt x="3694633" y="106248"/>
                  </a:lnTo>
                  <a:lnTo>
                    <a:pt x="3715474" y="101930"/>
                  </a:lnTo>
                  <a:lnTo>
                    <a:pt x="3732428" y="90271"/>
                  </a:lnTo>
                  <a:lnTo>
                    <a:pt x="3743820" y="73202"/>
                  </a:lnTo>
                  <a:lnTo>
                    <a:pt x="3747986" y="52628"/>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71" name="Google Shape;171;p32"/>
            <p:cNvPicPr preferRelativeResize="0"/>
            <p:nvPr/>
          </p:nvPicPr>
          <p:blipFill rotWithShape="1">
            <a:blip r:embed="rId13">
              <a:alphaModFix/>
            </a:blip>
            <a:srcRect b="0" l="0" r="0" t="0"/>
            <a:stretch/>
          </p:blipFill>
          <p:spPr>
            <a:xfrm>
              <a:off x="18092241" y="2029340"/>
              <a:ext cx="104761" cy="106719"/>
            </a:xfrm>
            <a:prstGeom prst="rect">
              <a:avLst/>
            </a:prstGeom>
            <a:noFill/>
            <a:ln>
              <a:noFill/>
            </a:ln>
          </p:spPr>
        </p:pic>
        <p:pic>
          <p:nvPicPr>
            <p:cNvPr id="172" name="Google Shape;172;p32"/>
            <p:cNvPicPr preferRelativeResize="0"/>
            <p:nvPr/>
          </p:nvPicPr>
          <p:blipFill rotWithShape="1">
            <a:blip r:embed="rId14">
              <a:alphaModFix/>
            </a:blip>
            <a:srcRect b="0" l="0" r="0" t="0"/>
            <a:stretch/>
          </p:blipFill>
          <p:spPr>
            <a:xfrm>
              <a:off x="18186121" y="43170"/>
              <a:ext cx="105755" cy="105002"/>
            </a:xfrm>
            <a:prstGeom prst="rect">
              <a:avLst/>
            </a:prstGeom>
            <a:noFill/>
            <a:ln>
              <a:noFill/>
            </a:ln>
          </p:spPr>
        </p:pic>
        <p:pic>
          <p:nvPicPr>
            <p:cNvPr id="173" name="Google Shape;173;p32"/>
            <p:cNvPicPr preferRelativeResize="0"/>
            <p:nvPr/>
          </p:nvPicPr>
          <p:blipFill rotWithShape="1">
            <a:blip r:embed="rId15">
              <a:alphaModFix/>
            </a:blip>
            <a:srcRect b="0" l="0" r="0" t="0"/>
            <a:stretch/>
          </p:blipFill>
          <p:spPr>
            <a:xfrm>
              <a:off x="19106696" y="344332"/>
              <a:ext cx="104761" cy="105745"/>
            </a:xfrm>
            <a:prstGeom prst="rect">
              <a:avLst/>
            </a:prstGeom>
            <a:noFill/>
            <a:ln>
              <a:noFill/>
            </a:ln>
          </p:spPr>
        </p:pic>
        <p:sp>
          <p:nvSpPr>
            <p:cNvPr id="174" name="Google Shape;174;p32"/>
            <p:cNvSpPr/>
            <p:nvPr/>
          </p:nvSpPr>
          <p:spPr>
            <a:xfrm>
              <a:off x="15388335" y="520741"/>
              <a:ext cx="106044" cy="106679"/>
            </a:xfrm>
            <a:custGeom>
              <a:rect b="b" l="l" r="r" t="t"/>
              <a:pathLst>
                <a:path extrusionOk="0" h="106679" w="106044">
                  <a:moveTo>
                    <a:pt x="52867" y="0"/>
                  </a:moveTo>
                  <a:lnTo>
                    <a:pt x="32029" y="4263"/>
                  </a:lnTo>
                  <a:lnTo>
                    <a:pt x="15125" y="15754"/>
                  </a:lnTo>
                  <a:lnTo>
                    <a:pt x="3875" y="32525"/>
                  </a:lnTo>
                  <a:lnTo>
                    <a:pt x="0" y="52626"/>
                  </a:lnTo>
                  <a:lnTo>
                    <a:pt x="4091" y="73334"/>
                  </a:lnTo>
                  <a:lnTo>
                    <a:pt x="15317" y="90480"/>
                  </a:lnTo>
                  <a:lnTo>
                    <a:pt x="32101" y="102161"/>
                  </a:lnTo>
                  <a:lnTo>
                    <a:pt x="52867" y="106478"/>
                  </a:lnTo>
                  <a:lnTo>
                    <a:pt x="73429" y="102169"/>
                  </a:lnTo>
                  <a:lnTo>
                    <a:pt x="90243" y="90541"/>
                  </a:lnTo>
                  <a:lnTo>
                    <a:pt x="101591" y="73542"/>
                  </a:lnTo>
                  <a:lnTo>
                    <a:pt x="105755" y="53118"/>
                  </a:lnTo>
                  <a:lnTo>
                    <a:pt x="101591" y="32802"/>
                  </a:lnTo>
                  <a:lnTo>
                    <a:pt x="90243" y="16000"/>
                  </a:lnTo>
                  <a:lnTo>
                    <a:pt x="73429" y="4478"/>
                  </a:lnTo>
                  <a:lnTo>
                    <a:pt x="52867" y="0"/>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75" name="Google Shape;175;p32"/>
            <p:cNvPicPr preferRelativeResize="0"/>
            <p:nvPr/>
          </p:nvPicPr>
          <p:blipFill rotWithShape="1">
            <a:blip r:embed="rId16">
              <a:alphaModFix/>
            </a:blip>
            <a:srcRect b="0" l="0" r="0" t="0"/>
            <a:stretch/>
          </p:blipFill>
          <p:spPr>
            <a:xfrm>
              <a:off x="15939813" y="851068"/>
              <a:ext cx="150183" cy="150204"/>
            </a:xfrm>
            <a:prstGeom prst="rect">
              <a:avLst/>
            </a:prstGeom>
            <a:noFill/>
            <a:ln>
              <a:noFill/>
            </a:ln>
          </p:spPr>
        </p:pic>
        <p:pic>
          <p:nvPicPr>
            <p:cNvPr id="176" name="Google Shape;176;p32"/>
            <p:cNvPicPr preferRelativeResize="0"/>
            <p:nvPr/>
          </p:nvPicPr>
          <p:blipFill rotWithShape="1">
            <a:blip r:embed="rId17">
              <a:alphaModFix/>
            </a:blip>
            <a:srcRect b="0" l="0" r="0" t="0"/>
            <a:stretch/>
          </p:blipFill>
          <p:spPr>
            <a:xfrm>
              <a:off x="18013673" y="527915"/>
              <a:ext cx="149231" cy="149702"/>
            </a:xfrm>
            <a:prstGeom prst="rect">
              <a:avLst/>
            </a:prstGeom>
            <a:noFill/>
            <a:ln>
              <a:noFill/>
            </a:ln>
          </p:spPr>
        </p:pic>
        <p:pic>
          <p:nvPicPr>
            <p:cNvPr id="177" name="Google Shape;177;p32"/>
            <p:cNvPicPr preferRelativeResize="0"/>
            <p:nvPr/>
          </p:nvPicPr>
          <p:blipFill rotWithShape="1">
            <a:blip r:embed="rId18">
              <a:alphaModFix/>
            </a:blip>
            <a:srcRect b="0" l="0" r="0" t="0"/>
            <a:stretch/>
          </p:blipFill>
          <p:spPr>
            <a:xfrm>
              <a:off x="19495579" y="530372"/>
              <a:ext cx="149231" cy="150717"/>
            </a:xfrm>
            <a:prstGeom prst="rect">
              <a:avLst/>
            </a:prstGeom>
            <a:noFill/>
            <a:ln>
              <a:noFill/>
            </a:ln>
          </p:spPr>
        </p:pic>
        <p:pic>
          <p:nvPicPr>
            <p:cNvPr id="178" name="Google Shape;178;p32"/>
            <p:cNvPicPr preferRelativeResize="0"/>
            <p:nvPr/>
          </p:nvPicPr>
          <p:blipFill rotWithShape="1">
            <a:blip r:embed="rId19">
              <a:alphaModFix/>
            </a:blip>
            <a:srcRect b="0" l="0" r="0" t="0"/>
            <a:stretch/>
          </p:blipFill>
          <p:spPr>
            <a:xfrm>
              <a:off x="15149658" y="1526298"/>
              <a:ext cx="150738" cy="149984"/>
            </a:xfrm>
            <a:prstGeom prst="rect">
              <a:avLst/>
            </a:prstGeom>
            <a:noFill/>
            <a:ln>
              <a:noFill/>
            </a:ln>
          </p:spPr>
        </p:pic>
        <p:sp>
          <p:nvSpPr>
            <p:cNvPr id="179" name="Google Shape;179;p32"/>
            <p:cNvSpPr/>
            <p:nvPr/>
          </p:nvSpPr>
          <p:spPr>
            <a:xfrm>
              <a:off x="20062596" y="0"/>
              <a:ext cx="41909" cy="34290"/>
            </a:xfrm>
            <a:custGeom>
              <a:rect b="b" l="l" r="r" t="t"/>
              <a:pathLst>
                <a:path extrusionOk="0" h="34290" w="41909">
                  <a:moveTo>
                    <a:pt x="29511" y="0"/>
                  </a:moveTo>
                  <a:lnTo>
                    <a:pt x="0" y="0"/>
                  </a:lnTo>
                  <a:lnTo>
                    <a:pt x="7541" y="11232"/>
                  </a:lnTo>
                  <a:lnTo>
                    <a:pt x="41503" y="34100"/>
                  </a:lnTo>
                  <a:lnTo>
                    <a:pt x="41503" y="8086"/>
                  </a:lnTo>
                  <a:lnTo>
                    <a:pt x="29511" y="0"/>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80" name="Google Shape;180;p32"/>
            <p:cNvPicPr preferRelativeResize="0"/>
            <p:nvPr/>
          </p:nvPicPr>
          <p:blipFill rotWithShape="1">
            <a:blip r:embed="rId20">
              <a:alphaModFix/>
            </a:blip>
            <a:srcRect b="0" l="0" r="0" t="0"/>
            <a:stretch/>
          </p:blipFill>
          <p:spPr>
            <a:xfrm>
              <a:off x="16443840" y="0"/>
              <a:ext cx="249510" cy="127415"/>
            </a:xfrm>
            <a:prstGeom prst="rect">
              <a:avLst/>
            </a:prstGeom>
            <a:noFill/>
            <a:ln>
              <a:noFill/>
            </a:ln>
          </p:spPr>
        </p:pic>
        <p:sp>
          <p:nvSpPr>
            <p:cNvPr id="181" name="Google Shape;181;p32"/>
            <p:cNvSpPr/>
            <p:nvPr/>
          </p:nvSpPr>
          <p:spPr>
            <a:xfrm>
              <a:off x="15062212" y="5"/>
              <a:ext cx="4950459" cy="3126105"/>
            </a:xfrm>
            <a:custGeom>
              <a:rect b="b" l="l" r="r" t="t"/>
              <a:pathLst>
                <a:path extrusionOk="0" h="3126105" w="4950459">
                  <a:moveTo>
                    <a:pt x="291045" y="1929752"/>
                  </a:moveTo>
                  <a:lnTo>
                    <a:pt x="283210" y="1888642"/>
                  </a:lnTo>
                  <a:lnTo>
                    <a:pt x="272732" y="1873034"/>
                  </a:lnTo>
                  <a:lnTo>
                    <a:pt x="272732" y="1929752"/>
                  </a:lnTo>
                  <a:lnTo>
                    <a:pt x="265963" y="1963851"/>
                  </a:lnTo>
                  <a:lnTo>
                    <a:pt x="247434" y="1991804"/>
                  </a:lnTo>
                  <a:lnTo>
                    <a:pt x="219824" y="2010537"/>
                  </a:lnTo>
                  <a:lnTo>
                    <a:pt x="185801" y="2016975"/>
                  </a:lnTo>
                  <a:lnTo>
                    <a:pt x="151269" y="2010537"/>
                  </a:lnTo>
                  <a:lnTo>
                    <a:pt x="123469" y="1991804"/>
                  </a:lnTo>
                  <a:lnTo>
                    <a:pt x="104825" y="1963851"/>
                  </a:lnTo>
                  <a:lnTo>
                    <a:pt x="97815" y="1929752"/>
                  </a:lnTo>
                  <a:lnTo>
                    <a:pt x="104686" y="1895868"/>
                  </a:lnTo>
                  <a:lnTo>
                    <a:pt x="123469" y="1868055"/>
                  </a:lnTo>
                  <a:lnTo>
                    <a:pt x="151422" y="1849234"/>
                  </a:lnTo>
                  <a:lnTo>
                    <a:pt x="185801" y="1842300"/>
                  </a:lnTo>
                  <a:lnTo>
                    <a:pt x="219824" y="1849158"/>
                  </a:lnTo>
                  <a:lnTo>
                    <a:pt x="247434" y="1867865"/>
                  </a:lnTo>
                  <a:lnTo>
                    <a:pt x="265963" y="1895665"/>
                  </a:lnTo>
                  <a:lnTo>
                    <a:pt x="272732" y="1929752"/>
                  </a:lnTo>
                  <a:lnTo>
                    <a:pt x="272732" y="1873034"/>
                  </a:lnTo>
                  <a:lnTo>
                    <a:pt x="260654" y="1855025"/>
                  </a:lnTo>
                  <a:lnTo>
                    <a:pt x="241769" y="1842300"/>
                  </a:lnTo>
                  <a:lnTo>
                    <a:pt x="226974" y="1832343"/>
                  </a:lnTo>
                  <a:lnTo>
                    <a:pt x="185801" y="1824024"/>
                  </a:lnTo>
                  <a:lnTo>
                    <a:pt x="144589" y="1832343"/>
                  </a:lnTo>
                  <a:lnTo>
                    <a:pt x="110807" y="1855025"/>
                  </a:lnTo>
                  <a:lnTo>
                    <a:pt x="87947" y="1888642"/>
                  </a:lnTo>
                  <a:lnTo>
                    <a:pt x="79540" y="1929752"/>
                  </a:lnTo>
                  <a:lnTo>
                    <a:pt x="87947" y="1971001"/>
                  </a:lnTo>
                  <a:lnTo>
                    <a:pt x="110807" y="2005152"/>
                  </a:lnTo>
                  <a:lnTo>
                    <a:pt x="144589" y="2028405"/>
                  </a:lnTo>
                  <a:lnTo>
                    <a:pt x="185801" y="2037003"/>
                  </a:lnTo>
                  <a:lnTo>
                    <a:pt x="226618" y="2028405"/>
                  </a:lnTo>
                  <a:lnTo>
                    <a:pt x="243065" y="2016975"/>
                  </a:lnTo>
                  <a:lnTo>
                    <a:pt x="260096" y="2005152"/>
                  </a:lnTo>
                  <a:lnTo>
                    <a:pt x="282727" y="1971001"/>
                  </a:lnTo>
                  <a:lnTo>
                    <a:pt x="291045" y="1929752"/>
                  </a:lnTo>
                  <a:close/>
                </a:path>
                <a:path extrusionOk="0" h="3126105" w="4950459">
                  <a:moveTo>
                    <a:pt x="334530" y="1609318"/>
                  </a:moveTo>
                  <a:lnTo>
                    <a:pt x="328536" y="1565338"/>
                  </a:lnTo>
                  <a:lnTo>
                    <a:pt x="311632" y="1525473"/>
                  </a:lnTo>
                  <a:lnTo>
                    <a:pt x="305879" y="1518005"/>
                  </a:lnTo>
                  <a:lnTo>
                    <a:pt x="305879" y="1609318"/>
                  </a:lnTo>
                  <a:lnTo>
                    <a:pt x="298742" y="1653527"/>
                  </a:lnTo>
                  <a:lnTo>
                    <a:pt x="278917" y="1691855"/>
                  </a:lnTo>
                  <a:lnTo>
                    <a:pt x="248780" y="1722043"/>
                  </a:lnTo>
                  <a:lnTo>
                    <a:pt x="210705" y="1741805"/>
                  </a:lnTo>
                  <a:lnTo>
                    <a:pt x="167043" y="1748904"/>
                  </a:lnTo>
                  <a:lnTo>
                    <a:pt x="122936" y="1741805"/>
                  </a:lnTo>
                  <a:lnTo>
                    <a:pt x="84670" y="1722043"/>
                  </a:lnTo>
                  <a:lnTo>
                    <a:pt x="54533" y="1691855"/>
                  </a:lnTo>
                  <a:lnTo>
                    <a:pt x="34772" y="1653527"/>
                  </a:lnTo>
                  <a:lnTo>
                    <a:pt x="27686" y="1609318"/>
                  </a:lnTo>
                  <a:lnTo>
                    <a:pt x="34772" y="1565821"/>
                  </a:lnTo>
                  <a:lnTo>
                    <a:pt x="54533" y="1527937"/>
                  </a:lnTo>
                  <a:lnTo>
                    <a:pt x="84670" y="1497977"/>
                  </a:lnTo>
                  <a:lnTo>
                    <a:pt x="122936" y="1478280"/>
                  </a:lnTo>
                  <a:lnTo>
                    <a:pt x="167043" y="1471206"/>
                  </a:lnTo>
                  <a:lnTo>
                    <a:pt x="210705" y="1478280"/>
                  </a:lnTo>
                  <a:lnTo>
                    <a:pt x="248780" y="1497977"/>
                  </a:lnTo>
                  <a:lnTo>
                    <a:pt x="278917" y="1527937"/>
                  </a:lnTo>
                  <a:lnTo>
                    <a:pt x="298742" y="1565821"/>
                  </a:lnTo>
                  <a:lnTo>
                    <a:pt x="305879" y="1609318"/>
                  </a:lnTo>
                  <a:lnTo>
                    <a:pt x="305879" y="1518005"/>
                  </a:lnTo>
                  <a:lnTo>
                    <a:pt x="285432" y="1491462"/>
                  </a:lnTo>
                  <a:lnTo>
                    <a:pt x="259448" y="1471206"/>
                  </a:lnTo>
                  <a:lnTo>
                    <a:pt x="251523" y="1465021"/>
                  </a:lnTo>
                  <a:lnTo>
                    <a:pt x="211531" y="1447901"/>
                  </a:lnTo>
                  <a:lnTo>
                    <a:pt x="167043" y="1441805"/>
                  </a:lnTo>
                  <a:lnTo>
                    <a:pt x="122745" y="1447901"/>
                  </a:lnTo>
                  <a:lnTo>
                    <a:pt x="82880" y="1465021"/>
                  </a:lnTo>
                  <a:lnTo>
                    <a:pt x="49047" y="1491462"/>
                  </a:lnTo>
                  <a:lnTo>
                    <a:pt x="22885" y="1525473"/>
                  </a:lnTo>
                  <a:lnTo>
                    <a:pt x="5994" y="1565338"/>
                  </a:lnTo>
                  <a:lnTo>
                    <a:pt x="0" y="1609318"/>
                  </a:lnTo>
                  <a:lnTo>
                    <a:pt x="5613" y="1654200"/>
                  </a:lnTo>
                  <a:lnTo>
                    <a:pt x="22313" y="1694383"/>
                  </a:lnTo>
                  <a:lnTo>
                    <a:pt x="48475" y="1728343"/>
                  </a:lnTo>
                  <a:lnTo>
                    <a:pt x="82423" y="1754517"/>
                  </a:lnTo>
                  <a:lnTo>
                    <a:pt x="122504" y="1771357"/>
                  </a:lnTo>
                  <a:lnTo>
                    <a:pt x="167043" y="1777314"/>
                  </a:lnTo>
                  <a:lnTo>
                    <a:pt x="211531" y="1771446"/>
                  </a:lnTo>
                  <a:lnTo>
                    <a:pt x="251523" y="1754619"/>
                  </a:lnTo>
                  <a:lnTo>
                    <a:pt x="285432" y="1728431"/>
                  </a:lnTo>
                  <a:lnTo>
                    <a:pt x="311632" y="1694434"/>
                  </a:lnTo>
                  <a:lnTo>
                    <a:pt x="328536" y="1654200"/>
                  </a:lnTo>
                  <a:lnTo>
                    <a:pt x="334530" y="1609318"/>
                  </a:lnTo>
                  <a:close/>
                </a:path>
                <a:path extrusionOk="0" h="3126105" w="4950459">
                  <a:moveTo>
                    <a:pt x="482777" y="569150"/>
                  </a:moveTo>
                  <a:lnTo>
                    <a:pt x="474002" y="527964"/>
                  </a:lnTo>
                  <a:lnTo>
                    <a:pt x="464527" y="513905"/>
                  </a:lnTo>
                  <a:lnTo>
                    <a:pt x="464527" y="569150"/>
                  </a:lnTo>
                  <a:lnTo>
                    <a:pt x="457644" y="603643"/>
                  </a:lnTo>
                  <a:lnTo>
                    <a:pt x="438810" y="631393"/>
                  </a:lnTo>
                  <a:lnTo>
                    <a:pt x="410705" y="650011"/>
                  </a:lnTo>
                  <a:lnTo>
                    <a:pt x="376008" y="657123"/>
                  </a:lnTo>
                  <a:lnTo>
                    <a:pt x="342049" y="650163"/>
                  </a:lnTo>
                  <a:lnTo>
                    <a:pt x="314007" y="631240"/>
                  </a:lnTo>
                  <a:lnTo>
                    <a:pt x="294868" y="603338"/>
                  </a:lnTo>
                  <a:lnTo>
                    <a:pt x="287566" y="569417"/>
                  </a:lnTo>
                  <a:lnTo>
                    <a:pt x="294792" y="535101"/>
                  </a:lnTo>
                  <a:lnTo>
                    <a:pt x="313817" y="507060"/>
                  </a:lnTo>
                  <a:lnTo>
                    <a:pt x="341858" y="488137"/>
                  </a:lnTo>
                  <a:lnTo>
                    <a:pt x="376008" y="481203"/>
                  </a:lnTo>
                  <a:lnTo>
                    <a:pt x="410489" y="488149"/>
                  </a:lnTo>
                  <a:lnTo>
                    <a:pt x="438619" y="507022"/>
                  </a:lnTo>
                  <a:lnTo>
                    <a:pt x="457568" y="534987"/>
                  </a:lnTo>
                  <a:lnTo>
                    <a:pt x="464527" y="569150"/>
                  </a:lnTo>
                  <a:lnTo>
                    <a:pt x="464527" y="513905"/>
                  </a:lnTo>
                  <a:lnTo>
                    <a:pt x="451256" y="494182"/>
                  </a:lnTo>
                  <a:lnTo>
                    <a:pt x="432130" y="481203"/>
                  </a:lnTo>
                  <a:lnTo>
                    <a:pt x="417563" y="471322"/>
                  </a:lnTo>
                  <a:lnTo>
                    <a:pt x="376008" y="462927"/>
                  </a:lnTo>
                  <a:lnTo>
                    <a:pt x="334822" y="471322"/>
                  </a:lnTo>
                  <a:lnTo>
                    <a:pt x="301053" y="494182"/>
                  </a:lnTo>
                  <a:lnTo>
                    <a:pt x="278206" y="527964"/>
                  </a:lnTo>
                  <a:lnTo>
                    <a:pt x="269811" y="569150"/>
                  </a:lnTo>
                  <a:lnTo>
                    <a:pt x="278206" y="610679"/>
                  </a:lnTo>
                  <a:lnTo>
                    <a:pt x="301053" y="644271"/>
                  </a:lnTo>
                  <a:lnTo>
                    <a:pt x="334822" y="666927"/>
                  </a:lnTo>
                  <a:lnTo>
                    <a:pt x="376008" y="675640"/>
                  </a:lnTo>
                  <a:lnTo>
                    <a:pt x="417296" y="667169"/>
                  </a:lnTo>
                  <a:lnTo>
                    <a:pt x="432130" y="657123"/>
                  </a:lnTo>
                  <a:lnTo>
                    <a:pt x="451269" y="644182"/>
                  </a:lnTo>
                  <a:lnTo>
                    <a:pt x="474294" y="610298"/>
                  </a:lnTo>
                  <a:lnTo>
                    <a:pt x="482777" y="569150"/>
                  </a:lnTo>
                  <a:close/>
                </a:path>
                <a:path extrusionOk="0" h="3126105" w="4950459">
                  <a:moveTo>
                    <a:pt x="1116228" y="926185"/>
                  </a:moveTo>
                  <a:lnTo>
                    <a:pt x="1110234" y="881570"/>
                  </a:lnTo>
                  <a:lnTo>
                    <a:pt x="1093343" y="841476"/>
                  </a:lnTo>
                  <a:lnTo>
                    <a:pt x="1088085" y="834669"/>
                  </a:lnTo>
                  <a:lnTo>
                    <a:pt x="1088085" y="926185"/>
                  </a:lnTo>
                  <a:lnTo>
                    <a:pt x="1081151" y="970305"/>
                  </a:lnTo>
                  <a:lnTo>
                    <a:pt x="1061288" y="1008621"/>
                  </a:lnTo>
                  <a:lnTo>
                    <a:pt x="1030922" y="1038834"/>
                  </a:lnTo>
                  <a:lnTo>
                    <a:pt x="992441" y="1058659"/>
                  </a:lnTo>
                  <a:lnTo>
                    <a:pt x="948245" y="1065771"/>
                  </a:lnTo>
                  <a:lnTo>
                    <a:pt x="904417" y="1058659"/>
                  </a:lnTo>
                  <a:lnTo>
                    <a:pt x="866457" y="1038910"/>
                  </a:lnTo>
                  <a:lnTo>
                    <a:pt x="836536" y="1008888"/>
                  </a:lnTo>
                  <a:lnTo>
                    <a:pt x="816927" y="970927"/>
                  </a:lnTo>
                  <a:lnTo>
                    <a:pt x="809904" y="927417"/>
                  </a:lnTo>
                  <a:lnTo>
                    <a:pt x="816940" y="883107"/>
                  </a:lnTo>
                  <a:lnTo>
                    <a:pt x="836561" y="844765"/>
                  </a:lnTo>
                  <a:lnTo>
                    <a:pt x="866559" y="814616"/>
                  </a:lnTo>
                  <a:lnTo>
                    <a:pt x="904697" y="794893"/>
                  </a:lnTo>
                  <a:lnTo>
                    <a:pt x="948740" y="787819"/>
                  </a:lnTo>
                  <a:lnTo>
                    <a:pt x="992378" y="794893"/>
                  </a:lnTo>
                  <a:lnTo>
                    <a:pt x="1030376" y="814539"/>
                  </a:lnTo>
                  <a:lnTo>
                    <a:pt x="1060526" y="844499"/>
                  </a:lnTo>
                  <a:lnTo>
                    <a:pt x="1080516" y="882472"/>
                  </a:lnTo>
                  <a:lnTo>
                    <a:pt x="1088085" y="926185"/>
                  </a:lnTo>
                  <a:lnTo>
                    <a:pt x="1088085" y="834669"/>
                  </a:lnTo>
                  <a:lnTo>
                    <a:pt x="1041603" y="787819"/>
                  </a:lnTo>
                  <a:lnTo>
                    <a:pt x="993228" y="764616"/>
                  </a:lnTo>
                  <a:lnTo>
                    <a:pt x="948740" y="758913"/>
                  </a:lnTo>
                  <a:lnTo>
                    <a:pt x="904417" y="764616"/>
                  </a:lnTo>
                  <a:lnTo>
                    <a:pt x="864450" y="781367"/>
                  </a:lnTo>
                  <a:lnTo>
                    <a:pt x="830503" y="807529"/>
                  </a:lnTo>
                  <a:lnTo>
                    <a:pt x="804214" y="841476"/>
                  </a:lnTo>
                  <a:lnTo>
                    <a:pt x="787234" y="881570"/>
                  </a:lnTo>
                  <a:lnTo>
                    <a:pt x="781215" y="926185"/>
                  </a:lnTo>
                  <a:lnTo>
                    <a:pt x="787234" y="970584"/>
                  </a:lnTo>
                  <a:lnTo>
                    <a:pt x="804214" y="1010564"/>
                  </a:lnTo>
                  <a:lnTo>
                    <a:pt x="830503" y="1044498"/>
                  </a:lnTo>
                  <a:lnTo>
                    <a:pt x="864450" y="1070737"/>
                  </a:lnTo>
                  <a:lnTo>
                    <a:pt x="904417" y="1087678"/>
                  </a:lnTo>
                  <a:lnTo>
                    <a:pt x="948740" y="1093685"/>
                  </a:lnTo>
                  <a:lnTo>
                    <a:pt x="993267" y="1087678"/>
                  </a:lnTo>
                  <a:lnTo>
                    <a:pt x="1033348" y="1070737"/>
                  </a:lnTo>
                  <a:lnTo>
                    <a:pt x="1039774" y="1065771"/>
                  </a:lnTo>
                  <a:lnTo>
                    <a:pt x="1067333" y="1044498"/>
                  </a:lnTo>
                  <a:lnTo>
                    <a:pt x="1093571" y="1010564"/>
                  </a:lnTo>
                  <a:lnTo>
                    <a:pt x="1110411" y="970584"/>
                  </a:lnTo>
                  <a:lnTo>
                    <a:pt x="1116228" y="926185"/>
                  </a:lnTo>
                  <a:close/>
                </a:path>
                <a:path extrusionOk="0" h="3126105" w="4950459">
                  <a:moveTo>
                    <a:pt x="1301521" y="2589187"/>
                  </a:moveTo>
                  <a:lnTo>
                    <a:pt x="1291780" y="2540698"/>
                  </a:lnTo>
                  <a:lnTo>
                    <a:pt x="1279829" y="2522944"/>
                  </a:lnTo>
                  <a:lnTo>
                    <a:pt x="1279829" y="2589187"/>
                  </a:lnTo>
                  <a:lnTo>
                    <a:pt x="1271739" y="2628836"/>
                  </a:lnTo>
                  <a:lnTo>
                    <a:pt x="1249616" y="2661628"/>
                  </a:lnTo>
                  <a:lnTo>
                    <a:pt x="1216647" y="2683967"/>
                  </a:lnTo>
                  <a:lnTo>
                    <a:pt x="1176032" y="2692209"/>
                  </a:lnTo>
                  <a:lnTo>
                    <a:pt x="1136434" y="2683967"/>
                  </a:lnTo>
                  <a:lnTo>
                    <a:pt x="1103718" y="2661628"/>
                  </a:lnTo>
                  <a:lnTo>
                    <a:pt x="1081481" y="2628836"/>
                  </a:lnTo>
                  <a:lnTo>
                    <a:pt x="1073264" y="2589187"/>
                  </a:lnTo>
                  <a:lnTo>
                    <a:pt x="1081328" y="2548750"/>
                  </a:lnTo>
                  <a:lnTo>
                    <a:pt x="1103337" y="2515679"/>
                  </a:lnTo>
                  <a:lnTo>
                    <a:pt x="1136002" y="2493353"/>
                  </a:lnTo>
                  <a:lnTo>
                    <a:pt x="1176032" y="2485161"/>
                  </a:lnTo>
                  <a:lnTo>
                    <a:pt x="1216647" y="2493670"/>
                  </a:lnTo>
                  <a:lnTo>
                    <a:pt x="1249616" y="2515959"/>
                  </a:lnTo>
                  <a:lnTo>
                    <a:pt x="1271739" y="2548852"/>
                  </a:lnTo>
                  <a:lnTo>
                    <a:pt x="1279829" y="2589187"/>
                  </a:lnTo>
                  <a:lnTo>
                    <a:pt x="1279829" y="2522944"/>
                  </a:lnTo>
                  <a:lnTo>
                    <a:pt x="1265097" y="2501036"/>
                  </a:lnTo>
                  <a:lnTo>
                    <a:pt x="1241488" y="2485161"/>
                  </a:lnTo>
                  <a:lnTo>
                    <a:pt x="1225257" y="2474239"/>
                  </a:lnTo>
                  <a:lnTo>
                    <a:pt x="1176032" y="2464409"/>
                  </a:lnTo>
                  <a:lnTo>
                    <a:pt x="1128229" y="2474239"/>
                  </a:lnTo>
                  <a:lnTo>
                    <a:pt x="1088580" y="2501036"/>
                  </a:lnTo>
                  <a:lnTo>
                    <a:pt x="1061516" y="2540698"/>
                  </a:lnTo>
                  <a:lnTo>
                    <a:pt x="1051509" y="2589187"/>
                  </a:lnTo>
                  <a:lnTo>
                    <a:pt x="1061377" y="2637396"/>
                  </a:lnTo>
                  <a:lnTo>
                    <a:pt x="1088186" y="2677198"/>
                  </a:lnTo>
                  <a:lnTo>
                    <a:pt x="1127798" y="2704249"/>
                  </a:lnTo>
                  <a:lnTo>
                    <a:pt x="1176032" y="2714231"/>
                  </a:lnTo>
                  <a:lnTo>
                    <a:pt x="1224826" y="2704249"/>
                  </a:lnTo>
                  <a:lnTo>
                    <a:pt x="1242580" y="2692209"/>
                  </a:lnTo>
                  <a:lnTo>
                    <a:pt x="1264716" y="2677198"/>
                  </a:lnTo>
                  <a:lnTo>
                    <a:pt x="1291640" y="2637396"/>
                  </a:lnTo>
                  <a:lnTo>
                    <a:pt x="1301521" y="2589187"/>
                  </a:lnTo>
                  <a:close/>
                </a:path>
                <a:path extrusionOk="0" h="3126105" w="4950459">
                  <a:moveTo>
                    <a:pt x="1554073" y="1155"/>
                  </a:moveTo>
                  <a:lnTo>
                    <a:pt x="1553845" y="0"/>
                  </a:lnTo>
                  <a:lnTo>
                    <a:pt x="1459433" y="0"/>
                  </a:lnTo>
                  <a:lnTo>
                    <a:pt x="1459191" y="1155"/>
                  </a:lnTo>
                  <a:lnTo>
                    <a:pt x="1462976" y="19799"/>
                  </a:lnTo>
                  <a:lnTo>
                    <a:pt x="1473187" y="35039"/>
                  </a:lnTo>
                  <a:lnTo>
                    <a:pt x="1488135" y="45326"/>
                  </a:lnTo>
                  <a:lnTo>
                    <a:pt x="1506105" y="49098"/>
                  </a:lnTo>
                  <a:lnTo>
                    <a:pt x="1525079" y="45326"/>
                  </a:lnTo>
                  <a:lnTo>
                    <a:pt x="1540294" y="35039"/>
                  </a:lnTo>
                  <a:lnTo>
                    <a:pt x="1550416" y="19799"/>
                  </a:lnTo>
                  <a:lnTo>
                    <a:pt x="1554073" y="1155"/>
                  </a:lnTo>
                  <a:close/>
                </a:path>
                <a:path extrusionOk="0" h="3126105" w="4950459">
                  <a:moveTo>
                    <a:pt x="1620735" y="562254"/>
                  </a:moveTo>
                  <a:lnTo>
                    <a:pt x="1612493" y="521500"/>
                  </a:lnTo>
                  <a:lnTo>
                    <a:pt x="1602981" y="507301"/>
                  </a:lnTo>
                  <a:lnTo>
                    <a:pt x="1602981" y="562254"/>
                  </a:lnTo>
                  <a:lnTo>
                    <a:pt x="1596301" y="596773"/>
                  </a:lnTo>
                  <a:lnTo>
                    <a:pt x="1577454" y="624789"/>
                  </a:lnTo>
                  <a:lnTo>
                    <a:pt x="1549234" y="643572"/>
                  </a:lnTo>
                  <a:lnTo>
                    <a:pt x="1514487" y="650443"/>
                  </a:lnTo>
                  <a:lnTo>
                    <a:pt x="1480616" y="643597"/>
                  </a:lnTo>
                  <a:lnTo>
                    <a:pt x="1452803" y="624941"/>
                  </a:lnTo>
                  <a:lnTo>
                    <a:pt x="1433982" y="597293"/>
                  </a:lnTo>
                  <a:lnTo>
                    <a:pt x="1427060" y="563486"/>
                  </a:lnTo>
                  <a:lnTo>
                    <a:pt x="1433995" y="528955"/>
                  </a:lnTo>
                  <a:lnTo>
                    <a:pt x="1452930" y="500938"/>
                  </a:lnTo>
                  <a:lnTo>
                    <a:pt x="1481048" y="482142"/>
                  </a:lnTo>
                  <a:lnTo>
                    <a:pt x="1515503" y="475272"/>
                  </a:lnTo>
                  <a:lnTo>
                    <a:pt x="1549387" y="482130"/>
                  </a:lnTo>
                  <a:lnTo>
                    <a:pt x="1577213" y="500786"/>
                  </a:lnTo>
                  <a:lnTo>
                    <a:pt x="1596047" y="528447"/>
                  </a:lnTo>
                  <a:lnTo>
                    <a:pt x="1602981" y="562254"/>
                  </a:lnTo>
                  <a:lnTo>
                    <a:pt x="1602981" y="507301"/>
                  </a:lnTo>
                  <a:lnTo>
                    <a:pt x="1589976" y="487883"/>
                  </a:lnTo>
                  <a:lnTo>
                    <a:pt x="1571701" y="475272"/>
                  </a:lnTo>
                  <a:lnTo>
                    <a:pt x="1556537" y="464832"/>
                  </a:lnTo>
                  <a:lnTo>
                    <a:pt x="1515503" y="455764"/>
                  </a:lnTo>
                  <a:lnTo>
                    <a:pt x="1474241" y="464845"/>
                  </a:lnTo>
                  <a:lnTo>
                    <a:pt x="1440281" y="488035"/>
                  </a:lnTo>
                  <a:lnTo>
                    <a:pt x="1417269" y="522020"/>
                  </a:lnTo>
                  <a:lnTo>
                    <a:pt x="1408785" y="563486"/>
                  </a:lnTo>
                  <a:lnTo>
                    <a:pt x="1417650" y="604113"/>
                  </a:lnTo>
                  <a:lnTo>
                    <a:pt x="1440522" y="637603"/>
                  </a:lnTo>
                  <a:lnTo>
                    <a:pt x="1473949" y="660361"/>
                  </a:lnTo>
                  <a:lnTo>
                    <a:pt x="1514487" y="668743"/>
                  </a:lnTo>
                  <a:lnTo>
                    <a:pt x="1556105" y="660476"/>
                  </a:lnTo>
                  <a:lnTo>
                    <a:pt x="1571066" y="650443"/>
                  </a:lnTo>
                  <a:lnTo>
                    <a:pt x="1589849" y="637832"/>
                  </a:lnTo>
                  <a:lnTo>
                    <a:pt x="1612480" y="604012"/>
                  </a:lnTo>
                  <a:lnTo>
                    <a:pt x="1620735" y="562254"/>
                  </a:lnTo>
                  <a:close/>
                </a:path>
                <a:path extrusionOk="0" h="3126105" w="4950459">
                  <a:moveTo>
                    <a:pt x="1645945" y="2028342"/>
                  </a:moveTo>
                  <a:lnTo>
                    <a:pt x="1635683" y="1980526"/>
                  </a:lnTo>
                  <a:lnTo>
                    <a:pt x="1625219" y="1965096"/>
                  </a:lnTo>
                  <a:lnTo>
                    <a:pt x="1625219" y="2028342"/>
                  </a:lnTo>
                  <a:lnTo>
                    <a:pt x="1616989" y="2068588"/>
                  </a:lnTo>
                  <a:lnTo>
                    <a:pt x="1594624" y="2101227"/>
                  </a:lnTo>
                  <a:lnTo>
                    <a:pt x="1561617" y="2123122"/>
                  </a:lnTo>
                  <a:lnTo>
                    <a:pt x="1521421" y="2131123"/>
                  </a:lnTo>
                  <a:lnTo>
                    <a:pt x="1480921" y="2123122"/>
                  </a:lnTo>
                  <a:lnTo>
                    <a:pt x="1448181" y="2101227"/>
                  </a:lnTo>
                  <a:lnTo>
                    <a:pt x="1426375" y="2068588"/>
                  </a:lnTo>
                  <a:lnTo>
                    <a:pt x="1418653" y="2028342"/>
                  </a:lnTo>
                  <a:lnTo>
                    <a:pt x="1426730" y="1987956"/>
                  </a:lnTo>
                  <a:lnTo>
                    <a:pt x="1448727" y="1955241"/>
                  </a:lnTo>
                  <a:lnTo>
                    <a:pt x="1481391" y="1933321"/>
                  </a:lnTo>
                  <a:lnTo>
                    <a:pt x="1521421" y="1925320"/>
                  </a:lnTo>
                  <a:lnTo>
                    <a:pt x="1561617" y="1933321"/>
                  </a:lnTo>
                  <a:lnTo>
                    <a:pt x="1594624" y="1955241"/>
                  </a:lnTo>
                  <a:lnTo>
                    <a:pt x="1616989" y="1987956"/>
                  </a:lnTo>
                  <a:lnTo>
                    <a:pt x="1625219" y="2028342"/>
                  </a:lnTo>
                  <a:lnTo>
                    <a:pt x="1625219" y="1965096"/>
                  </a:lnTo>
                  <a:lnTo>
                    <a:pt x="1608899" y="1941017"/>
                  </a:lnTo>
                  <a:lnTo>
                    <a:pt x="1586103" y="1925320"/>
                  </a:lnTo>
                  <a:lnTo>
                    <a:pt x="1569516" y="1913902"/>
                  </a:lnTo>
                  <a:lnTo>
                    <a:pt x="1521421" y="1903323"/>
                  </a:lnTo>
                  <a:lnTo>
                    <a:pt x="1473073" y="1913191"/>
                  </a:lnTo>
                  <a:lnTo>
                    <a:pt x="1433664" y="1940077"/>
                  </a:lnTo>
                  <a:lnTo>
                    <a:pt x="1407134" y="1979828"/>
                  </a:lnTo>
                  <a:lnTo>
                    <a:pt x="1397419" y="2028342"/>
                  </a:lnTo>
                  <a:lnTo>
                    <a:pt x="1406715" y="2077237"/>
                  </a:lnTo>
                  <a:lnTo>
                    <a:pt x="1433283" y="2117128"/>
                  </a:lnTo>
                  <a:lnTo>
                    <a:pt x="1472933" y="2144014"/>
                  </a:lnTo>
                  <a:lnTo>
                    <a:pt x="1521421" y="2153856"/>
                  </a:lnTo>
                  <a:lnTo>
                    <a:pt x="1569745" y="2143861"/>
                  </a:lnTo>
                  <a:lnTo>
                    <a:pt x="1588249" y="2131123"/>
                  </a:lnTo>
                  <a:lnTo>
                    <a:pt x="1609102" y="2116759"/>
                  </a:lnTo>
                  <a:lnTo>
                    <a:pt x="1635747" y="2076818"/>
                  </a:lnTo>
                  <a:lnTo>
                    <a:pt x="1645945" y="2028342"/>
                  </a:lnTo>
                  <a:close/>
                </a:path>
                <a:path extrusionOk="0" h="3126105" w="4950459">
                  <a:moveTo>
                    <a:pt x="3198037" y="612648"/>
                  </a:moveTo>
                  <a:lnTo>
                    <a:pt x="3191980" y="567867"/>
                  </a:lnTo>
                  <a:lnTo>
                    <a:pt x="3174911" y="527697"/>
                  </a:lnTo>
                  <a:lnTo>
                    <a:pt x="3168866" y="519925"/>
                  </a:lnTo>
                  <a:lnTo>
                    <a:pt x="3168866" y="612648"/>
                  </a:lnTo>
                  <a:lnTo>
                    <a:pt x="3161728" y="656069"/>
                  </a:lnTo>
                  <a:lnTo>
                    <a:pt x="3141916" y="694016"/>
                  </a:lnTo>
                  <a:lnTo>
                    <a:pt x="3111779" y="724077"/>
                  </a:lnTo>
                  <a:lnTo>
                    <a:pt x="3073692" y="743877"/>
                  </a:lnTo>
                  <a:lnTo>
                    <a:pt x="3030029" y="751014"/>
                  </a:lnTo>
                  <a:lnTo>
                    <a:pt x="2985846" y="744169"/>
                  </a:lnTo>
                  <a:lnTo>
                    <a:pt x="2947390" y="724573"/>
                  </a:lnTo>
                  <a:lnTo>
                    <a:pt x="2917101" y="694575"/>
                  </a:lnTo>
                  <a:lnTo>
                    <a:pt x="2897390" y="656501"/>
                  </a:lnTo>
                  <a:lnTo>
                    <a:pt x="2890672" y="612648"/>
                  </a:lnTo>
                  <a:lnTo>
                    <a:pt x="2897390" y="568312"/>
                  </a:lnTo>
                  <a:lnTo>
                    <a:pt x="2917101" y="529907"/>
                  </a:lnTo>
                  <a:lnTo>
                    <a:pt x="2947390" y="499681"/>
                  </a:lnTo>
                  <a:lnTo>
                    <a:pt x="2985846" y="479894"/>
                  </a:lnTo>
                  <a:lnTo>
                    <a:pt x="3030029" y="472795"/>
                  </a:lnTo>
                  <a:lnTo>
                    <a:pt x="3073692" y="479971"/>
                  </a:lnTo>
                  <a:lnTo>
                    <a:pt x="3111779" y="499897"/>
                  </a:lnTo>
                  <a:lnTo>
                    <a:pt x="3141916" y="530225"/>
                  </a:lnTo>
                  <a:lnTo>
                    <a:pt x="3161728" y="568591"/>
                  </a:lnTo>
                  <a:lnTo>
                    <a:pt x="3168866" y="612648"/>
                  </a:lnTo>
                  <a:lnTo>
                    <a:pt x="3168866" y="519925"/>
                  </a:lnTo>
                  <a:lnTo>
                    <a:pt x="3121329" y="472795"/>
                  </a:lnTo>
                  <a:lnTo>
                    <a:pt x="3074390" y="450621"/>
                  </a:lnTo>
                  <a:lnTo>
                    <a:pt x="3030029" y="444639"/>
                  </a:lnTo>
                  <a:lnTo>
                    <a:pt x="2985084" y="450621"/>
                  </a:lnTo>
                  <a:lnTo>
                    <a:pt x="2944749" y="467499"/>
                  </a:lnTo>
                  <a:lnTo>
                    <a:pt x="2910636" y="493725"/>
                  </a:lnTo>
                  <a:lnTo>
                    <a:pt x="2884386" y="527697"/>
                  </a:lnTo>
                  <a:lnTo>
                    <a:pt x="2867647" y="567867"/>
                  </a:lnTo>
                  <a:lnTo>
                    <a:pt x="2862034" y="612648"/>
                  </a:lnTo>
                  <a:lnTo>
                    <a:pt x="2867634" y="656882"/>
                  </a:lnTo>
                  <a:lnTo>
                    <a:pt x="2884347" y="696810"/>
                  </a:lnTo>
                  <a:lnTo>
                    <a:pt x="2910509" y="730770"/>
                  </a:lnTo>
                  <a:lnTo>
                    <a:pt x="2944444" y="757097"/>
                  </a:lnTo>
                  <a:lnTo>
                    <a:pt x="2984512" y="774115"/>
                  </a:lnTo>
                  <a:lnTo>
                    <a:pt x="3029039" y="780161"/>
                  </a:lnTo>
                  <a:lnTo>
                    <a:pt x="3073819" y="774115"/>
                  </a:lnTo>
                  <a:lnTo>
                    <a:pt x="3114141" y="757097"/>
                  </a:lnTo>
                  <a:lnTo>
                    <a:pt x="3148380" y="730770"/>
                  </a:lnTo>
                  <a:lnTo>
                    <a:pt x="3174873" y="696810"/>
                  </a:lnTo>
                  <a:lnTo>
                    <a:pt x="3191967" y="656882"/>
                  </a:lnTo>
                  <a:lnTo>
                    <a:pt x="3198037" y="612648"/>
                  </a:lnTo>
                  <a:close/>
                </a:path>
                <a:path extrusionOk="0" h="3126105" w="4950459">
                  <a:moveTo>
                    <a:pt x="4064749" y="3001772"/>
                  </a:moveTo>
                  <a:lnTo>
                    <a:pt x="4055021" y="2953232"/>
                  </a:lnTo>
                  <a:lnTo>
                    <a:pt x="4044480" y="2937421"/>
                  </a:lnTo>
                  <a:lnTo>
                    <a:pt x="4044480" y="3000565"/>
                  </a:lnTo>
                  <a:lnTo>
                    <a:pt x="4036263" y="3040926"/>
                  </a:lnTo>
                  <a:lnTo>
                    <a:pt x="4013974" y="3074085"/>
                  </a:lnTo>
                  <a:lnTo>
                    <a:pt x="3981107" y="3096539"/>
                  </a:lnTo>
                  <a:lnTo>
                    <a:pt x="3941203" y="3104794"/>
                  </a:lnTo>
                  <a:lnTo>
                    <a:pt x="3900970" y="3096552"/>
                  </a:lnTo>
                  <a:lnTo>
                    <a:pt x="3868318" y="3074238"/>
                  </a:lnTo>
                  <a:lnTo>
                    <a:pt x="3846423" y="3041434"/>
                  </a:lnTo>
                  <a:lnTo>
                    <a:pt x="3838422" y="3001772"/>
                  </a:lnTo>
                  <a:lnTo>
                    <a:pt x="3846004" y="2961576"/>
                  </a:lnTo>
                  <a:lnTo>
                    <a:pt x="3867950" y="2929026"/>
                  </a:lnTo>
                  <a:lnTo>
                    <a:pt x="3900830" y="2907233"/>
                  </a:lnTo>
                  <a:lnTo>
                    <a:pt x="3941203" y="2899270"/>
                  </a:lnTo>
                  <a:lnTo>
                    <a:pt x="3981107" y="2906585"/>
                  </a:lnTo>
                  <a:lnTo>
                    <a:pt x="4013974" y="2928328"/>
                  </a:lnTo>
                  <a:lnTo>
                    <a:pt x="4036263" y="2960865"/>
                  </a:lnTo>
                  <a:lnTo>
                    <a:pt x="4044480" y="3000565"/>
                  </a:lnTo>
                  <a:lnTo>
                    <a:pt x="4044480" y="2937421"/>
                  </a:lnTo>
                  <a:lnTo>
                    <a:pt x="4028490" y="2913405"/>
                  </a:lnTo>
                  <a:lnTo>
                    <a:pt x="4007815" y="2899270"/>
                  </a:lnTo>
                  <a:lnTo>
                    <a:pt x="3989070" y="2886456"/>
                  </a:lnTo>
                  <a:lnTo>
                    <a:pt x="3940721" y="2876550"/>
                  </a:lnTo>
                  <a:lnTo>
                    <a:pt x="3892283" y="2886456"/>
                  </a:lnTo>
                  <a:lnTo>
                    <a:pt x="3852697" y="2913405"/>
                  </a:lnTo>
                  <a:lnTo>
                    <a:pt x="3825989" y="2953232"/>
                  </a:lnTo>
                  <a:lnTo>
                    <a:pt x="3816185" y="3001772"/>
                  </a:lnTo>
                  <a:lnTo>
                    <a:pt x="3825989" y="3049994"/>
                  </a:lnTo>
                  <a:lnTo>
                    <a:pt x="3852697" y="3089516"/>
                  </a:lnTo>
                  <a:lnTo>
                    <a:pt x="3892283" y="3116122"/>
                  </a:lnTo>
                  <a:lnTo>
                    <a:pt x="3940721" y="3125546"/>
                  </a:lnTo>
                  <a:lnTo>
                    <a:pt x="3989209" y="3115691"/>
                  </a:lnTo>
                  <a:lnTo>
                    <a:pt x="4005364" y="3104794"/>
                  </a:lnTo>
                  <a:lnTo>
                    <a:pt x="4028859" y="3088957"/>
                  </a:lnTo>
                  <a:lnTo>
                    <a:pt x="4055440" y="3049562"/>
                  </a:lnTo>
                  <a:lnTo>
                    <a:pt x="4064749" y="3001772"/>
                  </a:lnTo>
                  <a:close/>
                </a:path>
                <a:path extrusionOk="0" h="3126105" w="4950459">
                  <a:moveTo>
                    <a:pt x="4687354" y="612648"/>
                  </a:moveTo>
                  <a:lnTo>
                    <a:pt x="4681359" y="567867"/>
                  </a:lnTo>
                  <a:lnTo>
                    <a:pt x="4664443" y="527697"/>
                  </a:lnTo>
                  <a:lnTo>
                    <a:pt x="4659173" y="520877"/>
                  </a:lnTo>
                  <a:lnTo>
                    <a:pt x="4659173" y="612648"/>
                  </a:lnTo>
                  <a:lnTo>
                    <a:pt x="4651845" y="656069"/>
                  </a:lnTo>
                  <a:lnTo>
                    <a:pt x="4631944" y="694016"/>
                  </a:lnTo>
                  <a:lnTo>
                    <a:pt x="4601730" y="724077"/>
                  </a:lnTo>
                  <a:lnTo>
                    <a:pt x="4563440" y="743877"/>
                  </a:lnTo>
                  <a:lnTo>
                    <a:pt x="4519346" y="751014"/>
                  </a:lnTo>
                  <a:lnTo>
                    <a:pt x="4475365" y="743978"/>
                  </a:lnTo>
                  <a:lnTo>
                    <a:pt x="4437380" y="724369"/>
                  </a:lnTo>
                  <a:lnTo>
                    <a:pt x="4407598" y="694436"/>
                  </a:lnTo>
                  <a:lnTo>
                    <a:pt x="4388231" y="656450"/>
                  </a:lnTo>
                  <a:lnTo>
                    <a:pt x="4381474" y="612648"/>
                  </a:lnTo>
                  <a:lnTo>
                    <a:pt x="4388231" y="568312"/>
                  </a:lnTo>
                  <a:lnTo>
                    <a:pt x="4407598" y="529907"/>
                  </a:lnTo>
                  <a:lnTo>
                    <a:pt x="4437380" y="499681"/>
                  </a:lnTo>
                  <a:lnTo>
                    <a:pt x="4475365" y="479894"/>
                  </a:lnTo>
                  <a:lnTo>
                    <a:pt x="4519346" y="472795"/>
                  </a:lnTo>
                  <a:lnTo>
                    <a:pt x="4563440" y="479894"/>
                  </a:lnTo>
                  <a:lnTo>
                    <a:pt x="4601730" y="499681"/>
                  </a:lnTo>
                  <a:lnTo>
                    <a:pt x="4631944" y="529907"/>
                  </a:lnTo>
                  <a:lnTo>
                    <a:pt x="4651845" y="568312"/>
                  </a:lnTo>
                  <a:lnTo>
                    <a:pt x="4659173" y="612648"/>
                  </a:lnTo>
                  <a:lnTo>
                    <a:pt x="4659173" y="520877"/>
                  </a:lnTo>
                  <a:lnTo>
                    <a:pt x="4611065" y="472795"/>
                  </a:lnTo>
                  <a:lnTo>
                    <a:pt x="4564050" y="450621"/>
                  </a:lnTo>
                  <a:lnTo>
                    <a:pt x="4519346" y="444639"/>
                  </a:lnTo>
                  <a:lnTo>
                    <a:pt x="4475061" y="450621"/>
                  </a:lnTo>
                  <a:lnTo>
                    <a:pt x="4435157" y="467499"/>
                  </a:lnTo>
                  <a:lnTo>
                    <a:pt x="4401248" y="493725"/>
                  </a:lnTo>
                  <a:lnTo>
                    <a:pt x="4374908" y="527697"/>
                  </a:lnTo>
                  <a:lnTo>
                    <a:pt x="4357751" y="567867"/>
                  </a:lnTo>
                  <a:lnTo>
                    <a:pt x="4351350" y="612648"/>
                  </a:lnTo>
                  <a:lnTo>
                    <a:pt x="4357332" y="657148"/>
                  </a:lnTo>
                  <a:lnTo>
                    <a:pt x="4374248" y="697153"/>
                  </a:lnTo>
                  <a:lnTo>
                    <a:pt x="4400512" y="731062"/>
                  </a:lnTo>
                  <a:lnTo>
                    <a:pt x="4434497" y="757262"/>
                  </a:lnTo>
                  <a:lnTo>
                    <a:pt x="4474642" y="774166"/>
                  </a:lnTo>
                  <a:lnTo>
                    <a:pt x="4519346" y="780161"/>
                  </a:lnTo>
                  <a:lnTo>
                    <a:pt x="4564050" y="773696"/>
                  </a:lnTo>
                  <a:lnTo>
                    <a:pt x="4604194" y="756551"/>
                  </a:lnTo>
                  <a:lnTo>
                    <a:pt x="4638192" y="730313"/>
                  </a:lnTo>
                  <a:lnTo>
                    <a:pt x="4664443" y="696544"/>
                  </a:lnTo>
                  <a:lnTo>
                    <a:pt x="4681359" y="656793"/>
                  </a:lnTo>
                  <a:lnTo>
                    <a:pt x="4687354" y="612648"/>
                  </a:lnTo>
                  <a:close/>
                </a:path>
                <a:path extrusionOk="0" h="3126105" w="4950459">
                  <a:moveTo>
                    <a:pt x="4950231" y="2343099"/>
                  </a:moveTo>
                  <a:lnTo>
                    <a:pt x="4940503" y="2294598"/>
                  </a:lnTo>
                  <a:lnTo>
                    <a:pt x="4928997" y="2277440"/>
                  </a:lnTo>
                  <a:lnTo>
                    <a:pt x="4928997" y="2343099"/>
                  </a:lnTo>
                  <a:lnTo>
                    <a:pt x="4920767" y="2383244"/>
                  </a:lnTo>
                  <a:lnTo>
                    <a:pt x="4898415" y="2415959"/>
                  </a:lnTo>
                  <a:lnTo>
                    <a:pt x="4865408" y="2438057"/>
                  </a:lnTo>
                  <a:lnTo>
                    <a:pt x="4825212" y="2446375"/>
                  </a:lnTo>
                  <a:lnTo>
                    <a:pt x="4785106" y="2438057"/>
                  </a:lnTo>
                  <a:lnTo>
                    <a:pt x="4752264" y="2415959"/>
                  </a:lnTo>
                  <a:lnTo>
                    <a:pt x="4730089" y="2383244"/>
                  </a:lnTo>
                  <a:lnTo>
                    <a:pt x="4721936" y="2343099"/>
                  </a:lnTo>
                  <a:lnTo>
                    <a:pt x="4730026" y="2302687"/>
                  </a:lnTo>
                  <a:lnTo>
                    <a:pt x="4752149" y="2269883"/>
                  </a:lnTo>
                  <a:lnTo>
                    <a:pt x="4785106" y="2247874"/>
                  </a:lnTo>
                  <a:lnTo>
                    <a:pt x="4825720" y="2239835"/>
                  </a:lnTo>
                  <a:lnTo>
                    <a:pt x="4865611" y="2248039"/>
                  </a:lnTo>
                  <a:lnTo>
                    <a:pt x="4898479" y="2270341"/>
                  </a:lnTo>
                  <a:lnTo>
                    <a:pt x="4920780" y="2303208"/>
                  </a:lnTo>
                  <a:lnTo>
                    <a:pt x="4928997" y="2343099"/>
                  </a:lnTo>
                  <a:lnTo>
                    <a:pt x="4928997" y="2277440"/>
                  </a:lnTo>
                  <a:lnTo>
                    <a:pt x="4913846" y="2254834"/>
                  </a:lnTo>
                  <a:lnTo>
                    <a:pt x="4891684" y="2239835"/>
                  </a:lnTo>
                  <a:lnTo>
                    <a:pt x="4874133" y="2227961"/>
                  </a:lnTo>
                  <a:lnTo>
                    <a:pt x="4825212" y="2218080"/>
                  </a:lnTo>
                  <a:lnTo>
                    <a:pt x="4776698" y="2227783"/>
                  </a:lnTo>
                  <a:lnTo>
                    <a:pt x="4736947" y="2254377"/>
                  </a:lnTo>
                  <a:lnTo>
                    <a:pt x="4710074" y="2294077"/>
                  </a:lnTo>
                  <a:lnTo>
                    <a:pt x="4700206" y="2343099"/>
                  </a:lnTo>
                  <a:lnTo>
                    <a:pt x="4710493" y="2390876"/>
                  </a:lnTo>
                  <a:lnTo>
                    <a:pt x="4737316" y="2430284"/>
                  </a:lnTo>
                  <a:lnTo>
                    <a:pt x="4776838" y="2457246"/>
                  </a:lnTo>
                  <a:lnTo>
                    <a:pt x="4825212" y="2467648"/>
                  </a:lnTo>
                  <a:lnTo>
                    <a:pt x="4874133" y="2457754"/>
                  </a:lnTo>
                  <a:lnTo>
                    <a:pt x="4890859" y="2446375"/>
                  </a:lnTo>
                  <a:lnTo>
                    <a:pt x="4913846" y="2430742"/>
                  </a:lnTo>
                  <a:lnTo>
                    <a:pt x="4940503" y="2391041"/>
                  </a:lnTo>
                  <a:lnTo>
                    <a:pt x="4950231" y="2343099"/>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82" name="Google Shape;182;p32"/>
            <p:cNvPicPr preferRelativeResize="0"/>
            <p:nvPr/>
          </p:nvPicPr>
          <p:blipFill rotWithShape="1">
            <a:blip r:embed="rId21">
              <a:alphaModFix/>
            </a:blip>
            <a:srcRect b="0" l="0" r="0" t="0"/>
            <a:stretch/>
          </p:blipFill>
          <p:spPr>
            <a:xfrm>
              <a:off x="0" y="8717756"/>
              <a:ext cx="4630610" cy="2590801"/>
            </a:xfrm>
            <a:prstGeom prst="rect">
              <a:avLst/>
            </a:prstGeom>
            <a:noFill/>
            <a:ln>
              <a:noFill/>
            </a:ln>
          </p:spPr>
        </p:pic>
        <p:sp>
          <p:nvSpPr>
            <p:cNvPr id="183" name="Google Shape;183;p32"/>
            <p:cNvSpPr/>
            <p:nvPr/>
          </p:nvSpPr>
          <p:spPr>
            <a:xfrm>
              <a:off x="0" y="9177597"/>
              <a:ext cx="5320665" cy="2131059"/>
            </a:xfrm>
            <a:custGeom>
              <a:rect b="b" l="l" r="r" t="t"/>
              <a:pathLst>
                <a:path extrusionOk="0" h="2131059" w="5320665">
                  <a:moveTo>
                    <a:pt x="2526512" y="2130958"/>
                  </a:moveTo>
                  <a:lnTo>
                    <a:pt x="2371572" y="1976031"/>
                  </a:lnTo>
                  <a:lnTo>
                    <a:pt x="633704" y="1976031"/>
                  </a:lnTo>
                  <a:lnTo>
                    <a:pt x="628332" y="1981403"/>
                  </a:lnTo>
                  <a:lnTo>
                    <a:pt x="549008" y="1902155"/>
                  </a:lnTo>
                  <a:lnTo>
                    <a:pt x="496328" y="1849526"/>
                  </a:lnTo>
                  <a:lnTo>
                    <a:pt x="26416" y="1849526"/>
                  </a:lnTo>
                  <a:lnTo>
                    <a:pt x="0" y="1875751"/>
                  </a:lnTo>
                  <a:lnTo>
                    <a:pt x="0" y="1949665"/>
                  </a:lnTo>
                  <a:lnTo>
                    <a:pt x="47167" y="1902155"/>
                  </a:lnTo>
                  <a:lnTo>
                    <a:pt x="474103" y="1902155"/>
                  </a:lnTo>
                  <a:lnTo>
                    <a:pt x="590892" y="2018868"/>
                  </a:lnTo>
                  <a:lnTo>
                    <a:pt x="478878" y="2130958"/>
                  </a:lnTo>
                  <a:lnTo>
                    <a:pt x="554062" y="2130958"/>
                  </a:lnTo>
                  <a:lnTo>
                    <a:pt x="628561" y="2056511"/>
                  </a:lnTo>
                  <a:lnTo>
                    <a:pt x="703072" y="2130958"/>
                  </a:lnTo>
                  <a:lnTo>
                    <a:pt x="778052" y="2130958"/>
                  </a:lnTo>
                  <a:lnTo>
                    <a:pt x="675640" y="2028659"/>
                  </a:lnTo>
                  <a:lnTo>
                    <a:pt x="2349817" y="2028659"/>
                  </a:lnTo>
                  <a:lnTo>
                    <a:pt x="2452128" y="2130958"/>
                  </a:lnTo>
                  <a:lnTo>
                    <a:pt x="2526512" y="2130958"/>
                  </a:lnTo>
                  <a:close/>
                </a:path>
                <a:path extrusionOk="0" h="2131059" w="5320665">
                  <a:moveTo>
                    <a:pt x="4870412" y="2130958"/>
                  </a:moveTo>
                  <a:lnTo>
                    <a:pt x="4869916" y="2103767"/>
                  </a:lnTo>
                  <a:lnTo>
                    <a:pt x="4488472" y="2103767"/>
                  </a:lnTo>
                  <a:lnTo>
                    <a:pt x="4461294" y="2130958"/>
                  </a:lnTo>
                  <a:lnTo>
                    <a:pt x="4870412" y="2130958"/>
                  </a:lnTo>
                  <a:close/>
                </a:path>
                <a:path extrusionOk="0" h="2131059" w="5320665">
                  <a:moveTo>
                    <a:pt x="4914404" y="1803831"/>
                  </a:moveTo>
                  <a:lnTo>
                    <a:pt x="4910175" y="1783334"/>
                  </a:lnTo>
                  <a:lnTo>
                    <a:pt x="4898707" y="1766430"/>
                  </a:lnTo>
                  <a:lnTo>
                    <a:pt x="4881867" y="1754949"/>
                  </a:lnTo>
                  <a:lnTo>
                    <a:pt x="4861522" y="1750707"/>
                  </a:lnTo>
                  <a:lnTo>
                    <a:pt x="4840541" y="1754936"/>
                  </a:lnTo>
                  <a:lnTo>
                    <a:pt x="4823777" y="1766366"/>
                  </a:lnTo>
                  <a:lnTo>
                    <a:pt x="4812677" y="1783130"/>
                  </a:lnTo>
                  <a:lnTo>
                    <a:pt x="4811103" y="1790979"/>
                  </a:lnTo>
                  <a:lnTo>
                    <a:pt x="4282376" y="1790979"/>
                  </a:lnTo>
                  <a:lnTo>
                    <a:pt x="3942219" y="2130958"/>
                  </a:lnTo>
                  <a:lnTo>
                    <a:pt x="3979761" y="2130958"/>
                  </a:lnTo>
                  <a:lnTo>
                    <a:pt x="4292752" y="1817179"/>
                  </a:lnTo>
                  <a:lnTo>
                    <a:pt x="4811280" y="1817179"/>
                  </a:lnTo>
                  <a:lnTo>
                    <a:pt x="4812665" y="1824367"/>
                  </a:lnTo>
                  <a:lnTo>
                    <a:pt x="4823650" y="1841474"/>
                  </a:lnTo>
                  <a:lnTo>
                    <a:pt x="4840109" y="1852980"/>
                  </a:lnTo>
                  <a:lnTo>
                    <a:pt x="4860518" y="1857184"/>
                  </a:lnTo>
                  <a:lnTo>
                    <a:pt x="4881448" y="1852980"/>
                  </a:lnTo>
                  <a:lnTo>
                    <a:pt x="4898580" y="1841538"/>
                  </a:lnTo>
                  <a:lnTo>
                    <a:pt x="4910163" y="1824570"/>
                  </a:lnTo>
                  <a:lnTo>
                    <a:pt x="4914404" y="1803831"/>
                  </a:lnTo>
                  <a:close/>
                </a:path>
                <a:path extrusionOk="0" h="2131059" w="5320665">
                  <a:moveTo>
                    <a:pt x="5320068" y="1160945"/>
                  </a:moveTo>
                  <a:lnTo>
                    <a:pt x="5301793" y="1141653"/>
                  </a:lnTo>
                  <a:lnTo>
                    <a:pt x="5058664" y="1384312"/>
                  </a:lnTo>
                  <a:lnTo>
                    <a:pt x="3428517" y="1384312"/>
                  </a:lnTo>
                  <a:lnTo>
                    <a:pt x="3191179" y="1146873"/>
                  </a:lnTo>
                  <a:lnTo>
                    <a:pt x="3864356" y="1146873"/>
                  </a:lnTo>
                  <a:lnTo>
                    <a:pt x="3864356" y="1120686"/>
                  </a:lnTo>
                  <a:lnTo>
                    <a:pt x="3164509" y="1120203"/>
                  </a:lnTo>
                  <a:lnTo>
                    <a:pt x="2220861" y="176123"/>
                  </a:lnTo>
                  <a:lnTo>
                    <a:pt x="1294384" y="176898"/>
                  </a:lnTo>
                  <a:lnTo>
                    <a:pt x="1117955" y="495"/>
                  </a:lnTo>
                  <a:lnTo>
                    <a:pt x="0" y="0"/>
                  </a:lnTo>
                  <a:lnTo>
                    <a:pt x="0" y="26212"/>
                  </a:lnTo>
                  <a:lnTo>
                    <a:pt x="1107579" y="26212"/>
                  </a:lnTo>
                  <a:lnTo>
                    <a:pt x="1283487" y="202590"/>
                  </a:lnTo>
                  <a:lnTo>
                    <a:pt x="2209495" y="202590"/>
                  </a:lnTo>
                  <a:lnTo>
                    <a:pt x="3127248" y="1120178"/>
                  </a:lnTo>
                  <a:lnTo>
                    <a:pt x="2464968" y="1119708"/>
                  </a:lnTo>
                  <a:lnTo>
                    <a:pt x="2305685" y="1279067"/>
                  </a:lnTo>
                  <a:lnTo>
                    <a:pt x="1673364" y="1279067"/>
                  </a:lnTo>
                  <a:lnTo>
                    <a:pt x="1099680" y="706107"/>
                  </a:lnTo>
                  <a:lnTo>
                    <a:pt x="0" y="706107"/>
                  </a:lnTo>
                  <a:lnTo>
                    <a:pt x="0" y="732320"/>
                  </a:lnTo>
                  <a:lnTo>
                    <a:pt x="1089799" y="732320"/>
                  </a:lnTo>
                  <a:lnTo>
                    <a:pt x="1662988" y="1305242"/>
                  </a:lnTo>
                  <a:lnTo>
                    <a:pt x="2279523" y="1305242"/>
                  </a:lnTo>
                  <a:lnTo>
                    <a:pt x="1953056" y="1631886"/>
                  </a:lnTo>
                  <a:lnTo>
                    <a:pt x="119316" y="1631886"/>
                  </a:lnTo>
                  <a:lnTo>
                    <a:pt x="0" y="1751355"/>
                  </a:lnTo>
                  <a:lnTo>
                    <a:pt x="0" y="1789709"/>
                  </a:lnTo>
                  <a:lnTo>
                    <a:pt x="131191" y="1658797"/>
                  </a:lnTo>
                  <a:lnTo>
                    <a:pt x="1965413" y="1658797"/>
                  </a:lnTo>
                  <a:lnTo>
                    <a:pt x="2318270" y="1305242"/>
                  </a:lnTo>
                  <a:lnTo>
                    <a:pt x="2695244" y="1305242"/>
                  </a:lnTo>
                  <a:lnTo>
                    <a:pt x="3100921" y="1711426"/>
                  </a:lnTo>
                  <a:lnTo>
                    <a:pt x="3460902" y="1711426"/>
                  </a:lnTo>
                  <a:lnTo>
                    <a:pt x="3463340" y="1723605"/>
                  </a:lnTo>
                  <a:lnTo>
                    <a:pt x="3474745" y="1740738"/>
                  </a:lnTo>
                  <a:lnTo>
                    <a:pt x="3491712" y="1752358"/>
                  </a:lnTo>
                  <a:lnTo>
                    <a:pt x="3512553" y="1756638"/>
                  </a:lnTo>
                  <a:lnTo>
                    <a:pt x="3532898" y="1751825"/>
                  </a:lnTo>
                  <a:lnTo>
                    <a:pt x="3549294" y="1740217"/>
                  </a:lnTo>
                  <a:lnTo>
                    <a:pt x="3560419" y="1723224"/>
                  </a:lnTo>
                  <a:lnTo>
                    <a:pt x="3564928" y="1702295"/>
                  </a:lnTo>
                  <a:lnTo>
                    <a:pt x="3560343" y="1681759"/>
                  </a:lnTo>
                  <a:lnTo>
                    <a:pt x="3549091" y="1665033"/>
                  </a:lnTo>
                  <a:lnTo>
                    <a:pt x="3532670" y="1653781"/>
                  </a:lnTo>
                  <a:lnTo>
                    <a:pt x="3512553" y="1649653"/>
                  </a:lnTo>
                  <a:lnTo>
                    <a:pt x="3492106" y="1653654"/>
                  </a:lnTo>
                  <a:lnTo>
                    <a:pt x="3475101" y="1664728"/>
                  </a:lnTo>
                  <a:lnTo>
                    <a:pt x="3463480" y="1681556"/>
                  </a:lnTo>
                  <a:lnTo>
                    <a:pt x="3462718" y="1685251"/>
                  </a:lnTo>
                  <a:lnTo>
                    <a:pt x="3111296" y="1685251"/>
                  </a:lnTo>
                  <a:lnTo>
                    <a:pt x="2705620" y="1279067"/>
                  </a:lnTo>
                  <a:lnTo>
                    <a:pt x="2344394" y="1279067"/>
                  </a:lnTo>
                  <a:lnTo>
                    <a:pt x="2476335" y="1146873"/>
                  </a:lnTo>
                  <a:lnTo>
                    <a:pt x="3153956" y="1146873"/>
                  </a:lnTo>
                  <a:lnTo>
                    <a:pt x="3418636" y="1411490"/>
                  </a:lnTo>
                  <a:lnTo>
                    <a:pt x="5070043" y="1411490"/>
                  </a:lnTo>
                  <a:lnTo>
                    <a:pt x="5320068" y="1160945"/>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84" name="Google Shape;184;p32"/>
            <p:cNvPicPr preferRelativeResize="0"/>
            <p:nvPr/>
          </p:nvPicPr>
          <p:blipFill rotWithShape="1">
            <a:blip r:embed="rId22">
              <a:alphaModFix/>
            </a:blip>
            <a:srcRect b="0" l="0" r="0" t="0"/>
            <a:stretch/>
          </p:blipFill>
          <p:spPr>
            <a:xfrm>
              <a:off x="3361825" y="10510028"/>
              <a:ext cx="105755" cy="105724"/>
            </a:xfrm>
            <a:prstGeom prst="rect">
              <a:avLst/>
            </a:prstGeom>
            <a:noFill/>
            <a:ln>
              <a:noFill/>
            </a:ln>
          </p:spPr>
        </p:pic>
        <p:pic>
          <p:nvPicPr>
            <p:cNvPr id="185" name="Google Shape;185;p32"/>
            <p:cNvPicPr preferRelativeResize="0"/>
            <p:nvPr/>
          </p:nvPicPr>
          <p:blipFill rotWithShape="1">
            <a:blip r:embed="rId23">
              <a:alphaModFix/>
            </a:blip>
            <a:srcRect b="0" l="0" r="0" t="0"/>
            <a:stretch/>
          </p:blipFill>
          <p:spPr>
            <a:xfrm>
              <a:off x="1609138" y="10419081"/>
              <a:ext cx="105242" cy="106248"/>
            </a:xfrm>
            <a:prstGeom prst="rect">
              <a:avLst/>
            </a:prstGeom>
            <a:noFill/>
            <a:ln>
              <a:noFill/>
            </a:ln>
          </p:spPr>
        </p:pic>
        <p:pic>
          <p:nvPicPr>
            <p:cNvPr id="186" name="Google Shape;186;p32"/>
            <p:cNvPicPr preferRelativeResize="0"/>
            <p:nvPr/>
          </p:nvPicPr>
          <p:blipFill rotWithShape="1">
            <a:blip r:embed="rId24">
              <a:alphaModFix/>
            </a:blip>
            <a:srcRect b="0" l="0" r="0" t="0"/>
            <a:stretch/>
          </p:blipFill>
          <p:spPr>
            <a:xfrm>
              <a:off x="1066576" y="10973264"/>
              <a:ext cx="105253" cy="105494"/>
            </a:xfrm>
            <a:prstGeom prst="rect">
              <a:avLst/>
            </a:prstGeom>
            <a:noFill/>
            <a:ln>
              <a:noFill/>
            </a:ln>
          </p:spPr>
        </p:pic>
        <p:sp>
          <p:nvSpPr>
            <p:cNvPr id="187" name="Google Shape;187;p32"/>
            <p:cNvSpPr/>
            <p:nvPr/>
          </p:nvSpPr>
          <p:spPr>
            <a:xfrm>
              <a:off x="1041379" y="9856529"/>
              <a:ext cx="107315" cy="106679"/>
            </a:xfrm>
            <a:custGeom>
              <a:rect b="b" l="l" r="r" t="t"/>
              <a:pathLst>
                <a:path extrusionOk="0" h="106679" w="107315">
                  <a:moveTo>
                    <a:pt x="53862" y="0"/>
                  </a:moveTo>
                  <a:lnTo>
                    <a:pt x="33288" y="4100"/>
                  </a:lnTo>
                  <a:lnTo>
                    <a:pt x="16372" y="15381"/>
                  </a:lnTo>
                  <a:lnTo>
                    <a:pt x="4736" y="32317"/>
                  </a:lnTo>
                  <a:lnTo>
                    <a:pt x="0" y="53380"/>
                  </a:lnTo>
                  <a:lnTo>
                    <a:pt x="4728" y="73863"/>
                  </a:lnTo>
                  <a:lnTo>
                    <a:pt x="16309" y="90757"/>
                  </a:lnTo>
                  <a:lnTo>
                    <a:pt x="33076" y="102235"/>
                  </a:lnTo>
                  <a:lnTo>
                    <a:pt x="53359" y="106467"/>
                  </a:lnTo>
                  <a:lnTo>
                    <a:pt x="73995" y="102372"/>
                  </a:lnTo>
                  <a:lnTo>
                    <a:pt x="90971" y="91122"/>
                  </a:lnTo>
                  <a:lnTo>
                    <a:pt x="102481" y="74273"/>
                  </a:lnTo>
                  <a:lnTo>
                    <a:pt x="106719" y="53380"/>
                  </a:lnTo>
                  <a:lnTo>
                    <a:pt x="102489" y="32719"/>
                  </a:lnTo>
                  <a:lnTo>
                    <a:pt x="91033" y="15739"/>
                  </a:lnTo>
                  <a:lnTo>
                    <a:pt x="74207" y="4234"/>
                  </a:lnTo>
                  <a:lnTo>
                    <a:pt x="53862" y="0"/>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88" name="Google Shape;188;p32"/>
            <p:cNvPicPr preferRelativeResize="0"/>
            <p:nvPr/>
          </p:nvPicPr>
          <p:blipFill rotWithShape="1">
            <a:blip r:embed="rId25">
              <a:alphaModFix/>
            </a:blip>
            <a:srcRect b="0" l="0" r="0" t="0"/>
            <a:stretch/>
          </p:blipFill>
          <p:spPr>
            <a:xfrm>
              <a:off x="5271138" y="10271089"/>
              <a:ext cx="106269" cy="106499"/>
            </a:xfrm>
            <a:prstGeom prst="rect">
              <a:avLst/>
            </a:prstGeom>
            <a:noFill/>
            <a:ln>
              <a:noFill/>
            </a:ln>
          </p:spPr>
        </p:pic>
        <p:sp>
          <p:nvSpPr>
            <p:cNvPr id="189" name="Google Shape;189;p32"/>
            <p:cNvSpPr/>
            <p:nvPr/>
          </p:nvSpPr>
          <p:spPr>
            <a:xfrm>
              <a:off x="159842" y="10261999"/>
              <a:ext cx="3748404" cy="349250"/>
            </a:xfrm>
            <a:custGeom>
              <a:rect b="b" l="l" r="r" t="t"/>
              <a:pathLst>
                <a:path extrusionOk="0" h="349250" w="3748404">
                  <a:moveTo>
                    <a:pt x="106248" y="296443"/>
                  </a:moveTo>
                  <a:lnTo>
                    <a:pt x="102006" y="275666"/>
                  </a:lnTo>
                  <a:lnTo>
                    <a:pt x="90551" y="258800"/>
                  </a:lnTo>
                  <a:lnTo>
                    <a:pt x="73710" y="247357"/>
                  </a:lnTo>
                  <a:lnTo>
                    <a:pt x="53352" y="242824"/>
                  </a:lnTo>
                  <a:lnTo>
                    <a:pt x="32512" y="247142"/>
                  </a:lnTo>
                  <a:lnTo>
                    <a:pt x="15557" y="258800"/>
                  </a:lnTo>
                  <a:lnTo>
                    <a:pt x="4165" y="275869"/>
                  </a:lnTo>
                  <a:lnTo>
                    <a:pt x="0" y="296443"/>
                  </a:lnTo>
                  <a:lnTo>
                    <a:pt x="4165" y="316445"/>
                  </a:lnTo>
                  <a:lnTo>
                    <a:pt x="15557" y="333235"/>
                  </a:lnTo>
                  <a:lnTo>
                    <a:pt x="32512" y="344779"/>
                  </a:lnTo>
                  <a:lnTo>
                    <a:pt x="53352" y="349072"/>
                  </a:lnTo>
                  <a:lnTo>
                    <a:pt x="73710" y="344779"/>
                  </a:lnTo>
                  <a:lnTo>
                    <a:pt x="90551" y="333235"/>
                  </a:lnTo>
                  <a:lnTo>
                    <a:pt x="102006" y="316445"/>
                  </a:lnTo>
                  <a:lnTo>
                    <a:pt x="106248" y="296443"/>
                  </a:lnTo>
                  <a:close/>
                </a:path>
                <a:path extrusionOk="0" h="349250" w="3748404">
                  <a:moveTo>
                    <a:pt x="3747986" y="53314"/>
                  </a:moveTo>
                  <a:lnTo>
                    <a:pt x="3743985" y="32689"/>
                  </a:lnTo>
                  <a:lnTo>
                    <a:pt x="3732987" y="15722"/>
                  </a:lnTo>
                  <a:lnTo>
                    <a:pt x="3716528" y="4229"/>
                  </a:lnTo>
                  <a:lnTo>
                    <a:pt x="3696131" y="0"/>
                  </a:lnTo>
                  <a:lnTo>
                    <a:pt x="3675215" y="4737"/>
                  </a:lnTo>
                  <a:lnTo>
                    <a:pt x="3658133" y="16179"/>
                  </a:lnTo>
                  <a:lnTo>
                    <a:pt x="3646703" y="32854"/>
                  </a:lnTo>
                  <a:lnTo>
                    <a:pt x="3642741" y="53314"/>
                  </a:lnTo>
                  <a:lnTo>
                    <a:pt x="3646919" y="74231"/>
                  </a:lnTo>
                  <a:lnTo>
                    <a:pt x="3658324" y="91084"/>
                  </a:lnTo>
                  <a:lnTo>
                    <a:pt x="3675278" y="102336"/>
                  </a:lnTo>
                  <a:lnTo>
                    <a:pt x="3696131" y="106438"/>
                  </a:lnTo>
                  <a:lnTo>
                    <a:pt x="3716667" y="102336"/>
                  </a:lnTo>
                  <a:lnTo>
                    <a:pt x="3733381" y="91084"/>
                  </a:lnTo>
                  <a:lnTo>
                    <a:pt x="3744417" y="74231"/>
                  </a:lnTo>
                  <a:lnTo>
                    <a:pt x="3747986" y="53314"/>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90" name="Google Shape;190;p32"/>
            <p:cNvPicPr preferRelativeResize="0"/>
            <p:nvPr/>
          </p:nvPicPr>
          <p:blipFill rotWithShape="1">
            <a:blip r:embed="rId26">
              <a:alphaModFix/>
            </a:blip>
            <a:srcRect b="0" l="0" r="0" t="0"/>
            <a:stretch/>
          </p:blipFill>
          <p:spPr>
            <a:xfrm>
              <a:off x="1907096" y="10768945"/>
              <a:ext cx="104761" cy="106719"/>
            </a:xfrm>
            <a:prstGeom prst="rect">
              <a:avLst/>
            </a:prstGeom>
            <a:noFill/>
            <a:ln>
              <a:noFill/>
            </a:ln>
          </p:spPr>
        </p:pic>
        <p:pic>
          <p:nvPicPr>
            <p:cNvPr id="191" name="Google Shape;191;p32"/>
            <p:cNvPicPr preferRelativeResize="0"/>
            <p:nvPr/>
          </p:nvPicPr>
          <p:blipFill rotWithShape="1">
            <a:blip r:embed="rId27">
              <a:alphaModFix/>
            </a:blip>
            <a:srcRect b="0" l="0" r="0" t="0"/>
            <a:stretch/>
          </p:blipFill>
          <p:spPr>
            <a:xfrm>
              <a:off x="4803702" y="11228722"/>
              <a:ext cx="150738" cy="79833"/>
            </a:xfrm>
            <a:prstGeom prst="rect">
              <a:avLst/>
            </a:prstGeom>
            <a:noFill/>
            <a:ln>
              <a:noFill/>
            </a:ln>
          </p:spPr>
        </p:pic>
        <p:sp>
          <p:nvSpPr>
            <p:cNvPr id="192" name="Google Shape;192;p32"/>
            <p:cNvSpPr/>
            <p:nvPr/>
          </p:nvSpPr>
          <p:spPr>
            <a:xfrm>
              <a:off x="91643" y="9779463"/>
              <a:ext cx="4950460" cy="1529715"/>
            </a:xfrm>
            <a:custGeom>
              <a:rect b="b" l="l" r="r" t="t"/>
              <a:pathLst>
                <a:path extrusionOk="0" h="1529715" w="4950460">
                  <a:moveTo>
                    <a:pt x="250024" y="782447"/>
                  </a:moveTo>
                  <a:lnTo>
                    <a:pt x="239737" y="734669"/>
                  </a:lnTo>
                  <a:lnTo>
                    <a:pt x="228295" y="717867"/>
                  </a:lnTo>
                  <a:lnTo>
                    <a:pt x="228295" y="782447"/>
                  </a:lnTo>
                  <a:lnTo>
                    <a:pt x="220205" y="822858"/>
                  </a:lnTo>
                  <a:lnTo>
                    <a:pt x="198081" y="855662"/>
                  </a:lnTo>
                  <a:lnTo>
                    <a:pt x="165125" y="877671"/>
                  </a:lnTo>
                  <a:lnTo>
                    <a:pt x="124510" y="885723"/>
                  </a:lnTo>
                  <a:lnTo>
                    <a:pt x="84620" y="877506"/>
                  </a:lnTo>
                  <a:lnTo>
                    <a:pt x="51752" y="855205"/>
                  </a:lnTo>
                  <a:lnTo>
                    <a:pt x="29451" y="822350"/>
                  </a:lnTo>
                  <a:lnTo>
                    <a:pt x="21234" y="782447"/>
                  </a:lnTo>
                  <a:lnTo>
                    <a:pt x="29464" y="742302"/>
                  </a:lnTo>
                  <a:lnTo>
                    <a:pt x="51816" y="709587"/>
                  </a:lnTo>
                  <a:lnTo>
                    <a:pt x="84823" y="687489"/>
                  </a:lnTo>
                  <a:lnTo>
                    <a:pt x="125018" y="679170"/>
                  </a:lnTo>
                  <a:lnTo>
                    <a:pt x="165125" y="687489"/>
                  </a:lnTo>
                  <a:lnTo>
                    <a:pt x="197967" y="709587"/>
                  </a:lnTo>
                  <a:lnTo>
                    <a:pt x="220141" y="742302"/>
                  </a:lnTo>
                  <a:lnTo>
                    <a:pt x="228295" y="782447"/>
                  </a:lnTo>
                  <a:lnTo>
                    <a:pt x="228295" y="717867"/>
                  </a:lnTo>
                  <a:lnTo>
                    <a:pt x="212915" y="695261"/>
                  </a:lnTo>
                  <a:lnTo>
                    <a:pt x="189318" y="679170"/>
                  </a:lnTo>
                  <a:lnTo>
                    <a:pt x="173393" y="668299"/>
                  </a:lnTo>
                  <a:lnTo>
                    <a:pt x="125018" y="657898"/>
                  </a:lnTo>
                  <a:lnTo>
                    <a:pt x="76098" y="667791"/>
                  </a:lnTo>
                  <a:lnTo>
                    <a:pt x="36385" y="694804"/>
                  </a:lnTo>
                  <a:lnTo>
                    <a:pt x="9728" y="734504"/>
                  </a:lnTo>
                  <a:lnTo>
                    <a:pt x="0" y="782447"/>
                  </a:lnTo>
                  <a:lnTo>
                    <a:pt x="9728" y="830961"/>
                  </a:lnTo>
                  <a:lnTo>
                    <a:pt x="36385" y="870712"/>
                  </a:lnTo>
                  <a:lnTo>
                    <a:pt x="76098" y="897585"/>
                  </a:lnTo>
                  <a:lnTo>
                    <a:pt x="125018" y="907465"/>
                  </a:lnTo>
                  <a:lnTo>
                    <a:pt x="173532" y="897763"/>
                  </a:lnTo>
                  <a:lnTo>
                    <a:pt x="191541" y="885723"/>
                  </a:lnTo>
                  <a:lnTo>
                    <a:pt x="213283" y="871169"/>
                  </a:lnTo>
                  <a:lnTo>
                    <a:pt x="240157" y="831469"/>
                  </a:lnTo>
                  <a:lnTo>
                    <a:pt x="250024" y="782447"/>
                  </a:lnTo>
                  <a:close/>
                </a:path>
                <a:path extrusionOk="0" h="1529715" w="4950460">
                  <a:moveTo>
                    <a:pt x="1134046" y="123774"/>
                  </a:moveTo>
                  <a:lnTo>
                    <a:pt x="1124242" y="75552"/>
                  </a:lnTo>
                  <a:lnTo>
                    <a:pt x="1111808" y="57162"/>
                  </a:lnTo>
                  <a:lnTo>
                    <a:pt x="1111808" y="123774"/>
                  </a:lnTo>
                  <a:lnTo>
                    <a:pt x="1104226" y="163969"/>
                  </a:lnTo>
                  <a:lnTo>
                    <a:pt x="1082281" y="196519"/>
                  </a:lnTo>
                  <a:lnTo>
                    <a:pt x="1049401" y="218313"/>
                  </a:lnTo>
                  <a:lnTo>
                    <a:pt x="1009027" y="226275"/>
                  </a:lnTo>
                  <a:lnTo>
                    <a:pt x="969124" y="218960"/>
                  </a:lnTo>
                  <a:lnTo>
                    <a:pt x="936256" y="197218"/>
                  </a:lnTo>
                  <a:lnTo>
                    <a:pt x="913968" y="164680"/>
                  </a:lnTo>
                  <a:lnTo>
                    <a:pt x="905751" y="124980"/>
                  </a:lnTo>
                  <a:lnTo>
                    <a:pt x="913968" y="84620"/>
                  </a:lnTo>
                  <a:lnTo>
                    <a:pt x="936256" y="51460"/>
                  </a:lnTo>
                  <a:lnTo>
                    <a:pt x="969124" y="29006"/>
                  </a:lnTo>
                  <a:lnTo>
                    <a:pt x="1009027" y="20751"/>
                  </a:lnTo>
                  <a:lnTo>
                    <a:pt x="1049261" y="28994"/>
                  </a:lnTo>
                  <a:lnTo>
                    <a:pt x="1081913" y="51308"/>
                  </a:lnTo>
                  <a:lnTo>
                    <a:pt x="1103807" y="84112"/>
                  </a:lnTo>
                  <a:lnTo>
                    <a:pt x="1111808" y="123774"/>
                  </a:lnTo>
                  <a:lnTo>
                    <a:pt x="1111808" y="57162"/>
                  </a:lnTo>
                  <a:lnTo>
                    <a:pt x="1097534" y="36029"/>
                  </a:lnTo>
                  <a:lnTo>
                    <a:pt x="1074801" y="20751"/>
                  </a:lnTo>
                  <a:lnTo>
                    <a:pt x="1057948" y="9436"/>
                  </a:lnTo>
                  <a:lnTo>
                    <a:pt x="1009510" y="0"/>
                  </a:lnTo>
                  <a:lnTo>
                    <a:pt x="961021" y="9855"/>
                  </a:lnTo>
                  <a:lnTo>
                    <a:pt x="921372" y="36588"/>
                  </a:lnTo>
                  <a:lnTo>
                    <a:pt x="894791" y="75984"/>
                  </a:lnTo>
                  <a:lnTo>
                    <a:pt x="885482" y="123774"/>
                  </a:lnTo>
                  <a:lnTo>
                    <a:pt x="895210" y="172313"/>
                  </a:lnTo>
                  <a:lnTo>
                    <a:pt x="921740" y="212140"/>
                  </a:lnTo>
                  <a:lnTo>
                    <a:pt x="961161" y="239090"/>
                  </a:lnTo>
                  <a:lnTo>
                    <a:pt x="1009510" y="249008"/>
                  </a:lnTo>
                  <a:lnTo>
                    <a:pt x="1057948" y="239090"/>
                  </a:lnTo>
                  <a:lnTo>
                    <a:pt x="1076782" y="226275"/>
                  </a:lnTo>
                  <a:lnTo>
                    <a:pt x="1097534" y="212140"/>
                  </a:lnTo>
                  <a:lnTo>
                    <a:pt x="1124242" y="172313"/>
                  </a:lnTo>
                  <a:lnTo>
                    <a:pt x="1134046" y="123774"/>
                  </a:lnTo>
                  <a:close/>
                </a:path>
                <a:path extrusionOk="0" h="1529715" w="4950460">
                  <a:moveTo>
                    <a:pt x="3552812" y="1097203"/>
                  </a:moveTo>
                  <a:lnTo>
                    <a:pt x="3543516" y="1048308"/>
                  </a:lnTo>
                  <a:lnTo>
                    <a:pt x="3531578" y="1030389"/>
                  </a:lnTo>
                  <a:lnTo>
                    <a:pt x="3531578" y="1097203"/>
                  </a:lnTo>
                  <a:lnTo>
                    <a:pt x="3523500" y="1137589"/>
                  </a:lnTo>
                  <a:lnTo>
                    <a:pt x="3501504" y="1170305"/>
                  </a:lnTo>
                  <a:lnTo>
                    <a:pt x="3468840" y="1192225"/>
                  </a:lnTo>
                  <a:lnTo>
                    <a:pt x="3428809" y="1200226"/>
                  </a:lnTo>
                  <a:lnTo>
                    <a:pt x="3388614" y="1192225"/>
                  </a:lnTo>
                  <a:lnTo>
                    <a:pt x="3355606" y="1170305"/>
                  </a:lnTo>
                  <a:lnTo>
                    <a:pt x="3333242" y="1137589"/>
                  </a:lnTo>
                  <a:lnTo>
                    <a:pt x="3325012" y="1097203"/>
                  </a:lnTo>
                  <a:lnTo>
                    <a:pt x="3333242" y="1056970"/>
                  </a:lnTo>
                  <a:lnTo>
                    <a:pt x="3355606" y="1024318"/>
                  </a:lnTo>
                  <a:lnTo>
                    <a:pt x="3388614" y="1002423"/>
                  </a:lnTo>
                  <a:lnTo>
                    <a:pt x="3428809" y="994422"/>
                  </a:lnTo>
                  <a:lnTo>
                    <a:pt x="3469309" y="1002423"/>
                  </a:lnTo>
                  <a:lnTo>
                    <a:pt x="3502050" y="1024318"/>
                  </a:lnTo>
                  <a:lnTo>
                    <a:pt x="3523856" y="1056970"/>
                  </a:lnTo>
                  <a:lnTo>
                    <a:pt x="3531578" y="1097203"/>
                  </a:lnTo>
                  <a:lnTo>
                    <a:pt x="3531578" y="1030389"/>
                  </a:lnTo>
                  <a:lnTo>
                    <a:pt x="3516947" y="1008418"/>
                  </a:lnTo>
                  <a:lnTo>
                    <a:pt x="3496297" y="994422"/>
                  </a:lnTo>
                  <a:lnTo>
                    <a:pt x="3477298" y="981544"/>
                  </a:lnTo>
                  <a:lnTo>
                    <a:pt x="3428809" y="971689"/>
                  </a:lnTo>
                  <a:lnTo>
                    <a:pt x="3380486" y="981684"/>
                  </a:lnTo>
                  <a:lnTo>
                    <a:pt x="3341128" y="1008786"/>
                  </a:lnTo>
                  <a:lnTo>
                    <a:pt x="3314484" y="1048727"/>
                  </a:lnTo>
                  <a:lnTo>
                    <a:pt x="3304286" y="1097203"/>
                  </a:lnTo>
                  <a:lnTo>
                    <a:pt x="3314547" y="1145019"/>
                  </a:lnTo>
                  <a:lnTo>
                    <a:pt x="3341319" y="1184541"/>
                  </a:lnTo>
                  <a:lnTo>
                    <a:pt x="3380702" y="1211643"/>
                  </a:lnTo>
                  <a:lnTo>
                    <a:pt x="3428809" y="1222222"/>
                  </a:lnTo>
                  <a:lnTo>
                    <a:pt x="3477158" y="1212354"/>
                  </a:lnTo>
                  <a:lnTo>
                    <a:pt x="3494938" y="1200226"/>
                  </a:lnTo>
                  <a:lnTo>
                    <a:pt x="3516566" y="1185481"/>
                  </a:lnTo>
                  <a:lnTo>
                    <a:pt x="3543096" y="1145717"/>
                  </a:lnTo>
                  <a:lnTo>
                    <a:pt x="3552812" y="1097203"/>
                  </a:lnTo>
                  <a:close/>
                </a:path>
                <a:path extrusionOk="0" h="1529715" w="4950460">
                  <a:moveTo>
                    <a:pt x="3898722" y="536359"/>
                  </a:moveTo>
                  <a:lnTo>
                    <a:pt x="3888854" y="488149"/>
                  </a:lnTo>
                  <a:lnTo>
                    <a:pt x="3876967" y="470509"/>
                  </a:lnTo>
                  <a:lnTo>
                    <a:pt x="3876967" y="536359"/>
                  </a:lnTo>
                  <a:lnTo>
                    <a:pt x="3868902" y="576795"/>
                  </a:lnTo>
                  <a:lnTo>
                    <a:pt x="3846893" y="609866"/>
                  </a:lnTo>
                  <a:lnTo>
                    <a:pt x="3814229" y="632193"/>
                  </a:lnTo>
                  <a:lnTo>
                    <a:pt x="3774198" y="640384"/>
                  </a:lnTo>
                  <a:lnTo>
                    <a:pt x="3733584" y="631875"/>
                  </a:lnTo>
                  <a:lnTo>
                    <a:pt x="3700615" y="609587"/>
                  </a:lnTo>
                  <a:lnTo>
                    <a:pt x="3678491" y="576694"/>
                  </a:lnTo>
                  <a:lnTo>
                    <a:pt x="3670401" y="536359"/>
                  </a:lnTo>
                  <a:lnTo>
                    <a:pt x="3678491" y="496709"/>
                  </a:lnTo>
                  <a:lnTo>
                    <a:pt x="3700615" y="463918"/>
                  </a:lnTo>
                  <a:lnTo>
                    <a:pt x="3733584" y="441579"/>
                  </a:lnTo>
                  <a:lnTo>
                    <a:pt x="3774198" y="433336"/>
                  </a:lnTo>
                  <a:lnTo>
                    <a:pt x="3813797" y="441579"/>
                  </a:lnTo>
                  <a:lnTo>
                    <a:pt x="3846512" y="463918"/>
                  </a:lnTo>
                  <a:lnTo>
                    <a:pt x="3868750" y="496709"/>
                  </a:lnTo>
                  <a:lnTo>
                    <a:pt x="3876967" y="536359"/>
                  </a:lnTo>
                  <a:lnTo>
                    <a:pt x="3876967" y="470509"/>
                  </a:lnTo>
                  <a:lnTo>
                    <a:pt x="3862044" y="448360"/>
                  </a:lnTo>
                  <a:lnTo>
                    <a:pt x="3840061" y="433336"/>
                  </a:lnTo>
                  <a:lnTo>
                    <a:pt x="3822433" y="421297"/>
                  </a:lnTo>
                  <a:lnTo>
                    <a:pt x="3774198" y="411314"/>
                  </a:lnTo>
                  <a:lnTo>
                    <a:pt x="3725405" y="421297"/>
                  </a:lnTo>
                  <a:lnTo>
                    <a:pt x="3685514" y="448360"/>
                  </a:lnTo>
                  <a:lnTo>
                    <a:pt x="3658590" y="488149"/>
                  </a:lnTo>
                  <a:lnTo>
                    <a:pt x="3648710" y="536359"/>
                  </a:lnTo>
                  <a:lnTo>
                    <a:pt x="3658451" y="584847"/>
                  </a:lnTo>
                  <a:lnTo>
                    <a:pt x="3685133" y="624522"/>
                  </a:lnTo>
                  <a:lnTo>
                    <a:pt x="3724973" y="651306"/>
                  </a:lnTo>
                  <a:lnTo>
                    <a:pt x="3774198" y="661136"/>
                  </a:lnTo>
                  <a:lnTo>
                    <a:pt x="3822001" y="651306"/>
                  </a:lnTo>
                  <a:lnTo>
                    <a:pt x="3838156" y="640384"/>
                  </a:lnTo>
                  <a:lnTo>
                    <a:pt x="3861651" y="624522"/>
                  </a:lnTo>
                  <a:lnTo>
                    <a:pt x="3888714" y="584847"/>
                  </a:lnTo>
                  <a:lnTo>
                    <a:pt x="3898722" y="536359"/>
                  </a:lnTo>
                  <a:close/>
                </a:path>
                <a:path extrusionOk="0" h="1529715" w="4950460">
                  <a:moveTo>
                    <a:pt x="4870691" y="1195793"/>
                  </a:moveTo>
                  <a:lnTo>
                    <a:pt x="4862284" y="1154544"/>
                  </a:lnTo>
                  <a:lnTo>
                    <a:pt x="4852416" y="1139812"/>
                  </a:lnTo>
                  <a:lnTo>
                    <a:pt x="4852416" y="1195793"/>
                  </a:lnTo>
                  <a:lnTo>
                    <a:pt x="4845545" y="1229677"/>
                  </a:lnTo>
                  <a:lnTo>
                    <a:pt x="4826762" y="1257490"/>
                  </a:lnTo>
                  <a:lnTo>
                    <a:pt x="4798809" y="1276324"/>
                  </a:lnTo>
                  <a:lnTo>
                    <a:pt x="4764430" y="1283246"/>
                  </a:lnTo>
                  <a:lnTo>
                    <a:pt x="4730407" y="1276388"/>
                  </a:lnTo>
                  <a:lnTo>
                    <a:pt x="4702797" y="1257681"/>
                  </a:lnTo>
                  <a:lnTo>
                    <a:pt x="4684268" y="1229880"/>
                  </a:lnTo>
                  <a:lnTo>
                    <a:pt x="4677499" y="1195793"/>
                  </a:lnTo>
                  <a:lnTo>
                    <a:pt x="4684268" y="1161694"/>
                  </a:lnTo>
                  <a:lnTo>
                    <a:pt x="4702797" y="1133741"/>
                  </a:lnTo>
                  <a:lnTo>
                    <a:pt x="4730407" y="1115009"/>
                  </a:lnTo>
                  <a:lnTo>
                    <a:pt x="4764430" y="1108570"/>
                  </a:lnTo>
                  <a:lnTo>
                    <a:pt x="4798961" y="1115009"/>
                  </a:lnTo>
                  <a:lnTo>
                    <a:pt x="4826762" y="1133741"/>
                  </a:lnTo>
                  <a:lnTo>
                    <a:pt x="4845405" y="1161694"/>
                  </a:lnTo>
                  <a:lnTo>
                    <a:pt x="4852416" y="1195793"/>
                  </a:lnTo>
                  <a:lnTo>
                    <a:pt x="4852416" y="1139812"/>
                  </a:lnTo>
                  <a:lnTo>
                    <a:pt x="4839424" y="1120394"/>
                  </a:lnTo>
                  <a:lnTo>
                    <a:pt x="4822241" y="1108570"/>
                  </a:lnTo>
                  <a:lnTo>
                    <a:pt x="4805642" y="1097140"/>
                  </a:lnTo>
                  <a:lnTo>
                    <a:pt x="4764430" y="1088542"/>
                  </a:lnTo>
                  <a:lnTo>
                    <a:pt x="4723612" y="1097140"/>
                  </a:lnTo>
                  <a:lnTo>
                    <a:pt x="4690135" y="1120394"/>
                  </a:lnTo>
                  <a:lnTo>
                    <a:pt x="4667504" y="1154544"/>
                  </a:lnTo>
                  <a:lnTo>
                    <a:pt x="4659185" y="1195793"/>
                  </a:lnTo>
                  <a:lnTo>
                    <a:pt x="4667021" y="1236916"/>
                  </a:lnTo>
                  <a:lnTo>
                    <a:pt x="4689576" y="1270520"/>
                  </a:lnTo>
                  <a:lnTo>
                    <a:pt x="4723257" y="1293202"/>
                  </a:lnTo>
                  <a:lnTo>
                    <a:pt x="4764430" y="1301521"/>
                  </a:lnTo>
                  <a:lnTo>
                    <a:pt x="4805642" y="1293202"/>
                  </a:lnTo>
                  <a:lnTo>
                    <a:pt x="4820475" y="1283246"/>
                  </a:lnTo>
                  <a:lnTo>
                    <a:pt x="4839424" y="1270520"/>
                  </a:lnTo>
                  <a:lnTo>
                    <a:pt x="4862284" y="1236916"/>
                  </a:lnTo>
                  <a:lnTo>
                    <a:pt x="4870691" y="1195793"/>
                  </a:lnTo>
                  <a:close/>
                </a:path>
                <a:path extrusionOk="0" h="1529715" w="4950460">
                  <a:moveTo>
                    <a:pt x="4950231" y="1516240"/>
                  </a:moveTo>
                  <a:lnTo>
                    <a:pt x="4944618" y="1471345"/>
                  </a:lnTo>
                  <a:lnTo>
                    <a:pt x="4927917" y="1431163"/>
                  </a:lnTo>
                  <a:lnTo>
                    <a:pt x="4901755" y="1397203"/>
                  </a:lnTo>
                  <a:lnTo>
                    <a:pt x="4875085" y="1376641"/>
                  </a:lnTo>
                  <a:lnTo>
                    <a:pt x="4867808" y="1371028"/>
                  </a:lnTo>
                  <a:lnTo>
                    <a:pt x="4827727" y="1354188"/>
                  </a:lnTo>
                  <a:lnTo>
                    <a:pt x="4783188" y="1348232"/>
                  </a:lnTo>
                  <a:lnTo>
                    <a:pt x="4738700" y="1354099"/>
                  </a:lnTo>
                  <a:lnTo>
                    <a:pt x="4698708" y="1370926"/>
                  </a:lnTo>
                  <a:lnTo>
                    <a:pt x="4664799" y="1397114"/>
                  </a:lnTo>
                  <a:lnTo>
                    <a:pt x="4638599" y="1431112"/>
                  </a:lnTo>
                  <a:lnTo>
                    <a:pt x="4621695" y="1471345"/>
                  </a:lnTo>
                  <a:lnTo>
                    <a:pt x="4615700" y="1516240"/>
                  </a:lnTo>
                  <a:lnTo>
                    <a:pt x="4617453" y="1529092"/>
                  </a:lnTo>
                  <a:lnTo>
                    <a:pt x="4646460" y="1529092"/>
                  </a:lnTo>
                  <a:lnTo>
                    <a:pt x="4644352" y="1516240"/>
                  </a:lnTo>
                  <a:lnTo>
                    <a:pt x="4651489" y="1472018"/>
                  </a:lnTo>
                  <a:lnTo>
                    <a:pt x="4671314" y="1433690"/>
                  </a:lnTo>
                  <a:lnTo>
                    <a:pt x="4701451" y="1403502"/>
                  </a:lnTo>
                  <a:lnTo>
                    <a:pt x="4739525" y="1383741"/>
                  </a:lnTo>
                  <a:lnTo>
                    <a:pt x="4783188" y="1376641"/>
                  </a:lnTo>
                  <a:lnTo>
                    <a:pt x="4827295" y="1383741"/>
                  </a:lnTo>
                  <a:lnTo>
                    <a:pt x="4865560" y="1403502"/>
                  </a:lnTo>
                  <a:lnTo>
                    <a:pt x="4895710" y="1433690"/>
                  </a:lnTo>
                  <a:lnTo>
                    <a:pt x="4915459" y="1472018"/>
                  </a:lnTo>
                  <a:lnTo>
                    <a:pt x="4922545" y="1516240"/>
                  </a:lnTo>
                  <a:lnTo>
                    <a:pt x="4920450" y="1529092"/>
                  </a:lnTo>
                  <a:lnTo>
                    <a:pt x="4948479" y="1529092"/>
                  </a:lnTo>
                  <a:lnTo>
                    <a:pt x="4950231" y="1516240"/>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grpSp>
      <p:pic>
        <p:nvPicPr>
          <p:cNvPr id="193" name="Google Shape;193;p32" title="BBD-LOGO.png"/>
          <p:cNvPicPr preferRelativeResize="0"/>
          <p:nvPr/>
        </p:nvPicPr>
        <p:blipFill rotWithShape="1">
          <a:blip r:embed="rId28">
            <a:alphaModFix/>
          </a:blip>
          <a:srcRect b="18623" l="12772" r="10651" t="26522"/>
          <a:stretch/>
        </p:blipFill>
        <p:spPr>
          <a:xfrm>
            <a:off x="1941912" y="1598475"/>
            <a:ext cx="5260176" cy="2119624"/>
          </a:xfrm>
          <a:prstGeom prst="rect">
            <a:avLst/>
          </a:prstGeom>
          <a:noFill/>
          <a:ln>
            <a:noFill/>
          </a:ln>
        </p:spPr>
      </p:pic>
      <p:pic>
        <p:nvPicPr>
          <p:cNvPr id="194" name="Google Shape;194;p32" title="Bitkwa-Logo-New.png"/>
          <p:cNvPicPr preferRelativeResize="0"/>
          <p:nvPr/>
        </p:nvPicPr>
        <p:blipFill>
          <a:blip r:embed="rId29">
            <a:alphaModFix/>
          </a:blip>
          <a:stretch>
            <a:fillRect/>
          </a:stretch>
        </p:blipFill>
        <p:spPr>
          <a:xfrm>
            <a:off x="3819125" y="281996"/>
            <a:ext cx="1505750" cy="616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pic>
        <p:nvPicPr>
          <p:cNvPr id="392" name="Google Shape;392;p41"/>
          <p:cNvPicPr preferRelativeResize="0"/>
          <p:nvPr/>
        </p:nvPicPr>
        <p:blipFill rotWithShape="1">
          <a:blip r:embed="rId3">
            <a:alphaModFix/>
          </a:blip>
          <a:srcRect b="0" l="0" r="0" t="0"/>
          <a:stretch/>
        </p:blipFill>
        <p:spPr>
          <a:xfrm>
            <a:off x="8050569" y="270106"/>
            <a:ext cx="579289" cy="308716"/>
          </a:xfrm>
          <a:prstGeom prst="rect">
            <a:avLst/>
          </a:prstGeom>
          <a:noFill/>
          <a:ln>
            <a:noFill/>
          </a:ln>
        </p:spPr>
      </p:pic>
      <p:sp>
        <p:nvSpPr>
          <p:cNvPr id="393" name="Google Shape;393;p41"/>
          <p:cNvSpPr txBox="1"/>
          <p:nvPr>
            <p:ph type="title"/>
          </p:nvPr>
        </p:nvSpPr>
        <p:spPr>
          <a:xfrm>
            <a:off x="508002" y="223494"/>
            <a:ext cx="43167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latin typeface="Montserrat"/>
                <a:ea typeface="Montserrat"/>
                <a:cs typeface="Montserrat"/>
                <a:sym typeface="Montserrat"/>
              </a:rPr>
              <a:t>An Introduction to Bitcoin</a:t>
            </a:r>
            <a:endParaRPr>
              <a:latin typeface="Montserrat"/>
              <a:ea typeface="Montserrat"/>
              <a:cs typeface="Montserrat"/>
              <a:sym typeface="Montserrat"/>
            </a:endParaRPr>
          </a:p>
        </p:txBody>
      </p:sp>
      <p:sp>
        <p:nvSpPr>
          <p:cNvPr id="394" name="Google Shape;394;p41"/>
          <p:cNvSpPr txBox="1"/>
          <p:nvPr/>
        </p:nvSpPr>
        <p:spPr>
          <a:xfrm>
            <a:off x="434450" y="1192847"/>
            <a:ext cx="4058100" cy="222000"/>
          </a:xfrm>
          <a:prstGeom prst="rect">
            <a:avLst/>
          </a:prstGeom>
          <a:noFill/>
          <a:ln>
            <a:noFill/>
          </a:ln>
        </p:spPr>
        <p:txBody>
          <a:bodyPr anchorCtr="0" anchor="t" bIns="0" lIns="0" spcFirstLastPara="1" rIns="0" wrap="square" tIns="6350">
            <a:spAutoFit/>
          </a:bodyPr>
          <a:lstStyle/>
          <a:p>
            <a:pPr indent="0" lvl="0" marL="0" rtl="0" algn="l">
              <a:lnSpc>
                <a:spcPct val="100000"/>
              </a:lnSpc>
              <a:spcBef>
                <a:spcPts val="0"/>
              </a:spcBef>
              <a:spcAft>
                <a:spcPts val="0"/>
              </a:spcAft>
              <a:buNone/>
            </a:pPr>
            <a:r>
              <a:rPr b="1" i="1" lang="en">
                <a:solidFill>
                  <a:srgbClr val="241B54"/>
                </a:solidFill>
                <a:latin typeface="Montserrat"/>
                <a:ea typeface="Montserrat"/>
                <a:cs typeface="Montserrat"/>
                <a:sym typeface="Montserrat"/>
              </a:rPr>
              <a:t>1. Miners: The Architects of Security</a:t>
            </a:r>
            <a:endParaRPr>
              <a:latin typeface="Montserrat"/>
              <a:ea typeface="Montserrat"/>
              <a:cs typeface="Montserrat"/>
              <a:sym typeface="Montserrat"/>
            </a:endParaRPr>
          </a:p>
        </p:txBody>
      </p:sp>
      <p:sp>
        <p:nvSpPr>
          <p:cNvPr id="395" name="Google Shape;395;p41"/>
          <p:cNvSpPr txBox="1"/>
          <p:nvPr/>
        </p:nvSpPr>
        <p:spPr>
          <a:xfrm>
            <a:off x="434450" y="1539375"/>
            <a:ext cx="4137600" cy="2897400"/>
          </a:xfrm>
          <a:prstGeom prst="rect">
            <a:avLst/>
          </a:prstGeom>
          <a:noFill/>
          <a:ln>
            <a:noFill/>
          </a:ln>
        </p:spPr>
        <p:txBody>
          <a:bodyPr anchorCtr="0" anchor="t" bIns="0" lIns="0" spcFirstLastPara="1" rIns="0" wrap="square" tIns="5475">
            <a:spAutoFit/>
          </a:bodyPr>
          <a:lstStyle/>
          <a:p>
            <a:pPr indent="0" lvl="0" marL="0" marR="104542"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Miners are the backbone of Bitcoin. These are people or groups of people who work behind the scenes to maintain and secure the network through a mechanism called Proof-of-Work (PoW). These players are armed with special computers that have heavy computational power. They make their hardware available to the Bitcoin network, competing with each other in a worldwide lottery to add new blocks of transactions to Bitcoin’s decentralized ledger (the blockchain). Their commitment ensures the ledger’s immutability and guards against malicious attacks.</a:t>
            </a:r>
            <a:endParaRPr sz="1000">
              <a:latin typeface="Montserrat"/>
              <a:ea typeface="Montserrat"/>
              <a:cs typeface="Montserrat"/>
              <a:sym typeface="Montserrat"/>
            </a:endParaRPr>
          </a:p>
          <a:p>
            <a:pPr indent="0" lvl="0" marL="0" marR="104542" rtl="0" algn="l">
              <a:lnSpc>
                <a:spcPct val="101800"/>
              </a:lnSpc>
              <a:spcBef>
                <a:spcPts val="900"/>
              </a:spcBef>
              <a:spcAft>
                <a:spcPts val="0"/>
              </a:spcAft>
              <a:buNone/>
            </a:pPr>
            <a:r>
              <a:rPr lang="en" sz="1000">
                <a:solidFill>
                  <a:srgbClr val="57585B"/>
                </a:solidFill>
                <a:latin typeface="Montserrat"/>
                <a:ea typeface="Montserrat"/>
                <a:cs typeface="Montserrat"/>
                <a:sym typeface="Montserrat"/>
              </a:rPr>
              <a:t>Mining’s decentralized nature allows anyone with suﬃcient computing resources to participate. Because of their hard work, the miners who solve the puzzle the quickest are rewarded in the form of bitcoins.</a:t>
            </a:r>
            <a:endParaRPr sz="1000">
              <a:latin typeface="Montserrat"/>
              <a:ea typeface="Montserrat"/>
              <a:cs typeface="Montserrat"/>
              <a:sym typeface="Montserrat"/>
            </a:endParaRPr>
          </a:p>
          <a:p>
            <a:pPr indent="0" lvl="0" marL="0" marR="104542" rtl="0" algn="l">
              <a:lnSpc>
                <a:spcPct val="101800"/>
              </a:lnSpc>
              <a:spcBef>
                <a:spcPts val="900"/>
              </a:spcBef>
              <a:spcAft>
                <a:spcPts val="0"/>
              </a:spcAft>
              <a:buNone/>
            </a:pPr>
            <a:r>
              <a:rPr lang="en" sz="1000">
                <a:solidFill>
                  <a:srgbClr val="57585B"/>
                </a:solidFill>
                <a:latin typeface="Montserrat"/>
                <a:ea typeface="Montserrat"/>
                <a:cs typeface="Montserrat"/>
                <a:sym typeface="Montserrat"/>
              </a:rPr>
              <a:t>Bitcoin miners are distributed all over the world, safeguarding the network against centralization and ensuring Bitcoin's security stays robust and distributed.</a:t>
            </a:r>
            <a:endParaRPr sz="1000">
              <a:latin typeface="Montserrat"/>
              <a:ea typeface="Montserrat"/>
              <a:cs typeface="Montserrat"/>
              <a:sym typeface="Montserrat"/>
            </a:endParaRPr>
          </a:p>
        </p:txBody>
      </p:sp>
      <p:pic>
        <p:nvPicPr>
          <p:cNvPr id="396" name="Google Shape;396;p41" title="Bitkwa-Logo-New.png"/>
          <p:cNvPicPr preferRelativeResize="0"/>
          <p:nvPr/>
        </p:nvPicPr>
        <p:blipFill>
          <a:blip r:embed="rId4">
            <a:alphaModFix/>
          </a:blip>
          <a:stretch>
            <a:fillRect/>
          </a:stretch>
        </p:blipFill>
        <p:spPr>
          <a:xfrm>
            <a:off x="6837267" y="223499"/>
            <a:ext cx="1054499" cy="431675"/>
          </a:xfrm>
          <a:prstGeom prst="rect">
            <a:avLst/>
          </a:prstGeom>
          <a:noFill/>
          <a:ln>
            <a:noFill/>
          </a:ln>
        </p:spPr>
      </p:pic>
      <p:pic>
        <p:nvPicPr>
          <p:cNvPr id="397" name="Google Shape;397;p41" title="Bitcoin Minning.png"/>
          <p:cNvPicPr preferRelativeResize="0"/>
          <p:nvPr/>
        </p:nvPicPr>
        <p:blipFill>
          <a:blip r:embed="rId5">
            <a:alphaModFix/>
          </a:blip>
          <a:stretch>
            <a:fillRect/>
          </a:stretch>
        </p:blipFill>
        <p:spPr>
          <a:xfrm>
            <a:off x="5288825" y="1192850"/>
            <a:ext cx="3341025" cy="3341025"/>
          </a:xfrm>
          <a:prstGeom prst="rect">
            <a:avLst/>
          </a:prstGeom>
          <a:noFill/>
          <a:ln>
            <a:noFill/>
          </a:ln>
        </p:spPr>
      </p:pic>
      <p:pic>
        <p:nvPicPr>
          <p:cNvPr id="398" name="Google Shape;398;p41"/>
          <p:cNvPicPr preferRelativeResize="0"/>
          <p:nvPr/>
        </p:nvPicPr>
        <p:blipFill rotWithShape="1">
          <a:blip r:embed="rId6">
            <a:alphaModFix/>
          </a:blip>
          <a:srcRect b="0" l="0" r="0" t="0"/>
          <a:stretch/>
        </p:blipFill>
        <p:spPr>
          <a:xfrm>
            <a:off x="8564375" y="4846703"/>
            <a:ext cx="65270" cy="65279"/>
          </a:xfrm>
          <a:prstGeom prst="rect">
            <a:avLst/>
          </a:prstGeom>
          <a:noFill/>
          <a:ln>
            <a:noFill/>
          </a:ln>
        </p:spPr>
      </p:pic>
      <p:sp>
        <p:nvSpPr>
          <p:cNvPr id="399" name="Google Shape;399;p41"/>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07</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p42"/>
          <p:cNvPicPr preferRelativeResize="0"/>
          <p:nvPr/>
        </p:nvPicPr>
        <p:blipFill rotWithShape="1">
          <a:blip r:embed="rId3">
            <a:alphaModFix/>
          </a:blip>
          <a:srcRect b="0" l="0" r="0" t="0"/>
          <a:stretch/>
        </p:blipFill>
        <p:spPr>
          <a:xfrm>
            <a:off x="8050569" y="270106"/>
            <a:ext cx="579289" cy="308716"/>
          </a:xfrm>
          <a:prstGeom prst="rect">
            <a:avLst/>
          </a:prstGeom>
          <a:noFill/>
          <a:ln>
            <a:noFill/>
          </a:ln>
        </p:spPr>
      </p:pic>
      <p:sp>
        <p:nvSpPr>
          <p:cNvPr id="405" name="Google Shape;405;p42"/>
          <p:cNvSpPr txBox="1"/>
          <p:nvPr>
            <p:ph type="title"/>
          </p:nvPr>
        </p:nvSpPr>
        <p:spPr>
          <a:xfrm>
            <a:off x="508002" y="223494"/>
            <a:ext cx="43167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latin typeface="Montserrat"/>
                <a:ea typeface="Montserrat"/>
                <a:cs typeface="Montserrat"/>
                <a:sym typeface="Montserrat"/>
              </a:rPr>
              <a:t>An Introduction to Bitcoin</a:t>
            </a:r>
            <a:endParaRPr>
              <a:latin typeface="Montserrat"/>
              <a:ea typeface="Montserrat"/>
              <a:cs typeface="Montserrat"/>
              <a:sym typeface="Montserrat"/>
            </a:endParaRPr>
          </a:p>
        </p:txBody>
      </p:sp>
      <p:sp>
        <p:nvSpPr>
          <p:cNvPr id="406" name="Google Shape;406;p42"/>
          <p:cNvSpPr txBox="1"/>
          <p:nvPr/>
        </p:nvSpPr>
        <p:spPr>
          <a:xfrm>
            <a:off x="508000" y="1136150"/>
            <a:ext cx="3936300" cy="2230200"/>
          </a:xfrm>
          <a:prstGeom prst="rect">
            <a:avLst/>
          </a:prstGeom>
          <a:noFill/>
          <a:ln>
            <a:noFill/>
          </a:ln>
        </p:spPr>
        <p:txBody>
          <a:bodyPr anchorCtr="0" anchor="t" bIns="0" lIns="0" spcFirstLastPara="1" rIns="0" wrap="square" tIns="6350">
            <a:spAutoFit/>
          </a:bodyPr>
          <a:lstStyle/>
          <a:p>
            <a:pPr indent="0" lvl="0" marL="0" rtl="0" algn="l">
              <a:lnSpc>
                <a:spcPct val="100000"/>
              </a:lnSpc>
              <a:spcBef>
                <a:spcPts val="0"/>
              </a:spcBef>
              <a:spcAft>
                <a:spcPts val="0"/>
              </a:spcAft>
              <a:buNone/>
            </a:pPr>
            <a:r>
              <a:rPr b="1" i="1" lang="en" sz="1600">
                <a:solidFill>
                  <a:srgbClr val="241B54"/>
                </a:solidFill>
                <a:latin typeface="Montserrat"/>
                <a:ea typeface="Montserrat"/>
                <a:cs typeface="Montserrat"/>
                <a:sym typeface="Montserrat"/>
              </a:rPr>
              <a:t>2. Nodes: Gatekeepers of Validation</a:t>
            </a:r>
            <a:endParaRPr sz="1600">
              <a:latin typeface="Montserrat"/>
              <a:ea typeface="Montserrat"/>
              <a:cs typeface="Montserrat"/>
              <a:sym typeface="Montserrat"/>
            </a:endParaRPr>
          </a:p>
          <a:p>
            <a:pPr indent="0" lvl="0" marL="0" marR="0" rtl="0" algn="l">
              <a:lnSpc>
                <a:spcPct val="101800"/>
              </a:lnSpc>
              <a:spcBef>
                <a:spcPts val="1000"/>
              </a:spcBef>
              <a:spcAft>
                <a:spcPts val="0"/>
              </a:spcAft>
              <a:buNone/>
            </a:pPr>
            <a:r>
              <a:rPr lang="en" sz="1000">
                <a:solidFill>
                  <a:srgbClr val="57585B"/>
                </a:solidFill>
                <a:latin typeface="Montserrat"/>
                <a:ea typeface="Montserrat"/>
                <a:cs typeface="Montserrat"/>
                <a:sym typeface="Montserrat"/>
              </a:rPr>
              <a:t>Bitcoin nodes are ordinary people who live across the planet. These participants server as the Bitcoin network’s gatekeepers by running Bitcoin software on their small computers on which they maintain a copy of the entire ledger. Nodes validate transactions and ensure that all participants adhere to the consensus rules.</a:t>
            </a:r>
            <a:endParaRPr sz="1000">
              <a:solidFill>
                <a:srgbClr val="57585B"/>
              </a:solidFill>
              <a:latin typeface="Montserrat"/>
              <a:ea typeface="Montserrat"/>
              <a:cs typeface="Montserrat"/>
              <a:sym typeface="Montserrat"/>
            </a:endParaRPr>
          </a:p>
          <a:p>
            <a:pPr indent="0" lvl="0" marL="0" marR="0" rtl="0" algn="l">
              <a:lnSpc>
                <a:spcPct val="101800"/>
              </a:lnSpc>
              <a:spcBef>
                <a:spcPts val="1000"/>
              </a:spcBef>
              <a:spcAft>
                <a:spcPts val="0"/>
              </a:spcAft>
              <a:buNone/>
            </a:pPr>
            <a:r>
              <a:rPr lang="en" sz="1000">
                <a:solidFill>
                  <a:srgbClr val="57585B"/>
                </a:solidFill>
                <a:latin typeface="Montserrat"/>
                <a:ea typeface="Montserrat"/>
                <a:cs typeface="Montserrat"/>
                <a:sym typeface="Montserrat"/>
              </a:rPr>
              <a:t>By distributing the responsibility of validation across a network of nodes, Bitcoin remains resilient against attacks and maintains its trustless nature. Nodes play a crucial role in upholding the integrity of the ledger, contributing to Bitcoin’s decentralization ethos.</a:t>
            </a:r>
            <a:endParaRPr sz="1000">
              <a:solidFill>
                <a:srgbClr val="57585B"/>
              </a:solidFill>
              <a:latin typeface="Montserrat"/>
              <a:ea typeface="Montserrat"/>
              <a:cs typeface="Montserrat"/>
              <a:sym typeface="Montserrat"/>
            </a:endParaRPr>
          </a:p>
        </p:txBody>
      </p:sp>
      <p:sp>
        <p:nvSpPr>
          <p:cNvPr id="407" name="Google Shape;407;p42"/>
          <p:cNvSpPr txBox="1"/>
          <p:nvPr>
            <p:ph idx="2" type="body"/>
          </p:nvPr>
        </p:nvSpPr>
        <p:spPr>
          <a:xfrm>
            <a:off x="4686700" y="1136150"/>
            <a:ext cx="3943200" cy="2217300"/>
          </a:xfrm>
          <a:prstGeom prst="rect">
            <a:avLst/>
          </a:prstGeom>
          <a:noFill/>
          <a:ln>
            <a:noFill/>
          </a:ln>
        </p:spPr>
        <p:txBody>
          <a:bodyPr anchorCtr="0" anchor="t" bIns="0" lIns="0" spcFirstLastPara="1" rIns="0" wrap="square" tIns="6350">
            <a:spAutoFit/>
          </a:bodyPr>
          <a:lstStyle/>
          <a:p>
            <a:pPr indent="-222250" lvl="0" marL="228600" rtl="0" algn="l">
              <a:lnSpc>
                <a:spcPct val="100000"/>
              </a:lnSpc>
              <a:spcBef>
                <a:spcPts val="0"/>
              </a:spcBef>
              <a:spcAft>
                <a:spcPts val="0"/>
              </a:spcAft>
              <a:buClr>
                <a:srgbClr val="241B54"/>
              </a:buClr>
              <a:buSzPts val="1500"/>
              <a:buFont typeface="Montserrat"/>
              <a:buAutoNum type="arabicPeriod" startAt="3"/>
            </a:pPr>
            <a:r>
              <a:rPr lang="en">
                <a:latin typeface="Montserrat"/>
                <a:ea typeface="Montserrat"/>
                <a:cs typeface="Montserrat"/>
                <a:sym typeface="Montserrat"/>
              </a:rPr>
              <a:t>Users: Empowered Participants</a:t>
            </a:r>
            <a:endParaRPr>
              <a:latin typeface="Montserrat"/>
              <a:ea typeface="Montserrat"/>
              <a:cs typeface="Montserrat"/>
              <a:sym typeface="Montserrat"/>
            </a:endParaRPr>
          </a:p>
          <a:p>
            <a:pPr indent="0" lvl="0" marL="12700" marR="0" rtl="0" algn="l">
              <a:lnSpc>
                <a:spcPct val="101800"/>
              </a:lnSpc>
              <a:spcBef>
                <a:spcPts val="1000"/>
              </a:spcBef>
              <a:spcAft>
                <a:spcPts val="0"/>
              </a:spcAft>
              <a:buNone/>
            </a:pPr>
            <a:r>
              <a:rPr b="0" i="0" lang="en" sz="1000">
                <a:solidFill>
                  <a:srgbClr val="57585B"/>
                </a:solidFill>
                <a:latin typeface="Montserrat"/>
                <a:ea typeface="Montserrat"/>
                <a:cs typeface="Montserrat"/>
                <a:sym typeface="Montserrat"/>
              </a:rPr>
              <a:t>Users — the lifeblood of the Bitcoin network — are individuals who engage in transactions. You can think of users as regular people who just live their lives but have also empowered themselves by integrating Bitcoin. For example, some users save their money in bitcoins while others, like citizens of El Salvador, use it as money to buy groceries and receive their salary in bitcoin.</a:t>
            </a:r>
            <a:endParaRPr sz="1000">
              <a:latin typeface="Montserrat"/>
              <a:ea typeface="Montserrat"/>
              <a:cs typeface="Montserrat"/>
              <a:sym typeface="Montserrat"/>
            </a:endParaRPr>
          </a:p>
          <a:p>
            <a:pPr indent="0" lvl="0" marL="12700" marR="127000" rtl="0" algn="l">
              <a:lnSpc>
                <a:spcPct val="101800"/>
              </a:lnSpc>
              <a:spcBef>
                <a:spcPts val="900"/>
              </a:spcBef>
              <a:spcAft>
                <a:spcPts val="0"/>
              </a:spcAft>
              <a:buNone/>
            </a:pPr>
            <a:r>
              <a:rPr b="0" i="0" lang="en" sz="1000">
                <a:solidFill>
                  <a:srgbClr val="57585B"/>
                </a:solidFill>
                <a:latin typeface="Montserrat"/>
                <a:ea typeface="Montserrat"/>
                <a:cs typeface="Montserrat"/>
                <a:sym typeface="Montserrat"/>
              </a:rPr>
              <a:t>Bitcoin empowers users by eliminating the need for intermediaries like banks and governments, allowing for direct peer-to-peer transactions. This also means that users have full control over their money, and transactions.</a:t>
            </a:r>
            <a:endParaRPr sz="800">
              <a:latin typeface="Montserrat"/>
              <a:ea typeface="Montserrat"/>
              <a:cs typeface="Montserrat"/>
              <a:sym typeface="Montserrat"/>
            </a:endParaRPr>
          </a:p>
        </p:txBody>
      </p:sp>
      <p:pic>
        <p:nvPicPr>
          <p:cNvPr id="408" name="Google Shape;408;p42"/>
          <p:cNvPicPr preferRelativeResize="0"/>
          <p:nvPr/>
        </p:nvPicPr>
        <p:blipFill rotWithShape="1">
          <a:blip r:embed="rId4">
            <a:alphaModFix/>
          </a:blip>
          <a:srcRect b="0" l="0" r="0" t="0"/>
          <a:stretch/>
        </p:blipFill>
        <p:spPr>
          <a:xfrm>
            <a:off x="501850" y="3474486"/>
            <a:ext cx="3341152" cy="1507274"/>
          </a:xfrm>
          <a:prstGeom prst="rect">
            <a:avLst/>
          </a:prstGeom>
          <a:noFill/>
          <a:ln>
            <a:noFill/>
          </a:ln>
        </p:spPr>
      </p:pic>
      <p:pic>
        <p:nvPicPr>
          <p:cNvPr id="409" name="Google Shape;409;p42" title="Bitkwa-Logo-New.png"/>
          <p:cNvPicPr preferRelativeResize="0"/>
          <p:nvPr/>
        </p:nvPicPr>
        <p:blipFill>
          <a:blip r:embed="rId5">
            <a:alphaModFix/>
          </a:blip>
          <a:stretch>
            <a:fillRect/>
          </a:stretch>
        </p:blipFill>
        <p:spPr>
          <a:xfrm>
            <a:off x="6837267" y="223499"/>
            <a:ext cx="1054499" cy="431675"/>
          </a:xfrm>
          <a:prstGeom prst="rect">
            <a:avLst/>
          </a:prstGeom>
          <a:noFill/>
          <a:ln>
            <a:noFill/>
          </a:ln>
        </p:spPr>
      </p:pic>
      <p:pic>
        <p:nvPicPr>
          <p:cNvPr id="410" name="Google Shape;410;p42" title="Bitcoin users.jpg"/>
          <p:cNvPicPr preferRelativeResize="0"/>
          <p:nvPr/>
        </p:nvPicPr>
        <p:blipFill>
          <a:blip r:embed="rId6">
            <a:alphaModFix/>
          </a:blip>
          <a:stretch>
            <a:fillRect/>
          </a:stretch>
        </p:blipFill>
        <p:spPr>
          <a:xfrm>
            <a:off x="5342963" y="3351225"/>
            <a:ext cx="2630675" cy="1753775"/>
          </a:xfrm>
          <a:prstGeom prst="rect">
            <a:avLst/>
          </a:prstGeom>
          <a:noFill/>
          <a:ln>
            <a:noFill/>
          </a:ln>
        </p:spPr>
      </p:pic>
      <p:pic>
        <p:nvPicPr>
          <p:cNvPr id="411" name="Google Shape;411;p42"/>
          <p:cNvPicPr preferRelativeResize="0"/>
          <p:nvPr/>
        </p:nvPicPr>
        <p:blipFill rotWithShape="1">
          <a:blip r:embed="rId7">
            <a:alphaModFix/>
          </a:blip>
          <a:srcRect b="0" l="0" r="0" t="0"/>
          <a:stretch/>
        </p:blipFill>
        <p:spPr>
          <a:xfrm>
            <a:off x="8564375" y="4846703"/>
            <a:ext cx="65270" cy="65279"/>
          </a:xfrm>
          <a:prstGeom prst="rect">
            <a:avLst/>
          </a:prstGeom>
          <a:noFill/>
          <a:ln>
            <a:noFill/>
          </a:ln>
        </p:spPr>
      </p:pic>
      <p:sp>
        <p:nvSpPr>
          <p:cNvPr id="412" name="Google Shape;412;p42"/>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08</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id="417" name="Google Shape;417;p43"/>
          <p:cNvPicPr preferRelativeResize="0"/>
          <p:nvPr/>
        </p:nvPicPr>
        <p:blipFill rotWithShape="1">
          <a:blip r:embed="rId3">
            <a:alphaModFix/>
          </a:blip>
          <a:srcRect b="0" l="0" r="0" t="0"/>
          <a:stretch/>
        </p:blipFill>
        <p:spPr>
          <a:xfrm>
            <a:off x="8050569" y="270106"/>
            <a:ext cx="579289" cy="308716"/>
          </a:xfrm>
          <a:prstGeom prst="rect">
            <a:avLst/>
          </a:prstGeom>
          <a:noFill/>
          <a:ln>
            <a:noFill/>
          </a:ln>
        </p:spPr>
      </p:pic>
      <p:sp>
        <p:nvSpPr>
          <p:cNvPr id="418" name="Google Shape;418;p43"/>
          <p:cNvSpPr txBox="1"/>
          <p:nvPr>
            <p:ph type="title"/>
          </p:nvPr>
        </p:nvSpPr>
        <p:spPr>
          <a:xfrm>
            <a:off x="508002" y="223494"/>
            <a:ext cx="43167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latin typeface="Montserrat"/>
                <a:ea typeface="Montserrat"/>
                <a:cs typeface="Montserrat"/>
                <a:sym typeface="Montserrat"/>
              </a:rPr>
              <a:t>An Introduction to Bitcoin</a:t>
            </a:r>
            <a:endParaRPr>
              <a:latin typeface="Montserrat"/>
              <a:ea typeface="Montserrat"/>
              <a:cs typeface="Montserrat"/>
              <a:sym typeface="Montserrat"/>
            </a:endParaRPr>
          </a:p>
        </p:txBody>
      </p:sp>
      <p:sp>
        <p:nvSpPr>
          <p:cNvPr id="419" name="Google Shape;419;p43"/>
          <p:cNvSpPr txBox="1"/>
          <p:nvPr>
            <p:ph idx="2" type="body"/>
          </p:nvPr>
        </p:nvSpPr>
        <p:spPr>
          <a:xfrm>
            <a:off x="508000" y="1136150"/>
            <a:ext cx="5447400" cy="2006400"/>
          </a:xfrm>
          <a:prstGeom prst="rect">
            <a:avLst/>
          </a:prstGeom>
          <a:noFill/>
          <a:ln>
            <a:noFill/>
          </a:ln>
        </p:spPr>
        <p:txBody>
          <a:bodyPr anchorCtr="0" anchor="t" bIns="0" lIns="0" spcFirstLastPara="1" rIns="0" wrap="square" tIns="6350">
            <a:spAutoFit/>
          </a:bodyPr>
          <a:lstStyle/>
          <a:p>
            <a:pPr indent="-222250" lvl="0" marL="228600" rtl="0" algn="l">
              <a:lnSpc>
                <a:spcPct val="100000"/>
              </a:lnSpc>
              <a:spcBef>
                <a:spcPts val="800"/>
              </a:spcBef>
              <a:spcAft>
                <a:spcPts val="0"/>
              </a:spcAft>
              <a:buClr>
                <a:srgbClr val="241B54"/>
              </a:buClr>
              <a:buSzPts val="1500"/>
              <a:buFont typeface="Montserrat"/>
              <a:buAutoNum type="arabicPeriod" startAt="4"/>
            </a:pPr>
            <a:r>
              <a:rPr lang="en">
                <a:latin typeface="Montserrat"/>
                <a:ea typeface="Montserrat"/>
                <a:cs typeface="Montserrat"/>
                <a:sym typeface="Montserrat"/>
              </a:rPr>
              <a:t>Developers and Projects: Architects of Innovation</a:t>
            </a:r>
            <a:endParaRPr>
              <a:latin typeface="Montserrat"/>
              <a:ea typeface="Montserrat"/>
              <a:cs typeface="Montserrat"/>
              <a:sym typeface="Montserrat"/>
            </a:endParaRPr>
          </a:p>
          <a:p>
            <a:pPr indent="0" lvl="0" marL="12700" marR="101600" rtl="0" algn="l">
              <a:lnSpc>
                <a:spcPct val="101800"/>
              </a:lnSpc>
              <a:spcBef>
                <a:spcPts val="1100"/>
              </a:spcBef>
              <a:spcAft>
                <a:spcPts val="0"/>
              </a:spcAft>
              <a:buNone/>
            </a:pPr>
            <a:r>
              <a:rPr b="0" i="0" lang="en" sz="1000">
                <a:solidFill>
                  <a:srgbClr val="57585B"/>
                </a:solidFill>
                <a:latin typeface="Montserrat"/>
                <a:ea typeface="Montserrat"/>
                <a:cs typeface="Montserrat"/>
                <a:sym typeface="Montserrat"/>
              </a:rPr>
              <a:t>The monetary system of the future won’t build itself on its own, nor will it be globally adopted in an ethically correct way without eﬀort. That’s where Bitcoin developers and projects come into play.</a:t>
            </a:r>
            <a:endParaRPr sz="1000">
              <a:latin typeface="Montserrat"/>
              <a:ea typeface="Montserrat"/>
              <a:cs typeface="Montserrat"/>
              <a:sym typeface="Montserrat"/>
            </a:endParaRPr>
          </a:p>
          <a:p>
            <a:pPr indent="0" lvl="0" marL="12700" marR="12700" rtl="0" algn="l">
              <a:lnSpc>
                <a:spcPct val="101800"/>
              </a:lnSpc>
              <a:spcBef>
                <a:spcPts val="900"/>
              </a:spcBef>
              <a:spcAft>
                <a:spcPts val="0"/>
              </a:spcAft>
              <a:buNone/>
            </a:pPr>
            <a:r>
              <a:rPr b="0" i="0" lang="en" sz="1000">
                <a:solidFill>
                  <a:srgbClr val="57585B"/>
                </a:solidFill>
                <a:latin typeface="Montserrat"/>
                <a:ea typeface="Montserrat"/>
                <a:cs typeface="Montserrat"/>
                <a:sym typeface="Montserrat"/>
              </a:rPr>
              <a:t>Developers wield their technical expertise to enhance and innovate the Bitcoin protocol. These individuals contribute code, propose improvements, and address vulnerabilities, ensuring the network evolves in response to all types of challenges. Bitcoin's open-source nature invites collaboration, allowing developers worldwide to contribute to its growth.</a:t>
            </a:r>
            <a:endParaRPr sz="1000">
              <a:latin typeface="Montserrat"/>
              <a:ea typeface="Montserrat"/>
              <a:cs typeface="Montserrat"/>
              <a:sym typeface="Montserrat"/>
            </a:endParaRPr>
          </a:p>
        </p:txBody>
      </p:sp>
      <p:pic>
        <p:nvPicPr>
          <p:cNvPr id="420" name="Google Shape;420;p43" title="Bitkwa-Logo-New.png"/>
          <p:cNvPicPr preferRelativeResize="0"/>
          <p:nvPr/>
        </p:nvPicPr>
        <p:blipFill>
          <a:blip r:embed="rId4">
            <a:alphaModFix/>
          </a:blip>
          <a:stretch>
            <a:fillRect/>
          </a:stretch>
        </p:blipFill>
        <p:spPr>
          <a:xfrm>
            <a:off x="6837267" y="223499"/>
            <a:ext cx="1054499" cy="431675"/>
          </a:xfrm>
          <a:prstGeom prst="rect">
            <a:avLst/>
          </a:prstGeom>
          <a:noFill/>
          <a:ln>
            <a:noFill/>
          </a:ln>
        </p:spPr>
      </p:pic>
      <p:sp>
        <p:nvSpPr>
          <p:cNvPr id="421" name="Google Shape;421;p43"/>
          <p:cNvSpPr txBox="1"/>
          <p:nvPr/>
        </p:nvSpPr>
        <p:spPr>
          <a:xfrm>
            <a:off x="508000" y="3363225"/>
            <a:ext cx="8016900" cy="1371900"/>
          </a:xfrm>
          <a:prstGeom prst="rect">
            <a:avLst/>
          </a:prstGeom>
          <a:noFill/>
          <a:ln>
            <a:noFill/>
          </a:ln>
        </p:spPr>
        <p:txBody>
          <a:bodyPr anchorCtr="0" anchor="t" bIns="0" lIns="0" spcFirstLastPara="1" rIns="0" wrap="square" tIns="5475">
            <a:spAutoFit/>
          </a:bodyPr>
          <a:lstStyle/>
          <a:p>
            <a:pPr indent="0" lvl="0" marL="0" marR="1270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The beauty of this decentralized development prevents a single entity from monopolizing control over the protocol. This happens through a consensus-driven process. Developers propose ideas and changes, and only those with the best ideas who are aligned with the broader vision for a better world receive support from the community, empowering Bitcoin’s transparent and democratic evolution until it’s ready for 8 billion people.</a:t>
            </a:r>
            <a:endParaRPr sz="1000">
              <a:latin typeface="Montserrat"/>
              <a:ea typeface="Montserrat"/>
              <a:cs typeface="Montserrat"/>
              <a:sym typeface="Montserrat"/>
            </a:endParaRPr>
          </a:p>
          <a:p>
            <a:pPr indent="0" lvl="0" marL="0" marR="101600" rtl="0" algn="l">
              <a:lnSpc>
                <a:spcPct val="101800"/>
              </a:lnSpc>
              <a:spcBef>
                <a:spcPts val="900"/>
              </a:spcBef>
              <a:spcAft>
                <a:spcPts val="0"/>
              </a:spcAft>
              <a:buNone/>
            </a:pPr>
            <a:r>
              <a:rPr lang="en" sz="1000">
                <a:solidFill>
                  <a:srgbClr val="57585B"/>
                </a:solidFill>
                <a:latin typeface="Montserrat"/>
                <a:ea typeface="Montserrat"/>
                <a:cs typeface="Montserrat"/>
                <a:sym typeface="Montserrat"/>
              </a:rPr>
              <a:t>Bitcoin projects involve diverse groups, from mission-driven nonproﬁts and corporations to groups and individuals that create valuable content. These people work together on a speciﬁc goal or focus within the bigger Bitcoin mission toward collective freedom.</a:t>
            </a:r>
            <a:r>
              <a:rPr lang="en" sz="1000">
                <a:latin typeface="Montserrat"/>
                <a:ea typeface="Montserrat"/>
                <a:cs typeface="Montserrat"/>
                <a:sym typeface="Montserrat"/>
              </a:rPr>
              <a:t> </a:t>
            </a:r>
            <a:r>
              <a:rPr lang="en" sz="1000">
                <a:solidFill>
                  <a:srgbClr val="57585B"/>
                </a:solidFill>
                <a:latin typeface="Montserrat"/>
                <a:ea typeface="Montserrat"/>
                <a:cs typeface="Montserrat"/>
                <a:sym typeface="Montserrat"/>
              </a:rPr>
              <a:t>Bitcoin projects play a crucial role in shaping and promoting the adoption of Bitcoin, working toward a future that prioritizes the empowerment and freedom of the human race.</a:t>
            </a:r>
            <a:endParaRPr sz="1000">
              <a:latin typeface="Montserrat"/>
              <a:ea typeface="Montserrat"/>
              <a:cs typeface="Montserrat"/>
              <a:sym typeface="Montserrat"/>
            </a:endParaRPr>
          </a:p>
        </p:txBody>
      </p:sp>
      <p:pic>
        <p:nvPicPr>
          <p:cNvPr id="422" name="Google Shape;422;p43" title="blockchain-engineer.png"/>
          <p:cNvPicPr preferRelativeResize="0"/>
          <p:nvPr/>
        </p:nvPicPr>
        <p:blipFill rotWithShape="1">
          <a:blip r:embed="rId5">
            <a:alphaModFix/>
          </a:blip>
          <a:srcRect b="11154" l="0" r="8147" t="12128"/>
          <a:stretch/>
        </p:blipFill>
        <p:spPr>
          <a:xfrm>
            <a:off x="6039246" y="1183350"/>
            <a:ext cx="2488550" cy="2078475"/>
          </a:xfrm>
          <a:prstGeom prst="rect">
            <a:avLst/>
          </a:prstGeom>
          <a:noFill/>
          <a:ln>
            <a:noFill/>
          </a:ln>
        </p:spPr>
      </p:pic>
      <p:pic>
        <p:nvPicPr>
          <p:cNvPr id="423" name="Google Shape;423;p43"/>
          <p:cNvPicPr preferRelativeResize="0"/>
          <p:nvPr/>
        </p:nvPicPr>
        <p:blipFill rotWithShape="1">
          <a:blip r:embed="rId6">
            <a:alphaModFix/>
          </a:blip>
          <a:srcRect b="0" l="0" r="0" t="0"/>
          <a:stretch/>
        </p:blipFill>
        <p:spPr>
          <a:xfrm>
            <a:off x="8564375" y="4846703"/>
            <a:ext cx="65270" cy="65279"/>
          </a:xfrm>
          <a:prstGeom prst="rect">
            <a:avLst/>
          </a:prstGeom>
          <a:noFill/>
          <a:ln>
            <a:noFill/>
          </a:ln>
        </p:spPr>
      </p:pic>
      <p:sp>
        <p:nvSpPr>
          <p:cNvPr id="424" name="Google Shape;424;p43"/>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09</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8" name="Shape 428"/>
        <p:cNvGrpSpPr/>
        <p:nvPr/>
      </p:nvGrpSpPr>
      <p:grpSpPr>
        <a:xfrm>
          <a:off x="0" y="0"/>
          <a:ext cx="0" cy="0"/>
          <a:chOff x="0" y="0"/>
          <a:chExt cx="0" cy="0"/>
        </a:xfrm>
      </p:grpSpPr>
      <p:pic>
        <p:nvPicPr>
          <p:cNvPr id="429" name="Google Shape;429;p44"/>
          <p:cNvPicPr preferRelativeResize="0"/>
          <p:nvPr/>
        </p:nvPicPr>
        <p:blipFill rotWithShape="1">
          <a:blip r:embed="rId3">
            <a:alphaModFix/>
          </a:blip>
          <a:srcRect b="0" l="0" r="0" t="0"/>
          <a:stretch/>
        </p:blipFill>
        <p:spPr>
          <a:xfrm>
            <a:off x="0" y="0"/>
            <a:ext cx="9143354" cy="849474"/>
          </a:xfrm>
          <a:prstGeom prst="rect">
            <a:avLst/>
          </a:prstGeom>
          <a:noFill/>
          <a:ln>
            <a:noFill/>
          </a:ln>
        </p:spPr>
      </p:pic>
      <p:pic>
        <p:nvPicPr>
          <p:cNvPr id="430" name="Google Shape;430;p44"/>
          <p:cNvPicPr preferRelativeResize="0"/>
          <p:nvPr/>
        </p:nvPicPr>
        <p:blipFill rotWithShape="1">
          <a:blip r:embed="rId4">
            <a:alphaModFix/>
          </a:blip>
          <a:srcRect b="0" l="0" r="0" t="0"/>
          <a:stretch/>
        </p:blipFill>
        <p:spPr>
          <a:xfrm>
            <a:off x="8050569" y="270106"/>
            <a:ext cx="579289" cy="308716"/>
          </a:xfrm>
          <a:prstGeom prst="rect">
            <a:avLst/>
          </a:prstGeom>
          <a:noFill/>
          <a:ln>
            <a:noFill/>
          </a:ln>
        </p:spPr>
      </p:pic>
      <p:sp>
        <p:nvSpPr>
          <p:cNvPr id="431" name="Google Shape;431;p44"/>
          <p:cNvSpPr txBox="1"/>
          <p:nvPr>
            <p:ph type="title"/>
          </p:nvPr>
        </p:nvSpPr>
        <p:spPr>
          <a:xfrm>
            <a:off x="508002" y="223494"/>
            <a:ext cx="43167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latin typeface="Montserrat"/>
                <a:ea typeface="Montserrat"/>
                <a:cs typeface="Montserrat"/>
                <a:sym typeface="Montserrat"/>
              </a:rPr>
              <a:t>An Introduction to Bitcoin</a:t>
            </a:r>
            <a:endParaRPr>
              <a:latin typeface="Montserrat"/>
              <a:ea typeface="Montserrat"/>
              <a:cs typeface="Montserrat"/>
              <a:sym typeface="Montserrat"/>
            </a:endParaRPr>
          </a:p>
        </p:txBody>
      </p:sp>
      <p:pic>
        <p:nvPicPr>
          <p:cNvPr id="432" name="Google Shape;432;p44"/>
          <p:cNvPicPr preferRelativeResize="0"/>
          <p:nvPr/>
        </p:nvPicPr>
        <p:blipFill rotWithShape="1">
          <a:blip r:embed="rId5">
            <a:alphaModFix/>
          </a:blip>
          <a:srcRect b="0" l="0" r="0" t="0"/>
          <a:stretch/>
        </p:blipFill>
        <p:spPr>
          <a:xfrm>
            <a:off x="4876275" y="3171425"/>
            <a:ext cx="2480575" cy="1758801"/>
          </a:xfrm>
          <a:prstGeom prst="rect">
            <a:avLst/>
          </a:prstGeom>
          <a:noFill/>
          <a:ln>
            <a:noFill/>
          </a:ln>
        </p:spPr>
      </p:pic>
      <p:sp>
        <p:nvSpPr>
          <p:cNvPr id="433" name="Google Shape;433;p44"/>
          <p:cNvSpPr txBox="1"/>
          <p:nvPr/>
        </p:nvSpPr>
        <p:spPr>
          <a:xfrm>
            <a:off x="508000" y="1237859"/>
            <a:ext cx="3882000" cy="2756400"/>
          </a:xfrm>
          <a:prstGeom prst="rect">
            <a:avLst/>
          </a:prstGeom>
          <a:noFill/>
          <a:ln>
            <a:noFill/>
          </a:ln>
        </p:spPr>
        <p:txBody>
          <a:bodyPr anchorCtr="0" anchor="t" bIns="0" lIns="0" spcFirstLastPara="1" rIns="0" wrap="square" tIns="6050">
            <a:spAutoFit/>
          </a:bodyPr>
          <a:lstStyle/>
          <a:p>
            <a:pPr indent="0" lvl="0" marL="12700" rtl="0" algn="l">
              <a:lnSpc>
                <a:spcPct val="100000"/>
              </a:lnSpc>
              <a:spcBef>
                <a:spcPts val="0"/>
              </a:spcBef>
              <a:spcAft>
                <a:spcPts val="0"/>
              </a:spcAft>
              <a:buNone/>
            </a:pPr>
            <a:r>
              <a:rPr b="1" lang="en" sz="1200">
                <a:solidFill>
                  <a:srgbClr val="241B54"/>
                </a:solidFill>
                <a:latin typeface="Montserrat"/>
                <a:ea typeface="Montserrat"/>
                <a:cs typeface="Montserrat"/>
                <a:sym typeface="Montserrat"/>
              </a:rPr>
              <a:t>The Symphony</a:t>
            </a:r>
            <a:endParaRPr sz="1200">
              <a:latin typeface="Montserrat"/>
              <a:ea typeface="Montserrat"/>
              <a:cs typeface="Montserrat"/>
              <a:sym typeface="Montserrat"/>
            </a:endParaRPr>
          </a:p>
          <a:p>
            <a:pPr indent="0" lvl="0" marL="0" marR="177800" rtl="0" algn="l">
              <a:lnSpc>
                <a:spcPct val="101800"/>
              </a:lnSpc>
              <a:spcBef>
                <a:spcPts val="800"/>
              </a:spcBef>
              <a:spcAft>
                <a:spcPts val="0"/>
              </a:spcAft>
              <a:buNone/>
            </a:pPr>
            <a:r>
              <a:rPr lang="en" sz="1000">
                <a:solidFill>
                  <a:srgbClr val="57585B"/>
                </a:solidFill>
                <a:latin typeface="Montserrat"/>
                <a:ea typeface="Montserrat"/>
                <a:cs typeface="Montserrat"/>
                <a:sym typeface="Montserrat"/>
              </a:rPr>
              <a:t>Bitcoin's decentralization can be thought of as a synergetic musical orchestra, a balancing act where all the diﬀerent musicians make the most beautiful music together. There is no boss in the Bitcoin network; instead, miners, nodes, users, developers, and projects perform their roles with autonomy and collaboration.</a:t>
            </a:r>
            <a:endParaRPr sz="1000">
              <a:latin typeface="Montserrat"/>
              <a:ea typeface="Montserrat"/>
              <a:cs typeface="Montserrat"/>
              <a:sym typeface="Montserrat"/>
            </a:endParaRPr>
          </a:p>
          <a:p>
            <a:pPr indent="0" lvl="0" marL="0" marR="0" rtl="0" algn="l">
              <a:lnSpc>
                <a:spcPct val="101800"/>
              </a:lnSpc>
              <a:spcBef>
                <a:spcPts val="900"/>
              </a:spcBef>
              <a:spcAft>
                <a:spcPts val="0"/>
              </a:spcAft>
              <a:buNone/>
            </a:pPr>
            <a:r>
              <a:rPr lang="en" sz="1000">
                <a:solidFill>
                  <a:srgbClr val="57585B"/>
                </a:solidFill>
                <a:latin typeface="Montserrat"/>
                <a:ea typeface="Montserrat"/>
                <a:cs typeface="Montserrat"/>
                <a:sym typeface="Montserrat"/>
              </a:rPr>
              <a:t>The decentralized ledger, maintained by nodes, guarantees transparency, while the proof-of-work mechanism provides security and deters centralization in mining.</a:t>
            </a:r>
            <a:endParaRPr sz="1000">
              <a:latin typeface="Montserrat"/>
              <a:ea typeface="Montserrat"/>
              <a:cs typeface="Montserrat"/>
              <a:sym typeface="Montserrat"/>
            </a:endParaRPr>
          </a:p>
          <a:p>
            <a:pPr indent="0" lvl="0" marL="0" marR="3810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Users experience ﬁnancial sovereignty and empowerment free from the control of the ﬁat system. Developers, guided by consensus, ensure the protocol adapts to meet the evolving needs of humanity. Bitcoin projects, in their own unique ways, contribute to the broader mission of collective freedom.</a:t>
            </a:r>
            <a:endParaRPr sz="1000">
              <a:latin typeface="Montserrat"/>
              <a:ea typeface="Montserrat"/>
              <a:cs typeface="Montserrat"/>
              <a:sym typeface="Montserrat"/>
            </a:endParaRPr>
          </a:p>
        </p:txBody>
      </p:sp>
      <p:sp>
        <p:nvSpPr>
          <p:cNvPr id="434" name="Google Shape;434;p44"/>
          <p:cNvSpPr txBox="1"/>
          <p:nvPr/>
        </p:nvSpPr>
        <p:spPr>
          <a:xfrm>
            <a:off x="5027125" y="3250900"/>
            <a:ext cx="2222700" cy="1642500"/>
          </a:xfrm>
          <a:prstGeom prst="rect">
            <a:avLst/>
          </a:prstGeom>
          <a:noFill/>
          <a:ln>
            <a:noFill/>
          </a:ln>
        </p:spPr>
        <p:txBody>
          <a:bodyPr anchorCtr="0" anchor="t" bIns="0" lIns="0" spcFirstLastPara="1" rIns="0" wrap="square" tIns="6475">
            <a:spAutoFit/>
          </a:bodyPr>
          <a:lstStyle/>
          <a:p>
            <a:pPr indent="0" lvl="0" marL="0" marR="0" rtl="0" algn="l">
              <a:lnSpc>
                <a:spcPct val="101800"/>
              </a:lnSpc>
              <a:spcBef>
                <a:spcPts val="0"/>
              </a:spcBef>
              <a:spcAft>
                <a:spcPts val="0"/>
              </a:spcAft>
              <a:buNone/>
            </a:pPr>
            <a:r>
              <a:rPr lang="en" sz="1045">
                <a:solidFill>
                  <a:srgbClr val="57585B"/>
                </a:solidFill>
                <a:latin typeface="Montserrat"/>
                <a:ea typeface="Montserrat"/>
                <a:cs typeface="Montserrat"/>
                <a:sym typeface="Montserrat"/>
              </a:rPr>
              <a:t>As you can see, every participant plays a vital role in shaping Bitcoin's adoption and empowering humanity. Each participant in this decentralized orchestra contributes to the resilience and longevity of Bitcoin, creating a trust-free, borderless, and empowering ecosystem.</a:t>
            </a:r>
            <a:endParaRPr sz="1045">
              <a:latin typeface="Montserrat"/>
              <a:ea typeface="Montserrat"/>
              <a:cs typeface="Montserrat"/>
              <a:sym typeface="Montserrat"/>
            </a:endParaRPr>
          </a:p>
        </p:txBody>
      </p:sp>
      <p:sp>
        <p:nvSpPr>
          <p:cNvPr id="435" name="Google Shape;435;p44"/>
          <p:cNvSpPr txBox="1"/>
          <p:nvPr/>
        </p:nvSpPr>
        <p:spPr>
          <a:xfrm>
            <a:off x="508001" y="4166686"/>
            <a:ext cx="3882000" cy="6294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In summary, the symphony of decentralization in Bitcoin resonates as a testament to Satoshi Nakamoto's vision and the immense passion of a global community seeking freedom and empowerment.</a:t>
            </a:r>
            <a:endParaRPr sz="1000">
              <a:latin typeface="Montserrat"/>
              <a:ea typeface="Montserrat"/>
              <a:cs typeface="Montserrat"/>
              <a:sym typeface="Montserrat"/>
            </a:endParaRPr>
          </a:p>
        </p:txBody>
      </p:sp>
      <p:pic>
        <p:nvPicPr>
          <p:cNvPr id="436" name="Google Shape;436;p44"/>
          <p:cNvPicPr preferRelativeResize="0"/>
          <p:nvPr/>
        </p:nvPicPr>
        <p:blipFill rotWithShape="1">
          <a:blip r:embed="rId6">
            <a:alphaModFix/>
          </a:blip>
          <a:srcRect b="0" l="0" r="0" t="0"/>
          <a:stretch/>
        </p:blipFill>
        <p:spPr>
          <a:xfrm>
            <a:off x="4824697" y="1237848"/>
            <a:ext cx="2589626" cy="1863950"/>
          </a:xfrm>
          <a:prstGeom prst="rect">
            <a:avLst/>
          </a:prstGeom>
          <a:noFill/>
          <a:ln>
            <a:noFill/>
          </a:ln>
        </p:spPr>
      </p:pic>
      <p:pic>
        <p:nvPicPr>
          <p:cNvPr id="437" name="Google Shape;437;p44"/>
          <p:cNvPicPr preferRelativeResize="0"/>
          <p:nvPr/>
        </p:nvPicPr>
        <p:blipFill rotWithShape="1">
          <a:blip r:embed="rId7">
            <a:alphaModFix/>
          </a:blip>
          <a:srcRect b="0" l="0" r="0" t="0"/>
          <a:stretch/>
        </p:blipFill>
        <p:spPr>
          <a:xfrm>
            <a:off x="7356850" y="3309149"/>
            <a:ext cx="1351751" cy="1369874"/>
          </a:xfrm>
          <a:prstGeom prst="rect">
            <a:avLst/>
          </a:prstGeom>
          <a:noFill/>
          <a:ln>
            <a:noFill/>
          </a:ln>
        </p:spPr>
      </p:pic>
      <p:pic>
        <p:nvPicPr>
          <p:cNvPr id="438" name="Google Shape;438;p44" title="Bitkwa-Logo-New.png"/>
          <p:cNvPicPr preferRelativeResize="0"/>
          <p:nvPr/>
        </p:nvPicPr>
        <p:blipFill>
          <a:blip r:embed="rId8">
            <a:alphaModFix/>
          </a:blip>
          <a:stretch>
            <a:fillRect/>
          </a:stretch>
        </p:blipFill>
        <p:spPr>
          <a:xfrm>
            <a:off x="6837267" y="223499"/>
            <a:ext cx="1054499" cy="431675"/>
          </a:xfrm>
          <a:prstGeom prst="rect">
            <a:avLst/>
          </a:prstGeom>
          <a:noFill/>
          <a:ln>
            <a:noFill/>
          </a:ln>
        </p:spPr>
      </p:pic>
      <p:pic>
        <p:nvPicPr>
          <p:cNvPr id="439" name="Google Shape;439;p44"/>
          <p:cNvPicPr preferRelativeResize="0"/>
          <p:nvPr/>
        </p:nvPicPr>
        <p:blipFill rotWithShape="1">
          <a:blip r:embed="rId9">
            <a:alphaModFix/>
          </a:blip>
          <a:srcRect b="0" l="0" r="0" t="0"/>
          <a:stretch/>
        </p:blipFill>
        <p:spPr>
          <a:xfrm>
            <a:off x="8564375" y="4846703"/>
            <a:ext cx="65270" cy="65279"/>
          </a:xfrm>
          <a:prstGeom prst="rect">
            <a:avLst/>
          </a:prstGeom>
          <a:noFill/>
          <a:ln>
            <a:noFill/>
          </a:ln>
        </p:spPr>
      </p:pic>
      <p:sp>
        <p:nvSpPr>
          <p:cNvPr id="440" name="Google Shape;440;p44"/>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10</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44" name="Shape 444"/>
        <p:cNvGrpSpPr/>
        <p:nvPr/>
      </p:nvGrpSpPr>
      <p:grpSpPr>
        <a:xfrm>
          <a:off x="0" y="0"/>
          <a:ext cx="0" cy="0"/>
          <a:chOff x="0" y="0"/>
          <a:chExt cx="0" cy="0"/>
        </a:xfrm>
      </p:grpSpPr>
      <p:pic>
        <p:nvPicPr>
          <p:cNvPr id="445" name="Google Shape;445;p45"/>
          <p:cNvPicPr preferRelativeResize="0"/>
          <p:nvPr/>
        </p:nvPicPr>
        <p:blipFill rotWithShape="1">
          <a:blip r:embed="rId3">
            <a:alphaModFix/>
          </a:blip>
          <a:srcRect b="0" l="0" r="0" t="0"/>
          <a:stretch/>
        </p:blipFill>
        <p:spPr>
          <a:xfrm>
            <a:off x="0" y="0"/>
            <a:ext cx="9143354" cy="849474"/>
          </a:xfrm>
          <a:prstGeom prst="rect">
            <a:avLst/>
          </a:prstGeom>
          <a:noFill/>
          <a:ln>
            <a:noFill/>
          </a:ln>
        </p:spPr>
      </p:pic>
      <p:pic>
        <p:nvPicPr>
          <p:cNvPr id="446" name="Google Shape;446;p45"/>
          <p:cNvPicPr preferRelativeResize="0"/>
          <p:nvPr/>
        </p:nvPicPr>
        <p:blipFill rotWithShape="1">
          <a:blip r:embed="rId4">
            <a:alphaModFix/>
          </a:blip>
          <a:srcRect b="0" l="0" r="0" t="0"/>
          <a:stretch/>
        </p:blipFill>
        <p:spPr>
          <a:xfrm>
            <a:off x="8050569" y="270106"/>
            <a:ext cx="579289" cy="308716"/>
          </a:xfrm>
          <a:prstGeom prst="rect">
            <a:avLst/>
          </a:prstGeom>
          <a:noFill/>
          <a:ln>
            <a:noFill/>
          </a:ln>
        </p:spPr>
      </p:pic>
      <p:sp>
        <p:nvSpPr>
          <p:cNvPr id="447" name="Google Shape;447;p45"/>
          <p:cNvSpPr txBox="1"/>
          <p:nvPr>
            <p:ph type="title"/>
          </p:nvPr>
        </p:nvSpPr>
        <p:spPr>
          <a:xfrm>
            <a:off x="508002" y="223494"/>
            <a:ext cx="43167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latin typeface="Montserrat"/>
                <a:ea typeface="Montserrat"/>
                <a:cs typeface="Montserrat"/>
                <a:sym typeface="Montserrat"/>
              </a:rPr>
              <a:t>An Introduction to Bitcoin</a:t>
            </a:r>
            <a:endParaRPr>
              <a:latin typeface="Montserrat"/>
              <a:ea typeface="Montserrat"/>
              <a:cs typeface="Montserrat"/>
              <a:sym typeface="Montserrat"/>
            </a:endParaRPr>
          </a:p>
        </p:txBody>
      </p:sp>
      <p:sp>
        <p:nvSpPr>
          <p:cNvPr id="448" name="Google Shape;448;p45"/>
          <p:cNvSpPr txBox="1"/>
          <p:nvPr/>
        </p:nvSpPr>
        <p:spPr>
          <a:xfrm>
            <a:off x="521850" y="1825538"/>
            <a:ext cx="4050000" cy="28176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Bitcoin is a new form of money; it is, “The Internet of Money," which means that it is open for anyone to join and start exchanging value with other users. Even the most isolated and poor communities in the world ﬁnally have access to a monetary system. Just like everyone who has a phone and an internet connection can use a search engine, Bitcoin makes it possible for everyone with a phone and internet connection to access a new, global monetary system.</a:t>
            </a:r>
            <a:endParaRPr sz="1000">
              <a:solidFill>
                <a:srgbClr val="57585B"/>
              </a:solidFill>
              <a:latin typeface="Montserrat"/>
              <a:ea typeface="Montserrat"/>
              <a:cs typeface="Montserrat"/>
              <a:sym typeface="Montserrat"/>
            </a:endParaRPr>
          </a:p>
          <a:p>
            <a:pPr indent="0" lvl="0" marL="0" marR="0" rtl="0" algn="l">
              <a:lnSpc>
                <a:spcPct val="101800"/>
              </a:lnSpc>
              <a:spcBef>
                <a:spcPts val="0"/>
              </a:spcBef>
              <a:spcAft>
                <a:spcPts val="0"/>
              </a:spcAft>
              <a:buNone/>
            </a:pPr>
            <a:r>
              <a:t/>
            </a:r>
            <a:endParaRPr sz="1000">
              <a:solidFill>
                <a:srgbClr val="57585B"/>
              </a:solidFill>
              <a:latin typeface="Montserrat"/>
              <a:ea typeface="Montserrat"/>
              <a:cs typeface="Montserrat"/>
              <a:sym typeface="Montserrat"/>
            </a:endParaRPr>
          </a:p>
          <a:p>
            <a:pPr indent="0" lvl="0" marL="0" rtl="0" algn="l">
              <a:lnSpc>
                <a:spcPct val="101800"/>
              </a:lnSpc>
              <a:spcBef>
                <a:spcPts val="0"/>
              </a:spcBef>
              <a:spcAft>
                <a:spcPts val="0"/>
              </a:spcAft>
              <a:buClr>
                <a:schemeClr val="dk1"/>
              </a:buClr>
              <a:buFont typeface="Arial"/>
              <a:buNone/>
            </a:pPr>
            <a:r>
              <a:rPr lang="en" sz="1000">
                <a:solidFill>
                  <a:srgbClr val="57585B"/>
                </a:solidFill>
                <a:latin typeface="Montserrat"/>
                <a:ea typeface="Montserrat"/>
                <a:cs typeface="Montserrat"/>
                <a:sym typeface="Montserrat"/>
              </a:rPr>
              <a:t>In simple terms, Bitcoin is money. Bitcoin is not an investment but rather a safe, empowering way of saving your</a:t>
            </a:r>
            <a:endParaRPr sz="10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Font typeface="Arial"/>
              <a:buNone/>
            </a:pPr>
            <a:r>
              <a:rPr lang="en" sz="1000">
                <a:solidFill>
                  <a:srgbClr val="57585B"/>
                </a:solidFill>
                <a:latin typeface="Montserrat"/>
                <a:ea typeface="Montserrat"/>
                <a:cs typeface="Montserrat"/>
                <a:sym typeface="Montserrat"/>
              </a:rPr>
              <a:t>hard-earned money.</a:t>
            </a:r>
            <a:endParaRPr sz="1000">
              <a:solidFill>
                <a:srgbClr val="57585B"/>
              </a:solidFill>
              <a:latin typeface="Montserrat"/>
              <a:ea typeface="Montserrat"/>
              <a:cs typeface="Montserrat"/>
              <a:sym typeface="Montserrat"/>
            </a:endParaRPr>
          </a:p>
          <a:p>
            <a:pPr indent="0" lvl="0" marL="0" rtl="0" algn="l">
              <a:spcBef>
                <a:spcPts val="0"/>
              </a:spcBef>
              <a:spcAft>
                <a:spcPts val="0"/>
              </a:spcAft>
              <a:buClr>
                <a:schemeClr val="dk1"/>
              </a:buClr>
              <a:buFont typeface="Arial"/>
              <a:buNone/>
            </a:pPr>
            <a:r>
              <a:t/>
            </a:r>
            <a:endParaRPr sz="1000">
              <a:solidFill>
                <a:srgbClr val="57585B"/>
              </a:solidFill>
              <a:latin typeface="Montserrat"/>
              <a:ea typeface="Montserrat"/>
              <a:cs typeface="Montserrat"/>
              <a:sym typeface="Montserrat"/>
            </a:endParaRPr>
          </a:p>
          <a:p>
            <a:pPr indent="0" lvl="0" marL="0" rtl="0" algn="l">
              <a:lnSpc>
                <a:spcPct val="101800"/>
              </a:lnSpc>
              <a:spcBef>
                <a:spcPts val="0"/>
              </a:spcBef>
              <a:spcAft>
                <a:spcPts val="0"/>
              </a:spcAft>
              <a:buClr>
                <a:schemeClr val="dk1"/>
              </a:buClr>
              <a:buFont typeface="Arial"/>
              <a:buNone/>
            </a:pPr>
            <a:r>
              <a:rPr lang="en" sz="1000">
                <a:solidFill>
                  <a:srgbClr val="57585B"/>
                </a:solidFill>
                <a:latin typeface="Montserrat"/>
                <a:ea typeface="Montserrat"/>
                <a:cs typeface="Montserrat"/>
                <a:sym typeface="Montserrat"/>
              </a:rPr>
              <a:t>Having bitcoins won’t make you rich because it won’t give you a return of more bitcoins. Its value, measured against a ﬁat currency, does go up, but this is only because of its growing adoption and the devaluation of ﬁat currencies.</a:t>
            </a:r>
            <a:endParaRPr sz="1000">
              <a:solidFill>
                <a:srgbClr val="57585B"/>
              </a:solidFill>
              <a:latin typeface="Montserrat"/>
              <a:ea typeface="Montserrat"/>
              <a:cs typeface="Montserrat"/>
              <a:sym typeface="Montserrat"/>
            </a:endParaRPr>
          </a:p>
          <a:p>
            <a:pPr indent="0" lvl="0" marL="0" marR="0" rtl="0" algn="l">
              <a:lnSpc>
                <a:spcPct val="101800"/>
              </a:lnSpc>
              <a:spcBef>
                <a:spcPts val="0"/>
              </a:spcBef>
              <a:spcAft>
                <a:spcPts val="0"/>
              </a:spcAft>
              <a:buNone/>
            </a:pPr>
            <a:r>
              <a:t/>
            </a:r>
            <a:endParaRPr sz="1000">
              <a:solidFill>
                <a:srgbClr val="57585B"/>
              </a:solidFill>
              <a:latin typeface="Montserrat"/>
              <a:ea typeface="Montserrat"/>
              <a:cs typeface="Montserrat"/>
              <a:sym typeface="Montserrat"/>
            </a:endParaRPr>
          </a:p>
        </p:txBody>
      </p:sp>
      <p:sp>
        <p:nvSpPr>
          <p:cNvPr id="449" name="Google Shape;449;p45"/>
          <p:cNvSpPr txBox="1"/>
          <p:nvPr/>
        </p:nvSpPr>
        <p:spPr>
          <a:xfrm>
            <a:off x="508573" y="1136151"/>
            <a:ext cx="3257100" cy="591300"/>
          </a:xfrm>
          <a:prstGeom prst="rect">
            <a:avLst/>
          </a:prstGeom>
          <a:noFill/>
          <a:ln>
            <a:noFill/>
          </a:ln>
        </p:spPr>
        <p:txBody>
          <a:bodyPr anchorCtr="0" anchor="t" bIns="0" lIns="0" spcFirstLastPara="1" rIns="0" wrap="square" tIns="6350">
            <a:spAutoFit/>
          </a:bodyPr>
          <a:lstStyle/>
          <a:p>
            <a:pPr indent="0" lvl="1" marL="0" rtl="0" algn="l">
              <a:lnSpc>
                <a:spcPct val="100000"/>
              </a:lnSpc>
              <a:spcBef>
                <a:spcPts val="0"/>
              </a:spcBef>
              <a:spcAft>
                <a:spcPts val="0"/>
              </a:spcAft>
              <a:buNone/>
            </a:pPr>
            <a:r>
              <a:rPr b="1" i="1" lang="en" sz="1600">
                <a:solidFill>
                  <a:srgbClr val="241B54"/>
                </a:solidFill>
                <a:latin typeface="Open Sans"/>
                <a:ea typeface="Open Sans"/>
                <a:cs typeface="Open Sans"/>
                <a:sym typeface="Open Sans"/>
              </a:rPr>
              <a:t>Bitcoin as Sound Digital Money</a:t>
            </a:r>
            <a:endParaRPr sz="1600">
              <a:latin typeface="Open Sans"/>
              <a:ea typeface="Open Sans"/>
              <a:cs typeface="Open Sans"/>
              <a:sym typeface="Open Sans"/>
            </a:endParaRPr>
          </a:p>
          <a:p>
            <a:pPr indent="0" lvl="2" marL="0" rtl="0" algn="l">
              <a:lnSpc>
                <a:spcPct val="100000"/>
              </a:lnSpc>
              <a:spcBef>
                <a:spcPts val="1200"/>
              </a:spcBef>
              <a:spcAft>
                <a:spcPts val="0"/>
              </a:spcAft>
              <a:buNone/>
            </a:pPr>
            <a:r>
              <a:rPr b="1" lang="en" sz="1200">
                <a:solidFill>
                  <a:srgbClr val="241B54"/>
                </a:solidFill>
                <a:latin typeface="Open Sans"/>
                <a:ea typeface="Open Sans"/>
                <a:cs typeface="Open Sans"/>
                <a:sym typeface="Open Sans"/>
              </a:rPr>
              <a:t>Introduction</a:t>
            </a:r>
            <a:endParaRPr sz="1200">
              <a:latin typeface="Open Sans"/>
              <a:ea typeface="Open Sans"/>
              <a:cs typeface="Open Sans"/>
              <a:sym typeface="Open Sans"/>
            </a:endParaRPr>
          </a:p>
        </p:txBody>
      </p:sp>
      <p:grpSp>
        <p:nvGrpSpPr>
          <p:cNvPr id="450" name="Google Shape;450;p45"/>
          <p:cNvGrpSpPr/>
          <p:nvPr/>
        </p:nvGrpSpPr>
        <p:grpSpPr>
          <a:xfrm>
            <a:off x="4969719" y="3272460"/>
            <a:ext cx="3659883" cy="1296308"/>
            <a:chOff x="4759123" y="2669402"/>
            <a:chExt cx="3870844" cy="1371029"/>
          </a:xfrm>
        </p:grpSpPr>
        <p:sp>
          <p:nvSpPr>
            <p:cNvPr id="451" name="Google Shape;451;p45"/>
            <p:cNvSpPr txBox="1"/>
            <p:nvPr/>
          </p:nvSpPr>
          <p:spPr>
            <a:xfrm>
              <a:off x="4759357" y="2904976"/>
              <a:ext cx="668400" cy="373200"/>
            </a:xfrm>
            <a:prstGeom prst="rect">
              <a:avLst/>
            </a:prstGeom>
            <a:noFill/>
            <a:ln>
              <a:noFill/>
            </a:ln>
          </p:spPr>
          <p:txBody>
            <a:bodyPr anchorCtr="0" anchor="t" bIns="0" lIns="0" spcFirstLastPara="1" rIns="0" wrap="square" tIns="17025">
              <a:spAutoFit/>
            </a:bodyPr>
            <a:lstStyle/>
            <a:p>
              <a:pPr indent="0" lvl="0" marL="13853" rtl="0" algn="l">
                <a:lnSpc>
                  <a:spcPct val="100000"/>
                </a:lnSpc>
                <a:spcBef>
                  <a:spcPts val="0"/>
                </a:spcBef>
                <a:spcAft>
                  <a:spcPts val="0"/>
                </a:spcAft>
                <a:buNone/>
              </a:pPr>
              <a:r>
                <a:rPr b="1" lang="en" sz="1090">
                  <a:solidFill>
                    <a:srgbClr val="241B54"/>
                  </a:solidFill>
                  <a:latin typeface="Montserrat"/>
                  <a:ea typeface="Montserrat"/>
                  <a:cs typeface="Montserrat"/>
                  <a:sym typeface="Montserrat"/>
                </a:rPr>
                <a:t>Bitcoin</a:t>
              </a:r>
              <a:endParaRPr sz="1090">
                <a:latin typeface="Montserrat"/>
                <a:ea typeface="Montserrat"/>
                <a:cs typeface="Montserrat"/>
                <a:sym typeface="Montserrat"/>
              </a:endParaRPr>
            </a:p>
            <a:p>
              <a:pPr indent="0" lvl="0" marL="0" rtl="0" algn="l">
                <a:lnSpc>
                  <a:spcPct val="100000"/>
                </a:lnSpc>
                <a:spcBef>
                  <a:spcPts val="0"/>
                </a:spcBef>
                <a:spcAft>
                  <a:spcPts val="0"/>
                </a:spcAft>
                <a:buNone/>
              </a:pPr>
              <a:r>
                <a:rPr lang="en" sz="1090">
                  <a:solidFill>
                    <a:srgbClr val="57585B"/>
                  </a:solidFill>
                  <a:latin typeface="Montserrat"/>
                  <a:ea typeface="Montserrat"/>
                  <a:cs typeface="Montserrat"/>
                  <a:sym typeface="Montserrat"/>
                </a:rPr>
                <a:t>Asset</a:t>
              </a:r>
              <a:endParaRPr sz="1090">
                <a:latin typeface="Montserrat"/>
                <a:ea typeface="Montserrat"/>
                <a:cs typeface="Montserrat"/>
                <a:sym typeface="Montserrat"/>
              </a:endParaRPr>
            </a:p>
          </p:txBody>
        </p:sp>
        <p:pic>
          <p:nvPicPr>
            <p:cNvPr id="452" name="Google Shape;452;p45"/>
            <p:cNvPicPr preferRelativeResize="0"/>
            <p:nvPr/>
          </p:nvPicPr>
          <p:blipFill rotWithShape="1">
            <a:blip r:embed="rId5">
              <a:alphaModFix/>
            </a:blip>
            <a:srcRect b="0" l="0" r="0" t="0"/>
            <a:stretch/>
          </p:blipFill>
          <p:spPr>
            <a:xfrm>
              <a:off x="5458074" y="2669402"/>
              <a:ext cx="2432916" cy="1371029"/>
            </a:xfrm>
            <a:prstGeom prst="rect">
              <a:avLst/>
            </a:prstGeom>
            <a:noFill/>
            <a:ln>
              <a:noFill/>
            </a:ln>
          </p:spPr>
        </p:pic>
        <p:sp>
          <p:nvSpPr>
            <p:cNvPr id="453" name="Google Shape;453;p45"/>
            <p:cNvSpPr txBox="1"/>
            <p:nvPr/>
          </p:nvSpPr>
          <p:spPr>
            <a:xfrm>
              <a:off x="5701886" y="3523347"/>
              <a:ext cx="383100" cy="130500"/>
            </a:xfrm>
            <a:prstGeom prst="rect">
              <a:avLst/>
            </a:prstGeom>
            <a:noFill/>
            <a:ln>
              <a:noFill/>
            </a:ln>
          </p:spPr>
          <p:txBody>
            <a:bodyPr anchorCtr="0" anchor="t" bIns="0" lIns="0" spcFirstLastPara="1" rIns="0" wrap="square" tIns="5675">
              <a:spAutoFit/>
            </a:bodyPr>
            <a:lstStyle/>
            <a:p>
              <a:pPr indent="0" lvl="0" marL="0" rtl="0" algn="l">
                <a:lnSpc>
                  <a:spcPct val="100000"/>
                </a:lnSpc>
                <a:spcBef>
                  <a:spcPts val="0"/>
                </a:spcBef>
                <a:spcAft>
                  <a:spcPts val="0"/>
                </a:spcAft>
                <a:buNone/>
              </a:pPr>
              <a:r>
                <a:rPr b="1" lang="en" sz="763">
                  <a:solidFill>
                    <a:srgbClr val="FFFFFF"/>
                  </a:solidFill>
                  <a:latin typeface="Montserrat"/>
                  <a:ea typeface="Montserrat"/>
                  <a:cs typeface="Montserrat"/>
                  <a:sym typeface="Montserrat"/>
                </a:rPr>
                <a:t>Money</a:t>
              </a:r>
              <a:endParaRPr sz="763">
                <a:latin typeface="Montserrat"/>
                <a:ea typeface="Montserrat"/>
                <a:cs typeface="Montserrat"/>
                <a:sym typeface="Montserrat"/>
              </a:endParaRPr>
            </a:p>
          </p:txBody>
        </p:sp>
        <p:sp>
          <p:nvSpPr>
            <p:cNvPr id="454" name="Google Shape;454;p45"/>
            <p:cNvSpPr txBox="1"/>
            <p:nvPr/>
          </p:nvSpPr>
          <p:spPr>
            <a:xfrm>
              <a:off x="6406351" y="3523347"/>
              <a:ext cx="547800" cy="130500"/>
            </a:xfrm>
            <a:prstGeom prst="rect">
              <a:avLst/>
            </a:prstGeom>
            <a:noFill/>
            <a:ln>
              <a:noFill/>
            </a:ln>
          </p:spPr>
          <p:txBody>
            <a:bodyPr anchorCtr="0" anchor="t" bIns="0" lIns="0" spcFirstLastPara="1" rIns="0" wrap="square" tIns="5675">
              <a:spAutoFit/>
            </a:bodyPr>
            <a:lstStyle/>
            <a:p>
              <a:pPr indent="0" lvl="0" marL="0" rtl="0" algn="l">
                <a:lnSpc>
                  <a:spcPct val="100000"/>
                </a:lnSpc>
                <a:spcBef>
                  <a:spcPts val="0"/>
                </a:spcBef>
                <a:spcAft>
                  <a:spcPts val="0"/>
                </a:spcAft>
                <a:buNone/>
              </a:pPr>
              <a:r>
                <a:rPr b="1" lang="en" sz="763">
                  <a:solidFill>
                    <a:srgbClr val="FFFFFF"/>
                  </a:solidFill>
                  <a:latin typeface="Montserrat"/>
                  <a:ea typeface="Montserrat"/>
                  <a:cs typeface="Montserrat"/>
                  <a:sym typeface="Montserrat"/>
                </a:rPr>
                <a:t>Networks</a:t>
              </a:r>
              <a:endParaRPr sz="763">
                <a:latin typeface="Montserrat"/>
                <a:ea typeface="Montserrat"/>
                <a:cs typeface="Montserrat"/>
                <a:sym typeface="Montserrat"/>
              </a:endParaRPr>
            </a:p>
          </p:txBody>
        </p:sp>
        <p:sp>
          <p:nvSpPr>
            <p:cNvPr id="455" name="Google Shape;455;p45"/>
            <p:cNvSpPr txBox="1"/>
            <p:nvPr/>
          </p:nvSpPr>
          <p:spPr>
            <a:xfrm>
              <a:off x="6774169" y="3022575"/>
              <a:ext cx="609900" cy="130500"/>
            </a:xfrm>
            <a:prstGeom prst="rect">
              <a:avLst/>
            </a:prstGeom>
            <a:noFill/>
            <a:ln>
              <a:noFill/>
            </a:ln>
          </p:spPr>
          <p:txBody>
            <a:bodyPr anchorCtr="0" anchor="t" bIns="0" lIns="0" spcFirstLastPara="1" rIns="0" wrap="square" tIns="5675">
              <a:spAutoFit/>
            </a:bodyPr>
            <a:lstStyle/>
            <a:p>
              <a:pPr indent="0" lvl="0" marL="0" rtl="0" algn="l">
                <a:lnSpc>
                  <a:spcPct val="100000"/>
                </a:lnSpc>
                <a:spcBef>
                  <a:spcPts val="0"/>
                </a:spcBef>
                <a:spcAft>
                  <a:spcPts val="0"/>
                </a:spcAft>
                <a:buNone/>
              </a:pPr>
              <a:r>
                <a:rPr b="1" lang="en" sz="763">
                  <a:solidFill>
                    <a:srgbClr val="FFFFFF"/>
                  </a:solidFill>
                  <a:latin typeface="Montserrat"/>
                  <a:ea typeface="Montserrat"/>
                  <a:cs typeface="Montserrat"/>
                  <a:sym typeface="Montserrat"/>
                </a:rPr>
                <a:t>Innovation</a:t>
              </a:r>
              <a:endParaRPr sz="763">
                <a:latin typeface="Montserrat"/>
                <a:ea typeface="Montserrat"/>
                <a:cs typeface="Montserrat"/>
                <a:sym typeface="Montserrat"/>
              </a:endParaRPr>
            </a:p>
          </p:txBody>
        </p:sp>
        <p:sp>
          <p:nvSpPr>
            <p:cNvPr id="456" name="Google Shape;456;p45"/>
            <p:cNvSpPr txBox="1"/>
            <p:nvPr/>
          </p:nvSpPr>
          <p:spPr>
            <a:xfrm>
              <a:off x="7177970" y="3523347"/>
              <a:ext cx="556200" cy="130500"/>
            </a:xfrm>
            <a:prstGeom prst="rect">
              <a:avLst/>
            </a:prstGeom>
            <a:noFill/>
            <a:ln>
              <a:noFill/>
            </a:ln>
          </p:spPr>
          <p:txBody>
            <a:bodyPr anchorCtr="0" anchor="t" bIns="0" lIns="0" spcFirstLastPara="1" rIns="0" wrap="square" tIns="5675">
              <a:spAutoFit/>
            </a:bodyPr>
            <a:lstStyle/>
            <a:p>
              <a:pPr indent="0" lvl="0" marL="0" rtl="0" algn="l">
                <a:lnSpc>
                  <a:spcPct val="100000"/>
                </a:lnSpc>
                <a:spcBef>
                  <a:spcPts val="0"/>
                </a:spcBef>
                <a:spcAft>
                  <a:spcPts val="0"/>
                </a:spcAft>
                <a:buNone/>
              </a:pPr>
              <a:r>
                <a:rPr b="1" lang="en" sz="763">
                  <a:solidFill>
                    <a:srgbClr val="FFFFFF"/>
                  </a:solidFill>
                  <a:latin typeface="Montserrat"/>
                  <a:ea typeface="Montserrat"/>
                  <a:cs typeface="Montserrat"/>
                  <a:sym typeface="Montserrat"/>
                </a:rPr>
                <a:t>Hardware</a:t>
              </a:r>
              <a:endParaRPr sz="763">
                <a:latin typeface="Montserrat"/>
                <a:ea typeface="Montserrat"/>
                <a:cs typeface="Montserrat"/>
                <a:sym typeface="Montserrat"/>
              </a:endParaRPr>
            </a:p>
          </p:txBody>
        </p:sp>
        <p:sp>
          <p:nvSpPr>
            <p:cNvPr id="457" name="Google Shape;457;p45"/>
            <p:cNvSpPr txBox="1"/>
            <p:nvPr/>
          </p:nvSpPr>
          <p:spPr>
            <a:xfrm>
              <a:off x="5982097" y="3022575"/>
              <a:ext cx="576600" cy="130500"/>
            </a:xfrm>
            <a:prstGeom prst="rect">
              <a:avLst/>
            </a:prstGeom>
            <a:noFill/>
            <a:ln>
              <a:noFill/>
            </a:ln>
          </p:spPr>
          <p:txBody>
            <a:bodyPr anchorCtr="0" anchor="t" bIns="0" lIns="0" spcFirstLastPara="1" rIns="0" wrap="square" tIns="5675">
              <a:spAutoFit/>
            </a:bodyPr>
            <a:lstStyle/>
            <a:p>
              <a:pPr indent="0" lvl="0" marL="0" rtl="0" algn="l">
                <a:lnSpc>
                  <a:spcPct val="100000"/>
                </a:lnSpc>
                <a:spcBef>
                  <a:spcPts val="0"/>
                </a:spcBef>
                <a:spcAft>
                  <a:spcPts val="0"/>
                </a:spcAft>
                <a:buNone/>
              </a:pPr>
              <a:r>
                <a:rPr b="1" lang="en" sz="763">
                  <a:solidFill>
                    <a:srgbClr val="FFFFFF"/>
                  </a:solidFill>
                  <a:latin typeface="Montserrat"/>
                  <a:ea typeface="Montserrat"/>
                  <a:cs typeface="Montserrat"/>
                  <a:sym typeface="Montserrat"/>
                </a:rPr>
                <a:t>Incentives</a:t>
              </a:r>
              <a:endParaRPr sz="763">
                <a:latin typeface="Montserrat"/>
                <a:ea typeface="Montserrat"/>
                <a:cs typeface="Montserrat"/>
                <a:sym typeface="Montserrat"/>
              </a:endParaRPr>
            </a:p>
          </p:txBody>
        </p:sp>
        <p:grpSp>
          <p:nvGrpSpPr>
            <p:cNvPr id="458" name="Google Shape;458;p45"/>
            <p:cNvGrpSpPr/>
            <p:nvPr/>
          </p:nvGrpSpPr>
          <p:grpSpPr>
            <a:xfrm>
              <a:off x="4759123" y="3333887"/>
              <a:ext cx="3850309" cy="187995"/>
              <a:chOff x="1790121" y="9459139"/>
              <a:chExt cx="7338115" cy="358290"/>
            </a:xfrm>
          </p:grpSpPr>
          <p:sp>
            <p:nvSpPr>
              <p:cNvPr id="459" name="Google Shape;459;p45"/>
              <p:cNvSpPr/>
              <p:nvPr/>
            </p:nvSpPr>
            <p:spPr>
              <a:xfrm>
                <a:off x="1790121" y="9459139"/>
                <a:ext cx="2916554" cy="317500"/>
              </a:xfrm>
              <a:custGeom>
                <a:rect b="b" l="l" r="r" t="t"/>
                <a:pathLst>
                  <a:path extrusionOk="0" h="317500" w="2916554">
                    <a:moveTo>
                      <a:pt x="0" y="0"/>
                    </a:moveTo>
                    <a:lnTo>
                      <a:pt x="2599303" y="0"/>
                    </a:lnTo>
                    <a:lnTo>
                      <a:pt x="2916371" y="317068"/>
                    </a:lnTo>
                  </a:path>
                </a:pathLst>
              </a:custGeom>
              <a:noFill/>
              <a:ln cap="flat" cmpd="sng" w="8675">
                <a:solidFill>
                  <a:srgbClr val="FBAF1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72"/>
              </a:p>
            </p:txBody>
          </p:sp>
          <p:sp>
            <p:nvSpPr>
              <p:cNvPr id="460" name="Google Shape;460;p45"/>
              <p:cNvSpPr/>
              <p:nvPr/>
            </p:nvSpPr>
            <p:spPr>
              <a:xfrm>
                <a:off x="6193266" y="9459139"/>
                <a:ext cx="2934970" cy="317500"/>
              </a:xfrm>
              <a:custGeom>
                <a:rect b="b" l="l" r="r" t="t"/>
                <a:pathLst>
                  <a:path extrusionOk="0" h="317500" w="2934970">
                    <a:moveTo>
                      <a:pt x="2934706" y="0"/>
                    </a:moveTo>
                    <a:lnTo>
                      <a:pt x="317068" y="0"/>
                    </a:lnTo>
                    <a:lnTo>
                      <a:pt x="0" y="317068"/>
                    </a:lnTo>
                  </a:path>
                </a:pathLst>
              </a:custGeom>
              <a:noFill/>
              <a:ln cap="flat" cmpd="sng" w="8675">
                <a:solidFill>
                  <a:srgbClr val="FBAF1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72"/>
              </a:p>
            </p:txBody>
          </p:sp>
          <p:pic>
            <p:nvPicPr>
              <p:cNvPr id="461" name="Google Shape;461;p45"/>
              <p:cNvPicPr preferRelativeResize="0"/>
              <p:nvPr/>
            </p:nvPicPr>
            <p:blipFill rotWithShape="1">
              <a:blip r:embed="rId6">
                <a:alphaModFix/>
              </a:blip>
              <a:srcRect b="0" l="0" r="0" t="0"/>
              <a:stretch/>
            </p:blipFill>
            <p:spPr>
              <a:xfrm>
                <a:off x="6153047" y="9734982"/>
                <a:ext cx="82447" cy="82447"/>
              </a:xfrm>
              <a:prstGeom prst="rect">
                <a:avLst/>
              </a:prstGeom>
              <a:noFill/>
              <a:ln>
                <a:noFill/>
              </a:ln>
            </p:spPr>
          </p:pic>
          <p:pic>
            <p:nvPicPr>
              <p:cNvPr id="462" name="Google Shape;462;p45"/>
              <p:cNvPicPr preferRelativeResize="0"/>
              <p:nvPr/>
            </p:nvPicPr>
            <p:blipFill rotWithShape="1">
              <a:blip r:embed="rId6">
                <a:alphaModFix/>
              </a:blip>
              <a:srcRect b="0" l="0" r="0" t="0"/>
              <a:stretch/>
            </p:blipFill>
            <p:spPr>
              <a:xfrm>
                <a:off x="4665271" y="9734982"/>
                <a:ext cx="82447" cy="82447"/>
              </a:xfrm>
              <a:prstGeom prst="rect">
                <a:avLst/>
              </a:prstGeom>
              <a:noFill/>
              <a:ln>
                <a:noFill/>
              </a:ln>
            </p:spPr>
          </p:pic>
        </p:grpSp>
        <p:sp>
          <p:nvSpPr>
            <p:cNvPr id="463" name="Google Shape;463;p45"/>
            <p:cNvSpPr txBox="1"/>
            <p:nvPr/>
          </p:nvSpPr>
          <p:spPr>
            <a:xfrm>
              <a:off x="7961567" y="2904976"/>
              <a:ext cx="668400" cy="373200"/>
            </a:xfrm>
            <a:prstGeom prst="rect">
              <a:avLst/>
            </a:prstGeom>
            <a:noFill/>
            <a:ln>
              <a:noFill/>
            </a:ln>
          </p:spPr>
          <p:txBody>
            <a:bodyPr anchorCtr="0" anchor="t" bIns="0" lIns="0" spcFirstLastPara="1" rIns="0" wrap="square" tIns="17025">
              <a:spAutoFit/>
            </a:bodyPr>
            <a:lstStyle/>
            <a:p>
              <a:pPr indent="0" lvl="0" marL="0" rtl="0" algn="l">
                <a:lnSpc>
                  <a:spcPct val="100000"/>
                </a:lnSpc>
                <a:spcBef>
                  <a:spcPts val="0"/>
                </a:spcBef>
                <a:spcAft>
                  <a:spcPts val="0"/>
                </a:spcAft>
                <a:buNone/>
              </a:pPr>
              <a:r>
                <a:rPr b="1" lang="en" sz="1090">
                  <a:solidFill>
                    <a:srgbClr val="241B54"/>
                  </a:solidFill>
                  <a:latin typeface="Montserrat"/>
                  <a:ea typeface="Montserrat"/>
                  <a:cs typeface="Montserrat"/>
                  <a:sym typeface="Montserrat"/>
                </a:rPr>
                <a:t>Bitcoin</a:t>
              </a:r>
              <a:endParaRPr sz="1090">
                <a:latin typeface="Montserrat"/>
                <a:ea typeface="Montserrat"/>
                <a:cs typeface="Montserrat"/>
                <a:sym typeface="Montserrat"/>
              </a:endParaRPr>
            </a:p>
            <a:p>
              <a:pPr indent="0" lvl="0" marL="13853" rtl="0" algn="l">
                <a:lnSpc>
                  <a:spcPct val="100000"/>
                </a:lnSpc>
                <a:spcBef>
                  <a:spcPts val="0"/>
                </a:spcBef>
                <a:spcAft>
                  <a:spcPts val="0"/>
                </a:spcAft>
                <a:buNone/>
              </a:pPr>
              <a:r>
                <a:rPr lang="en" sz="1090">
                  <a:solidFill>
                    <a:srgbClr val="57585B"/>
                  </a:solidFill>
                  <a:latin typeface="Montserrat"/>
                  <a:ea typeface="Montserrat"/>
                  <a:cs typeface="Montserrat"/>
                  <a:sym typeface="Montserrat"/>
                </a:rPr>
                <a:t>Network</a:t>
              </a:r>
              <a:endParaRPr sz="1090">
                <a:latin typeface="Montserrat"/>
                <a:ea typeface="Montserrat"/>
                <a:cs typeface="Montserrat"/>
                <a:sym typeface="Montserrat"/>
              </a:endParaRPr>
            </a:p>
          </p:txBody>
        </p:sp>
      </p:grpSp>
      <p:sp>
        <p:nvSpPr>
          <p:cNvPr id="464" name="Google Shape;464;p45"/>
          <p:cNvSpPr txBox="1"/>
          <p:nvPr/>
        </p:nvSpPr>
        <p:spPr>
          <a:xfrm>
            <a:off x="5053173" y="1836950"/>
            <a:ext cx="663900" cy="378900"/>
          </a:xfrm>
          <a:prstGeom prst="rect">
            <a:avLst/>
          </a:prstGeom>
          <a:noFill/>
          <a:ln>
            <a:noFill/>
          </a:ln>
        </p:spPr>
        <p:txBody>
          <a:bodyPr anchorCtr="0" anchor="t" bIns="0" lIns="0" spcFirstLastPara="1" rIns="0" wrap="square" tIns="5475">
            <a:spAutoFit/>
          </a:bodyPr>
          <a:lstStyle/>
          <a:p>
            <a:pPr indent="0" lvl="0" marL="0" marR="0" rtl="0" algn="ctr">
              <a:lnSpc>
                <a:spcPct val="101600"/>
              </a:lnSpc>
              <a:spcBef>
                <a:spcPts val="0"/>
              </a:spcBef>
              <a:spcAft>
                <a:spcPts val="0"/>
              </a:spcAft>
              <a:buNone/>
            </a:pPr>
            <a:r>
              <a:rPr b="1" lang="en" sz="800">
                <a:solidFill>
                  <a:srgbClr val="523183"/>
                </a:solidFill>
                <a:latin typeface="Montserrat"/>
                <a:ea typeface="Montserrat"/>
                <a:cs typeface="Montserrat"/>
                <a:sym typeface="Montserrat"/>
              </a:rPr>
              <a:t>Faster, Cheaper Payments</a:t>
            </a:r>
            <a:endParaRPr sz="800">
              <a:latin typeface="Montserrat"/>
              <a:ea typeface="Montserrat"/>
              <a:cs typeface="Montserrat"/>
              <a:sym typeface="Montserrat"/>
            </a:endParaRPr>
          </a:p>
        </p:txBody>
      </p:sp>
      <p:grpSp>
        <p:nvGrpSpPr>
          <p:cNvPr id="465" name="Google Shape;465;p45"/>
          <p:cNvGrpSpPr/>
          <p:nvPr/>
        </p:nvGrpSpPr>
        <p:grpSpPr>
          <a:xfrm>
            <a:off x="5103528" y="1136155"/>
            <a:ext cx="563192" cy="563197"/>
            <a:chOff x="10360480" y="4485989"/>
            <a:chExt cx="1238328" cy="1238339"/>
          </a:xfrm>
        </p:grpSpPr>
        <p:pic>
          <p:nvPicPr>
            <p:cNvPr id="466" name="Google Shape;466;p45"/>
            <p:cNvPicPr preferRelativeResize="0"/>
            <p:nvPr/>
          </p:nvPicPr>
          <p:blipFill rotWithShape="1">
            <a:blip r:embed="rId7">
              <a:alphaModFix/>
            </a:blip>
            <a:srcRect b="0" l="0" r="0" t="0"/>
            <a:stretch/>
          </p:blipFill>
          <p:spPr>
            <a:xfrm>
              <a:off x="10360480" y="4485989"/>
              <a:ext cx="1238328" cy="1238339"/>
            </a:xfrm>
            <a:prstGeom prst="rect">
              <a:avLst/>
            </a:prstGeom>
            <a:noFill/>
            <a:ln>
              <a:noFill/>
            </a:ln>
          </p:spPr>
        </p:pic>
        <p:sp>
          <p:nvSpPr>
            <p:cNvPr id="467" name="Google Shape;467;p45"/>
            <p:cNvSpPr/>
            <p:nvPr/>
          </p:nvSpPr>
          <p:spPr>
            <a:xfrm>
              <a:off x="10618535" y="4744981"/>
              <a:ext cx="722629" cy="721360"/>
            </a:xfrm>
            <a:custGeom>
              <a:rect b="b" l="l" r="r" t="t"/>
              <a:pathLst>
                <a:path extrusionOk="0" h="721360" w="722629">
                  <a:moveTo>
                    <a:pt x="292898" y="453390"/>
                  </a:moveTo>
                  <a:lnTo>
                    <a:pt x="268421" y="453390"/>
                  </a:lnTo>
                  <a:lnTo>
                    <a:pt x="266875" y="463550"/>
                  </a:lnTo>
                  <a:lnTo>
                    <a:pt x="265755" y="473710"/>
                  </a:lnTo>
                  <a:lnTo>
                    <a:pt x="265164" y="481330"/>
                  </a:lnTo>
                  <a:lnTo>
                    <a:pt x="265065" y="482600"/>
                  </a:lnTo>
                  <a:lnTo>
                    <a:pt x="264809" y="492760"/>
                  </a:lnTo>
                  <a:lnTo>
                    <a:pt x="269331" y="538480"/>
                  </a:lnTo>
                  <a:lnTo>
                    <a:pt x="269456" y="539750"/>
                  </a:lnTo>
                  <a:lnTo>
                    <a:pt x="282785" y="581660"/>
                  </a:lnTo>
                  <a:lnTo>
                    <a:pt x="303876" y="621030"/>
                  </a:lnTo>
                  <a:lnTo>
                    <a:pt x="331808" y="655320"/>
                  </a:lnTo>
                  <a:lnTo>
                    <a:pt x="365662" y="683260"/>
                  </a:lnTo>
                  <a:lnTo>
                    <a:pt x="404518" y="703580"/>
                  </a:lnTo>
                  <a:lnTo>
                    <a:pt x="447456" y="717550"/>
                  </a:lnTo>
                  <a:lnTo>
                    <a:pt x="493556" y="721360"/>
                  </a:lnTo>
                  <a:lnTo>
                    <a:pt x="539656" y="717550"/>
                  </a:lnTo>
                  <a:lnTo>
                    <a:pt x="582593" y="703580"/>
                  </a:lnTo>
                  <a:lnTo>
                    <a:pt x="592307" y="698500"/>
                  </a:lnTo>
                  <a:lnTo>
                    <a:pt x="493556" y="698500"/>
                  </a:lnTo>
                  <a:lnTo>
                    <a:pt x="446656" y="692150"/>
                  </a:lnTo>
                  <a:lnTo>
                    <a:pt x="403604" y="676910"/>
                  </a:lnTo>
                  <a:lnTo>
                    <a:pt x="365624" y="652780"/>
                  </a:lnTo>
                  <a:lnTo>
                    <a:pt x="333938" y="621030"/>
                  </a:lnTo>
                  <a:lnTo>
                    <a:pt x="309770" y="582930"/>
                  </a:lnTo>
                  <a:lnTo>
                    <a:pt x="294343" y="539750"/>
                  </a:lnTo>
                  <a:lnTo>
                    <a:pt x="288881" y="492760"/>
                  </a:lnTo>
                  <a:lnTo>
                    <a:pt x="289183" y="482600"/>
                  </a:lnTo>
                  <a:lnTo>
                    <a:pt x="289220" y="481330"/>
                  </a:lnTo>
                  <a:lnTo>
                    <a:pt x="290219" y="469900"/>
                  </a:lnTo>
                  <a:lnTo>
                    <a:pt x="291873" y="458470"/>
                  </a:lnTo>
                  <a:lnTo>
                    <a:pt x="292898" y="453390"/>
                  </a:lnTo>
                  <a:close/>
                </a:path>
                <a:path extrusionOk="0" h="721360" w="722629">
                  <a:moveTo>
                    <a:pt x="594022" y="288290"/>
                  </a:moveTo>
                  <a:lnTo>
                    <a:pt x="493556" y="288290"/>
                  </a:lnTo>
                  <a:lnTo>
                    <a:pt x="540484" y="293370"/>
                  </a:lnTo>
                  <a:lnTo>
                    <a:pt x="583564" y="309880"/>
                  </a:lnTo>
                  <a:lnTo>
                    <a:pt x="621567" y="334010"/>
                  </a:lnTo>
                  <a:lnTo>
                    <a:pt x="653264" y="365760"/>
                  </a:lnTo>
                  <a:lnTo>
                    <a:pt x="677426" y="403860"/>
                  </a:lnTo>
                  <a:lnTo>
                    <a:pt x="692824" y="445770"/>
                  </a:lnTo>
                  <a:lnTo>
                    <a:pt x="698230" y="492760"/>
                  </a:lnTo>
                  <a:lnTo>
                    <a:pt x="692824" y="539750"/>
                  </a:lnTo>
                  <a:lnTo>
                    <a:pt x="677426" y="582930"/>
                  </a:lnTo>
                  <a:lnTo>
                    <a:pt x="653264" y="621030"/>
                  </a:lnTo>
                  <a:lnTo>
                    <a:pt x="621567" y="652780"/>
                  </a:lnTo>
                  <a:lnTo>
                    <a:pt x="583564" y="676910"/>
                  </a:lnTo>
                  <a:lnTo>
                    <a:pt x="540484" y="692150"/>
                  </a:lnTo>
                  <a:lnTo>
                    <a:pt x="493556" y="698500"/>
                  </a:lnTo>
                  <a:lnTo>
                    <a:pt x="592307" y="698500"/>
                  </a:lnTo>
                  <a:lnTo>
                    <a:pt x="655303" y="655320"/>
                  </a:lnTo>
                  <a:lnTo>
                    <a:pt x="683236" y="621030"/>
                  </a:lnTo>
                  <a:lnTo>
                    <a:pt x="704326" y="581660"/>
                  </a:lnTo>
                  <a:lnTo>
                    <a:pt x="717655" y="539750"/>
                  </a:lnTo>
                  <a:lnTo>
                    <a:pt x="722303" y="492760"/>
                  </a:lnTo>
                  <a:lnTo>
                    <a:pt x="717655" y="447040"/>
                  </a:lnTo>
                  <a:lnTo>
                    <a:pt x="704326" y="403860"/>
                  </a:lnTo>
                  <a:lnTo>
                    <a:pt x="683236" y="365760"/>
                  </a:lnTo>
                  <a:lnTo>
                    <a:pt x="655303" y="331470"/>
                  </a:lnTo>
                  <a:lnTo>
                    <a:pt x="621449" y="303530"/>
                  </a:lnTo>
                  <a:lnTo>
                    <a:pt x="594022" y="288290"/>
                  </a:lnTo>
                  <a:close/>
                </a:path>
                <a:path extrusionOk="0" h="721360" w="722629">
                  <a:moveTo>
                    <a:pt x="365745" y="429260"/>
                  </a:moveTo>
                  <a:lnTo>
                    <a:pt x="337644" y="429260"/>
                  </a:lnTo>
                  <a:lnTo>
                    <a:pt x="326183" y="473710"/>
                  </a:lnTo>
                  <a:lnTo>
                    <a:pt x="326592" y="514350"/>
                  </a:lnTo>
                  <a:lnTo>
                    <a:pt x="326617" y="516890"/>
                  </a:lnTo>
                  <a:lnTo>
                    <a:pt x="338068" y="558800"/>
                  </a:lnTo>
                  <a:lnTo>
                    <a:pt x="359659" y="595630"/>
                  </a:lnTo>
                  <a:lnTo>
                    <a:pt x="390511" y="627380"/>
                  </a:lnTo>
                  <a:lnTo>
                    <a:pt x="429746" y="650240"/>
                  </a:lnTo>
                  <a:lnTo>
                    <a:pt x="473561" y="661670"/>
                  </a:lnTo>
                  <a:lnTo>
                    <a:pt x="517335" y="660400"/>
                  </a:lnTo>
                  <a:lnTo>
                    <a:pt x="558970" y="648970"/>
                  </a:lnTo>
                  <a:lnTo>
                    <a:pt x="578768" y="637540"/>
                  </a:lnTo>
                  <a:lnTo>
                    <a:pt x="493556" y="637540"/>
                  </a:lnTo>
                  <a:lnTo>
                    <a:pt x="447893" y="629920"/>
                  </a:lnTo>
                  <a:lnTo>
                    <a:pt x="408235" y="609600"/>
                  </a:lnTo>
                  <a:lnTo>
                    <a:pt x="376962" y="579120"/>
                  </a:lnTo>
                  <a:lnTo>
                    <a:pt x="356454" y="538480"/>
                  </a:lnTo>
                  <a:lnTo>
                    <a:pt x="349089" y="492760"/>
                  </a:lnTo>
                  <a:lnTo>
                    <a:pt x="356480" y="447040"/>
                  </a:lnTo>
                  <a:lnTo>
                    <a:pt x="365745" y="429260"/>
                  </a:lnTo>
                  <a:close/>
                </a:path>
                <a:path extrusionOk="0" h="721360" w="722629">
                  <a:moveTo>
                    <a:pt x="578713" y="349250"/>
                  </a:moveTo>
                  <a:lnTo>
                    <a:pt x="493556" y="349250"/>
                  </a:lnTo>
                  <a:lnTo>
                    <a:pt x="539220" y="355600"/>
                  </a:lnTo>
                  <a:lnTo>
                    <a:pt x="578880" y="377190"/>
                  </a:lnTo>
                  <a:lnTo>
                    <a:pt x="610156" y="407670"/>
                  </a:lnTo>
                  <a:lnTo>
                    <a:pt x="630667" y="447040"/>
                  </a:lnTo>
                  <a:lnTo>
                    <a:pt x="638033" y="492760"/>
                  </a:lnTo>
                  <a:lnTo>
                    <a:pt x="630667" y="538480"/>
                  </a:lnTo>
                  <a:lnTo>
                    <a:pt x="610156" y="579120"/>
                  </a:lnTo>
                  <a:lnTo>
                    <a:pt x="578880" y="609600"/>
                  </a:lnTo>
                  <a:lnTo>
                    <a:pt x="539220" y="629920"/>
                  </a:lnTo>
                  <a:lnTo>
                    <a:pt x="493556" y="637540"/>
                  </a:lnTo>
                  <a:lnTo>
                    <a:pt x="578768" y="637540"/>
                  </a:lnTo>
                  <a:lnTo>
                    <a:pt x="596366" y="627380"/>
                  </a:lnTo>
                  <a:lnTo>
                    <a:pt x="627423" y="596900"/>
                  </a:lnTo>
                  <a:lnTo>
                    <a:pt x="650043" y="557530"/>
                  </a:lnTo>
                  <a:lnTo>
                    <a:pt x="661504" y="514350"/>
                  </a:lnTo>
                  <a:lnTo>
                    <a:pt x="661293" y="492760"/>
                  </a:lnTo>
                  <a:lnTo>
                    <a:pt x="661182" y="481330"/>
                  </a:lnTo>
                  <a:lnTo>
                    <a:pt x="661070" y="469900"/>
                  </a:lnTo>
                  <a:lnTo>
                    <a:pt x="649619" y="427990"/>
                  </a:lnTo>
                  <a:lnTo>
                    <a:pt x="628029" y="391160"/>
                  </a:lnTo>
                  <a:lnTo>
                    <a:pt x="597177" y="359410"/>
                  </a:lnTo>
                  <a:lnTo>
                    <a:pt x="578713" y="349250"/>
                  </a:lnTo>
                  <a:close/>
                </a:path>
                <a:path extrusionOk="0" h="721360" w="722629">
                  <a:moveTo>
                    <a:pt x="221960" y="0"/>
                  </a:moveTo>
                  <a:lnTo>
                    <a:pt x="177391" y="5080"/>
                  </a:lnTo>
                  <a:lnTo>
                    <a:pt x="135497" y="20320"/>
                  </a:lnTo>
                  <a:lnTo>
                    <a:pt x="97341" y="41910"/>
                  </a:lnTo>
                  <a:lnTo>
                    <a:pt x="63989" y="69850"/>
                  </a:lnTo>
                  <a:lnTo>
                    <a:pt x="36506" y="104140"/>
                  </a:lnTo>
                  <a:lnTo>
                    <a:pt x="15956" y="144780"/>
                  </a:lnTo>
                  <a:lnTo>
                    <a:pt x="3403" y="189230"/>
                  </a:lnTo>
                  <a:lnTo>
                    <a:pt x="94" y="233680"/>
                  </a:lnTo>
                  <a:lnTo>
                    <a:pt x="0" y="234950"/>
                  </a:lnTo>
                  <a:lnTo>
                    <a:pt x="5689" y="279400"/>
                  </a:lnTo>
                  <a:lnTo>
                    <a:pt x="19724" y="321310"/>
                  </a:lnTo>
                  <a:lnTo>
                    <a:pt x="41359" y="359410"/>
                  </a:lnTo>
                  <a:lnTo>
                    <a:pt x="69847" y="393700"/>
                  </a:lnTo>
                  <a:lnTo>
                    <a:pt x="104442" y="420370"/>
                  </a:lnTo>
                  <a:lnTo>
                    <a:pt x="144398" y="440690"/>
                  </a:lnTo>
                  <a:lnTo>
                    <a:pt x="188968" y="453390"/>
                  </a:lnTo>
                  <a:lnTo>
                    <a:pt x="218709" y="457200"/>
                  </a:lnTo>
                  <a:lnTo>
                    <a:pt x="238673" y="457200"/>
                  </a:lnTo>
                  <a:lnTo>
                    <a:pt x="268421" y="453390"/>
                  </a:lnTo>
                  <a:lnTo>
                    <a:pt x="292898" y="453390"/>
                  </a:lnTo>
                  <a:lnTo>
                    <a:pt x="294180" y="447040"/>
                  </a:lnTo>
                  <a:lnTo>
                    <a:pt x="316375" y="439420"/>
                  </a:lnTo>
                  <a:lnTo>
                    <a:pt x="327136" y="434340"/>
                  </a:lnTo>
                  <a:lnTo>
                    <a:pt x="329763" y="433070"/>
                  </a:lnTo>
                  <a:lnTo>
                    <a:pt x="216705" y="433070"/>
                  </a:lnTo>
                  <a:lnTo>
                    <a:pt x="210748" y="431800"/>
                  </a:lnTo>
                  <a:lnTo>
                    <a:pt x="209793" y="427990"/>
                  </a:lnTo>
                  <a:lnTo>
                    <a:pt x="184989" y="427990"/>
                  </a:lnTo>
                  <a:lnTo>
                    <a:pt x="177701" y="426720"/>
                  </a:lnTo>
                  <a:lnTo>
                    <a:pt x="163440" y="421640"/>
                  </a:lnTo>
                  <a:lnTo>
                    <a:pt x="159998" y="410210"/>
                  </a:lnTo>
                  <a:lnTo>
                    <a:pt x="134540" y="410210"/>
                  </a:lnTo>
                  <a:lnTo>
                    <a:pt x="97013" y="384810"/>
                  </a:lnTo>
                  <a:lnTo>
                    <a:pt x="66366" y="353060"/>
                  </a:lnTo>
                  <a:lnTo>
                    <a:pt x="43432" y="314960"/>
                  </a:lnTo>
                  <a:lnTo>
                    <a:pt x="29040" y="273050"/>
                  </a:lnTo>
                  <a:lnTo>
                    <a:pt x="24020" y="228600"/>
                  </a:lnTo>
                  <a:lnTo>
                    <a:pt x="24020" y="222250"/>
                  </a:lnTo>
                  <a:lnTo>
                    <a:pt x="24858" y="210820"/>
                  </a:lnTo>
                  <a:lnTo>
                    <a:pt x="66045" y="210820"/>
                  </a:lnTo>
                  <a:lnTo>
                    <a:pt x="58449" y="198120"/>
                  </a:lnTo>
                  <a:lnTo>
                    <a:pt x="56815" y="195580"/>
                  </a:lnTo>
                  <a:lnTo>
                    <a:pt x="54124" y="193040"/>
                  </a:lnTo>
                  <a:lnTo>
                    <a:pt x="28230" y="186690"/>
                  </a:lnTo>
                  <a:lnTo>
                    <a:pt x="46458" y="135890"/>
                  </a:lnTo>
                  <a:lnTo>
                    <a:pt x="77054" y="91440"/>
                  </a:lnTo>
                  <a:lnTo>
                    <a:pt x="118093" y="55880"/>
                  </a:lnTo>
                  <a:lnTo>
                    <a:pt x="167649" y="33020"/>
                  </a:lnTo>
                  <a:lnTo>
                    <a:pt x="198745" y="33020"/>
                  </a:lnTo>
                  <a:lnTo>
                    <a:pt x="193659" y="26670"/>
                  </a:lnTo>
                  <a:lnTo>
                    <a:pt x="211101" y="24130"/>
                  </a:lnTo>
                  <a:lnTo>
                    <a:pt x="327695" y="24130"/>
                  </a:lnTo>
                  <a:lnTo>
                    <a:pt x="312711" y="16510"/>
                  </a:lnTo>
                  <a:lnTo>
                    <a:pt x="268138" y="3810"/>
                  </a:lnTo>
                  <a:lnTo>
                    <a:pt x="221960" y="0"/>
                  </a:lnTo>
                  <a:close/>
                </a:path>
                <a:path extrusionOk="0" h="721360" w="722629">
                  <a:moveTo>
                    <a:pt x="456635" y="228600"/>
                  </a:moveTo>
                  <a:lnTo>
                    <a:pt x="433359" y="228600"/>
                  </a:lnTo>
                  <a:lnTo>
                    <a:pt x="427901" y="275590"/>
                  </a:lnTo>
                  <a:lnTo>
                    <a:pt x="412476" y="318770"/>
                  </a:lnTo>
                  <a:lnTo>
                    <a:pt x="388310" y="356870"/>
                  </a:lnTo>
                  <a:lnTo>
                    <a:pt x="356624" y="388620"/>
                  </a:lnTo>
                  <a:lnTo>
                    <a:pt x="318642" y="412750"/>
                  </a:lnTo>
                  <a:lnTo>
                    <a:pt x="275588" y="427990"/>
                  </a:lnTo>
                  <a:lnTo>
                    <a:pt x="228684" y="433070"/>
                  </a:lnTo>
                  <a:lnTo>
                    <a:pt x="329763" y="433070"/>
                  </a:lnTo>
                  <a:lnTo>
                    <a:pt x="337644" y="429260"/>
                  </a:lnTo>
                  <a:lnTo>
                    <a:pt x="365745" y="429260"/>
                  </a:lnTo>
                  <a:lnTo>
                    <a:pt x="376995" y="407670"/>
                  </a:lnTo>
                  <a:lnTo>
                    <a:pt x="408262" y="377190"/>
                  </a:lnTo>
                  <a:lnTo>
                    <a:pt x="447907" y="355600"/>
                  </a:lnTo>
                  <a:lnTo>
                    <a:pt x="493556" y="349250"/>
                  </a:lnTo>
                  <a:lnTo>
                    <a:pt x="578713" y="349250"/>
                  </a:lnTo>
                  <a:lnTo>
                    <a:pt x="557941" y="337820"/>
                  </a:lnTo>
                  <a:lnTo>
                    <a:pt x="429746" y="337820"/>
                  </a:lnTo>
                  <a:lnTo>
                    <a:pt x="435097" y="326390"/>
                  </a:lnTo>
                  <a:lnTo>
                    <a:pt x="439896" y="316230"/>
                  </a:lnTo>
                  <a:lnTo>
                    <a:pt x="444137" y="304800"/>
                  </a:lnTo>
                  <a:lnTo>
                    <a:pt x="447808" y="293370"/>
                  </a:lnTo>
                  <a:lnTo>
                    <a:pt x="459116" y="292100"/>
                  </a:lnTo>
                  <a:lnTo>
                    <a:pt x="470529" y="289560"/>
                  </a:lnTo>
                  <a:lnTo>
                    <a:pt x="482018" y="288290"/>
                  </a:lnTo>
                  <a:lnTo>
                    <a:pt x="594022" y="288290"/>
                  </a:lnTo>
                  <a:lnTo>
                    <a:pt x="582593" y="281940"/>
                  </a:lnTo>
                  <a:lnTo>
                    <a:pt x="539656" y="269240"/>
                  </a:lnTo>
                  <a:lnTo>
                    <a:pt x="528131" y="267970"/>
                  </a:lnTo>
                  <a:lnTo>
                    <a:pt x="453704" y="267970"/>
                  </a:lnTo>
                  <a:lnTo>
                    <a:pt x="456446" y="231140"/>
                  </a:lnTo>
                  <a:lnTo>
                    <a:pt x="456540" y="229870"/>
                  </a:lnTo>
                  <a:lnTo>
                    <a:pt x="456635" y="228600"/>
                  </a:lnTo>
                  <a:close/>
                </a:path>
                <a:path extrusionOk="0" h="721360" w="722629">
                  <a:moveTo>
                    <a:pt x="93547" y="130810"/>
                  </a:moveTo>
                  <a:lnTo>
                    <a:pt x="86762" y="134620"/>
                  </a:lnTo>
                  <a:lnTo>
                    <a:pt x="84699" y="140970"/>
                  </a:lnTo>
                  <a:lnTo>
                    <a:pt x="72783" y="176530"/>
                  </a:lnTo>
                  <a:lnTo>
                    <a:pt x="71799" y="179070"/>
                  </a:lnTo>
                  <a:lnTo>
                    <a:pt x="72061" y="182880"/>
                  </a:lnTo>
                  <a:lnTo>
                    <a:pt x="73506" y="185420"/>
                  </a:lnTo>
                  <a:lnTo>
                    <a:pt x="97578" y="233680"/>
                  </a:lnTo>
                  <a:lnTo>
                    <a:pt x="99337" y="237490"/>
                  </a:lnTo>
                  <a:lnTo>
                    <a:pt x="102583" y="240030"/>
                  </a:lnTo>
                  <a:lnTo>
                    <a:pt x="106374" y="240030"/>
                  </a:lnTo>
                  <a:lnTo>
                    <a:pt x="176801" y="251460"/>
                  </a:lnTo>
                  <a:lnTo>
                    <a:pt x="210392" y="269240"/>
                  </a:lnTo>
                  <a:lnTo>
                    <a:pt x="182361" y="306070"/>
                  </a:lnTo>
                  <a:lnTo>
                    <a:pt x="181659" y="307340"/>
                  </a:lnTo>
                  <a:lnTo>
                    <a:pt x="181251" y="309880"/>
                  </a:lnTo>
                  <a:lnTo>
                    <a:pt x="168854" y="358140"/>
                  </a:lnTo>
                  <a:lnTo>
                    <a:pt x="168372" y="359410"/>
                  </a:lnTo>
                  <a:lnTo>
                    <a:pt x="168372" y="361950"/>
                  </a:lnTo>
                  <a:lnTo>
                    <a:pt x="184989" y="427990"/>
                  </a:lnTo>
                  <a:lnTo>
                    <a:pt x="209793" y="427990"/>
                  </a:lnTo>
                  <a:lnTo>
                    <a:pt x="192937" y="360680"/>
                  </a:lnTo>
                  <a:lnTo>
                    <a:pt x="204004" y="317500"/>
                  </a:lnTo>
                  <a:lnTo>
                    <a:pt x="242296" y="266700"/>
                  </a:lnTo>
                  <a:lnTo>
                    <a:pt x="241197" y="259080"/>
                  </a:lnTo>
                  <a:lnTo>
                    <a:pt x="235312" y="254000"/>
                  </a:lnTo>
                  <a:lnTo>
                    <a:pt x="234726" y="254000"/>
                  </a:lnTo>
                  <a:lnTo>
                    <a:pt x="185953" y="229870"/>
                  </a:lnTo>
                  <a:lnTo>
                    <a:pt x="184853" y="228600"/>
                  </a:lnTo>
                  <a:lnTo>
                    <a:pt x="182455" y="228600"/>
                  </a:lnTo>
                  <a:lnTo>
                    <a:pt x="116363" y="217170"/>
                  </a:lnTo>
                  <a:lnTo>
                    <a:pt x="97222" y="179070"/>
                  </a:lnTo>
                  <a:lnTo>
                    <a:pt x="103840" y="160020"/>
                  </a:lnTo>
                  <a:lnTo>
                    <a:pt x="143805" y="160020"/>
                  </a:lnTo>
                  <a:lnTo>
                    <a:pt x="144216" y="158750"/>
                  </a:lnTo>
                  <a:lnTo>
                    <a:pt x="144415" y="157480"/>
                  </a:lnTo>
                  <a:lnTo>
                    <a:pt x="144415" y="139700"/>
                  </a:lnTo>
                  <a:lnTo>
                    <a:pt x="120331" y="139700"/>
                  </a:lnTo>
                  <a:lnTo>
                    <a:pt x="99871" y="133350"/>
                  </a:lnTo>
                  <a:lnTo>
                    <a:pt x="93547" y="130810"/>
                  </a:lnTo>
                  <a:close/>
                </a:path>
                <a:path extrusionOk="0" h="721360" w="722629">
                  <a:moveTo>
                    <a:pt x="66045" y="210820"/>
                  </a:moveTo>
                  <a:lnTo>
                    <a:pt x="24858" y="210820"/>
                  </a:lnTo>
                  <a:lnTo>
                    <a:pt x="40397" y="214630"/>
                  </a:lnTo>
                  <a:lnTo>
                    <a:pt x="72176" y="267970"/>
                  </a:lnTo>
                  <a:lnTo>
                    <a:pt x="72197" y="316230"/>
                  </a:lnTo>
                  <a:lnTo>
                    <a:pt x="73453" y="318770"/>
                  </a:lnTo>
                  <a:lnTo>
                    <a:pt x="75673" y="321310"/>
                  </a:lnTo>
                  <a:lnTo>
                    <a:pt x="121661" y="367030"/>
                  </a:lnTo>
                  <a:lnTo>
                    <a:pt x="134540" y="410210"/>
                  </a:lnTo>
                  <a:lnTo>
                    <a:pt x="159998" y="410210"/>
                  </a:lnTo>
                  <a:lnTo>
                    <a:pt x="143933" y="356870"/>
                  </a:lnTo>
                  <a:lnTo>
                    <a:pt x="143315" y="355600"/>
                  </a:lnTo>
                  <a:lnTo>
                    <a:pt x="142289" y="354330"/>
                  </a:lnTo>
                  <a:lnTo>
                    <a:pt x="140928" y="351790"/>
                  </a:lnTo>
                  <a:lnTo>
                    <a:pt x="96259" y="307340"/>
                  </a:lnTo>
                  <a:lnTo>
                    <a:pt x="96259" y="262890"/>
                  </a:lnTo>
                  <a:lnTo>
                    <a:pt x="95673" y="260350"/>
                  </a:lnTo>
                  <a:lnTo>
                    <a:pt x="66045" y="210820"/>
                  </a:lnTo>
                  <a:close/>
                </a:path>
                <a:path extrusionOk="0" h="721360" w="722629">
                  <a:moveTo>
                    <a:pt x="327695" y="24130"/>
                  </a:moveTo>
                  <a:lnTo>
                    <a:pt x="249183" y="24130"/>
                  </a:lnTo>
                  <a:lnTo>
                    <a:pt x="269424" y="27940"/>
                  </a:lnTo>
                  <a:lnTo>
                    <a:pt x="289253" y="33020"/>
                  </a:lnTo>
                  <a:lnTo>
                    <a:pt x="308514" y="39370"/>
                  </a:lnTo>
                  <a:lnTo>
                    <a:pt x="291059" y="64770"/>
                  </a:lnTo>
                  <a:lnTo>
                    <a:pt x="287698" y="69850"/>
                  </a:lnTo>
                  <a:lnTo>
                    <a:pt x="288264" y="76200"/>
                  </a:lnTo>
                  <a:lnTo>
                    <a:pt x="292379" y="80010"/>
                  </a:lnTo>
                  <a:lnTo>
                    <a:pt x="312964" y="100330"/>
                  </a:lnTo>
                  <a:lnTo>
                    <a:pt x="312964" y="123190"/>
                  </a:lnTo>
                  <a:lnTo>
                    <a:pt x="285038" y="132080"/>
                  </a:lnTo>
                  <a:lnTo>
                    <a:pt x="280159" y="134620"/>
                  </a:lnTo>
                  <a:lnTo>
                    <a:pt x="276882" y="138430"/>
                  </a:lnTo>
                  <a:lnTo>
                    <a:pt x="276861" y="194310"/>
                  </a:lnTo>
                  <a:lnTo>
                    <a:pt x="277311" y="195580"/>
                  </a:lnTo>
                  <a:lnTo>
                    <a:pt x="278170" y="198120"/>
                  </a:lnTo>
                  <a:lnTo>
                    <a:pt x="302253" y="246380"/>
                  </a:lnTo>
                  <a:lnTo>
                    <a:pt x="303363" y="247650"/>
                  </a:lnTo>
                  <a:lnTo>
                    <a:pt x="305226" y="250190"/>
                  </a:lnTo>
                  <a:lnTo>
                    <a:pt x="307551" y="251460"/>
                  </a:lnTo>
                  <a:lnTo>
                    <a:pt x="348115" y="271780"/>
                  </a:lnTo>
                  <a:lnTo>
                    <a:pt x="336534" y="364490"/>
                  </a:lnTo>
                  <a:lnTo>
                    <a:pt x="339194" y="369570"/>
                  </a:lnTo>
                  <a:lnTo>
                    <a:pt x="345435" y="372110"/>
                  </a:lnTo>
                  <a:lnTo>
                    <a:pt x="347246" y="373380"/>
                  </a:lnTo>
                  <a:lnTo>
                    <a:pt x="352283" y="373380"/>
                  </a:lnTo>
                  <a:lnTo>
                    <a:pt x="355350" y="372110"/>
                  </a:lnTo>
                  <a:lnTo>
                    <a:pt x="357633" y="369570"/>
                  </a:lnTo>
                  <a:lnTo>
                    <a:pt x="393747" y="332740"/>
                  </a:lnTo>
                  <a:lnTo>
                    <a:pt x="395318" y="331470"/>
                  </a:lnTo>
                  <a:lnTo>
                    <a:pt x="396396" y="330200"/>
                  </a:lnTo>
                  <a:lnTo>
                    <a:pt x="396878" y="327660"/>
                  </a:lnTo>
                  <a:lnTo>
                    <a:pt x="365340" y="327660"/>
                  </a:lnTo>
                  <a:lnTo>
                    <a:pt x="373685" y="260350"/>
                  </a:lnTo>
                  <a:lnTo>
                    <a:pt x="371078" y="256540"/>
                  </a:lnTo>
                  <a:lnTo>
                    <a:pt x="366544" y="254000"/>
                  </a:lnTo>
                  <a:lnTo>
                    <a:pt x="321990" y="231140"/>
                  </a:lnTo>
                  <a:lnTo>
                    <a:pt x="300923" y="189230"/>
                  </a:lnTo>
                  <a:lnTo>
                    <a:pt x="300923" y="152400"/>
                  </a:lnTo>
                  <a:lnTo>
                    <a:pt x="328859" y="143510"/>
                  </a:lnTo>
                  <a:lnTo>
                    <a:pt x="333728" y="142240"/>
                  </a:lnTo>
                  <a:lnTo>
                    <a:pt x="337005" y="137160"/>
                  </a:lnTo>
                  <a:lnTo>
                    <a:pt x="337016" y="92710"/>
                  </a:lnTo>
                  <a:lnTo>
                    <a:pt x="335770" y="90170"/>
                  </a:lnTo>
                  <a:lnTo>
                    <a:pt x="333550" y="87630"/>
                  </a:lnTo>
                  <a:lnTo>
                    <a:pt x="316577" y="71120"/>
                  </a:lnTo>
                  <a:lnTo>
                    <a:pt x="330178" y="50800"/>
                  </a:lnTo>
                  <a:lnTo>
                    <a:pt x="370790" y="50800"/>
                  </a:lnTo>
                  <a:lnTo>
                    <a:pt x="352669" y="36830"/>
                  </a:lnTo>
                  <a:lnTo>
                    <a:pt x="327695" y="24130"/>
                  </a:lnTo>
                  <a:close/>
                </a:path>
                <a:path extrusionOk="0" h="721360" w="722629">
                  <a:moveTo>
                    <a:pt x="493844" y="325120"/>
                  </a:moveTo>
                  <a:lnTo>
                    <a:pt x="461327" y="327660"/>
                  </a:lnTo>
                  <a:lnTo>
                    <a:pt x="429746" y="337820"/>
                  </a:lnTo>
                  <a:lnTo>
                    <a:pt x="557941" y="337820"/>
                  </a:lnTo>
                  <a:lnTo>
                    <a:pt x="526361" y="327660"/>
                  </a:lnTo>
                  <a:lnTo>
                    <a:pt x="493844" y="325120"/>
                  </a:lnTo>
                  <a:close/>
                </a:path>
                <a:path extrusionOk="0" h="721360" w="722629">
                  <a:moveTo>
                    <a:pt x="370790" y="50800"/>
                  </a:moveTo>
                  <a:lnTo>
                    <a:pt x="330178" y="50800"/>
                  </a:lnTo>
                  <a:lnTo>
                    <a:pt x="368085" y="78740"/>
                  </a:lnTo>
                  <a:lnTo>
                    <a:pt x="398264" y="114300"/>
                  </a:lnTo>
                  <a:lnTo>
                    <a:pt x="419685" y="154940"/>
                  </a:lnTo>
                  <a:lnTo>
                    <a:pt x="431317" y="200660"/>
                  </a:lnTo>
                  <a:lnTo>
                    <a:pt x="400365" y="219710"/>
                  </a:lnTo>
                  <a:lnTo>
                    <a:pt x="398365" y="222250"/>
                  </a:lnTo>
                  <a:lnTo>
                    <a:pt x="397601" y="226060"/>
                  </a:lnTo>
                  <a:lnTo>
                    <a:pt x="374366" y="318770"/>
                  </a:lnTo>
                  <a:lnTo>
                    <a:pt x="365340" y="327660"/>
                  </a:lnTo>
                  <a:lnTo>
                    <a:pt x="396878" y="327660"/>
                  </a:lnTo>
                  <a:lnTo>
                    <a:pt x="419757" y="236220"/>
                  </a:lnTo>
                  <a:lnTo>
                    <a:pt x="433359" y="228600"/>
                  </a:lnTo>
                  <a:lnTo>
                    <a:pt x="456635" y="228600"/>
                  </a:lnTo>
                  <a:lnTo>
                    <a:pt x="457108" y="222250"/>
                  </a:lnTo>
                  <a:lnTo>
                    <a:pt x="451420" y="177800"/>
                  </a:lnTo>
                  <a:lnTo>
                    <a:pt x="437386" y="135890"/>
                  </a:lnTo>
                  <a:lnTo>
                    <a:pt x="415752" y="97790"/>
                  </a:lnTo>
                  <a:lnTo>
                    <a:pt x="387264" y="63500"/>
                  </a:lnTo>
                  <a:lnTo>
                    <a:pt x="370790" y="50800"/>
                  </a:lnTo>
                  <a:close/>
                </a:path>
                <a:path extrusionOk="0" h="721360" w="722629">
                  <a:moveTo>
                    <a:pt x="493556" y="264160"/>
                  </a:moveTo>
                  <a:lnTo>
                    <a:pt x="483543" y="264160"/>
                  </a:lnTo>
                  <a:lnTo>
                    <a:pt x="453704" y="267970"/>
                  </a:lnTo>
                  <a:lnTo>
                    <a:pt x="528131" y="267970"/>
                  </a:lnTo>
                  <a:lnTo>
                    <a:pt x="493556" y="264160"/>
                  </a:lnTo>
                  <a:close/>
                </a:path>
                <a:path extrusionOk="0" h="721360" w="722629">
                  <a:moveTo>
                    <a:pt x="143805" y="160020"/>
                  </a:moveTo>
                  <a:lnTo>
                    <a:pt x="103840" y="160020"/>
                  </a:lnTo>
                  <a:lnTo>
                    <a:pt x="128645" y="167640"/>
                  </a:lnTo>
                  <a:lnTo>
                    <a:pt x="134959" y="170180"/>
                  </a:lnTo>
                  <a:lnTo>
                    <a:pt x="141755" y="166370"/>
                  </a:lnTo>
                  <a:lnTo>
                    <a:pt x="143805" y="160020"/>
                  </a:lnTo>
                  <a:close/>
                </a:path>
                <a:path extrusionOk="0" h="721360" w="722629">
                  <a:moveTo>
                    <a:pt x="198745" y="33020"/>
                  </a:moveTo>
                  <a:lnTo>
                    <a:pt x="167649" y="33020"/>
                  </a:lnTo>
                  <a:lnTo>
                    <a:pt x="192570" y="63500"/>
                  </a:lnTo>
                  <a:lnTo>
                    <a:pt x="192570" y="97790"/>
                  </a:lnTo>
                  <a:lnTo>
                    <a:pt x="130446" y="107950"/>
                  </a:lnTo>
                  <a:lnTo>
                    <a:pt x="124604" y="109220"/>
                  </a:lnTo>
                  <a:lnTo>
                    <a:pt x="120321" y="114300"/>
                  </a:lnTo>
                  <a:lnTo>
                    <a:pt x="120331" y="139700"/>
                  </a:lnTo>
                  <a:lnTo>
                    <a:pt x="144415" y="139700"/>
                  </a:lnTo>
                  <a:lnTo>
                    <a:pt x="144415" y="130810"/>
                  </a:lnTo>
                  <a:lnTo>
                    <a:pt x="206538" y="119380"/>
                  </a:lnTo>
                  <a:lnTo>
                    <a:pt x="212381" y="119380"/>
                  </a:lnTo>
                  <a:lnTo>
                    <a:pt x="216664" y="114300"/>
                  </a:lnTo>
                  <a:lnTo>
                    <a:pt x="216632" y="57150"/>
                  </a:lnTo>
                  <a:lnTo>
                    <a:pt x="215700" y="54610"/>
                  </a:lnTo>
                  <a:lnTo>
                    <a:pt x="214004" y="52070"/>
                  </a:lnTo>
                  <a:lnTo>
                    <a:pt x="198745" y="33020"/>
                  </a:lnTo>
                  <a:close/>
                </a:path>
              </a:pathLst>
            </a:custGeom>
            <a:solidFill>
              <a:srgbClr val="52318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468" name="Google Shape;468;p45"/>
            <p:cNvPicPr preferRelativeResize="0"/>
            <p:nvPr/>
          </p:nvPicPr>
          <p:blipFill rotWithShape="1">
            <a:blip r:embed="rId8">
              <a:alphaModFix/>
            </a:blip>
            <a:srcRect b="0" l="0" r="0" t="0"/>
            <a:stretch/>
          </p:blipFill>
          <p:spPr>
            <a:xfrm>
              <a:off x="10618476" y="5225553"/>
              <a:ext cx="241961" cy="241961"/>
            </a:xfrm>
            <a:prstGeom prst="rect">
              <a:avLst/>
            </a:prstGeom>
            <a:noFill/>
            <a:ln>
              <a:noFill/>
            </a:ln>
          </p:spPr>
        </p:pic>
        <p:pic>
          <p:nvPicPr>
            <p:cNvPr id="469" name="Google Shape;469;p45"/>
            <p:cNvPicPr preferRelativeResize="0"/>
            <p:nvPr/>
          </p:nvPicPr>
          <p:blipFill rotWithShape="1">
            <a:blip r:embed="rId9">
              <a:alphaModFix/>
            </a:blip>
            <a:srcRect b="0" l="0" r="0" t="0"/>
            <a:stretch/>
          </p:blipFill>
          <p:spPr>
            <a:xfrm>
              <a:off x="11098883" y="4742805"/>
              <a:ext cx="241961" cy="241961"/>
            </a:xfrm>
            <a:prstGeom prst="rect">
              <a:avLst/>
            </a:prstGeom>
            <a:noFill/>
            <a:ln>
              <a:noFill/>
            </a:ln>
          </p:spPr>
        </p:pic>
        <p:pic>
          <p:nvPicPr>
            <p:cNvPr id="470" name="Google Shape;470;p45"/>
            <p:cNvPicPr preferRelativeResize="0"/>
            <p:nvPr/>
          </p:nvPicPr>
          <p:blipFill rotWithShape="1">
            <a:blip r:embed="rId10">
              <a:alphaModFix/>
            </a:blip>
            <a:srcRect b="0" l="0" r="0" t="0"/>
            <a:stretch/>
          </p:blipFill>
          <p:spPr>
            <a:xfrm>
              <a:off x="11039853" y="5117195"/>
              <a:ext cx="144477" cy="240788"/>
            </a:xfrm>
            <a:prstGeom prst="rect">
              <a:avLst/>
            </a:prstGeom>
            <a:noFill/>
            <a:ln>
              <a:noFill/>
            </a:ln>
          </p:spPr>
        </p:pic>
      </p:grpSp>
      <p:sp>
        <p:nvSpPr>
          <p:cNvPr id="471" name="Google Shape;471;p45"/>
          <p:cNvSpPr txBox="1"/>
          <p:nvPr/>
        </p:nvSpPr>
        <p:spPr>
          <a:xfrm>
            <a:off x="6493899" y="1836950"/>
            <a:ext cx="663900" cy="253800"/>
          </a:xfrm>
          <a:prstGeom prst="rect">
            <a:avLst/>
          </a:prstGeom>
          <a:noFill/>
          <a:ln>
            <a:noFill/>
          </a:ln>
        </p:spPr>
        <p:txBody>
          <a:bodyPr anchorCtr="0" anchor="t" bIns="0" lIns="0" spcFirstLastPara="1" rIns="0" wrap="square" tIns="5475">
            <a:spAutoFit/>
          </a:bodyPr>
          <a:lstStyle/>
          <a:p>
            <a:pPr indent="0" lvl="0" marL="0" marR="0" rtl="0" algn="ctr">
              <a:lnSpc>
                <a:spcPct val="101600"/>
              </a:lnSpc>
              <a:spcBef>
                <a:spcPts val="0"/>
              </a:spcBef>
              <a:spcAft>
                <a:spcPts val="0"/>
              </a:spcAft>
              <a:buNone/>
            </a:pPr>
            <a:r>
              <a:rPr b="1" lang="en" sz="800">
                <a:solidFill>
                  <a:srgbClr val="523183"/>
                </a:solidFill>
                <a:latin typeface="Montserrat"/>
                <a:ea typeface="Montserrat"/>
                <a:cs typeface="Montserrat"/>
                <a:sym typeface="Montserrat"/>
              </a:rPr>
              <a:t>Financial Inclusion</a:t>
            </a:r>
            <a:endParaRPr sz="800">
              <a:latin typeface="Montserrat"/>
              <a:ea typeface="Montserrat"/>
              <a:cs typeface="Montserrat"/>
              <a:sym typeface="Montserrat"/>
            </a:endParaRPr>
          </a:p>
        </p:txBody>
      </p:sp>
      <p:grpSp>
        <p:nvGrpSpPr>
          <p:cNvPr id="472" name="Google Shape;472;p45"/>
          <p:cNvGrpSpPr/>
          <p:nvPr/>
        </p:nvGrpSpPr>
        <p:grpSpPr>
          <a:xfrm>
            <a:off x="6431309" y="1136155"/>
            <a:ext cx="563187" cy="563197"/>
            <a:chOff x="13433767" y="4485989"/>
            <a:chExt cx="1238318" cy="1238339"/>
          </a:xfrm>
        </p:grpSpPr>
        <p:pic>
          <p:nvPicPr>
            <p:cNvPr id="473" name="Google Shape;473;p45"/>
            <p:cNvPicPr preferRelativeResize="0"/>
            <p:nvPr/>
          </p:nvPicPr>
          <p:blipFill rotWithShape="1">
            <a:blip r:embed="rId7">
              <a:alphaModFix/>
            </a:blip>
            <a:srcRect b="0" l="0" r="0" t="0"/>
            <a:stretch/>
          </p:blipFill>
          <p:spPr>
            <a:xfrm>
              <a:off x="13433767" y="4485989"/>
              <a:ext cx="1238318" cy="1238339"/>
            </a:xfrm>
            <a:prstGeom prst="rect">
              <a:avLst/>
            </a:prstGeom>
            <a:noFill/>
            <a:ln>
              <a:noFill/>
            </a:ln>
          </p:spPr>
        </p:pic>
        <p:sp>
          <p:nvSpPr>
            <p:cNvPr id="474" name="Google Shape;474;p45"/>
            <p:cNvSpPr/>
            <p:nvPr/>
          </p:nvSpPr>
          <p:spPr>
            <a:xfrm>
              <a:off x="13726134" y="4778381"/>
              <a:ext cx="654050" cy="654050"/>
            </a:xfrm>
            <a:custGeom>
              <a:rect b="b" l="l" r="r" t="t"/>
              <a:pathLst>
                <a:path extrusionOk="0" h="654050" w="654050">
                  <a:moveTo>
                    <a:pt x="653567" y="166255"/>
                  </a:moveTo>
                  <a:lnTo>
                    <a:pt x="647623" y="122110"/>
                  </a:lnTo>
                  <a:lnTo>
                    <a:pt x="630834" y="82410"/>
                  </a:lnTo>
                  <a:lnTo>
                    <a:pt x="619175" y="67335"/>
                  </a:lnTo>
                  <a:lnTo>
                    <a:pt x="619175" y="166255"/>
                  </a:lnTo>
                  <a:lnTo>
                    <a:pt x="612432" y="207886"/>
                  </a:lnTo>
                  <a:lnTo>
                    <a:pt x="593699" y="244081"/>
                  </a:lnTo>
                  <a:lnTo>
                    <a:pt x="565137" y="272643"/>
                  </a:lnTo>
                  <a:lnTo>
                    <a:pt x="528942" y="291388"/>
                  </a:lnTo>
                  <a:lnTo>
                    <a:pt x="487311" y="298119"/>
                  </a:lnTo>
                  <a:lnTo>
                    <a:pt x="445681" y="291388"/>
                  </a:lnTo>
                  <a:lnTo>
                    <a:pt x="409486" y="272643"/>
                  </a:lnTo>
                  <a:lnTo>
                    <a:pt x="380923" y="244081"/>
                  </a:lnTo>
                  <a:lnTo>
                    <a:pt x="362191" y="207886"/>
                  </a:lnTo>
                  <a:lnTo>
                    <a:pt x="355485" y="166560"/>
                  </a:lnTo>
                  <a:lnTo>
                    <a:pt x="355460" y="166166"/>
                  </a:lnTo>
                  <a:lnTo>
                    <a:pt x="362191" y="124625"/>
                  </a:lnTo>
                  <a:lnTo>
                    <a:pt x="380923" y="88442"/>
                  </a:lnTo>
                  <a:lnTo>
                    <a:pt x="409486" y="59880"/>
                  </a:lnTo>
                  <a:lnTo>
                    <a:pt x="445681" y="41135"/>
                  </a:lnTo>
                  <a:lnTo>
                    <a:pt x="487311" y="34404"/>
                  </a:lnTo>
                  <a:lnTo>
                    <a:pt x="528942" y="41135"/>
                  </a:lnTo>
                  <a:lnTo>
                    <a:pt x="565137" y="59880"/>
                  </a:lnTo>
                  <a:lnTo>
                    <a:pt x="593699" y="88442"/>
                  </a:lnTo>
                  <a:lnTo>
                    <a:pt x="612432" y="124625"/>
                  </a:lnTo>
                  <a:lnTo>
                    <a:pt x="619175" y="166255"/>
                  </a:lnTo>
                  <a:lnTo>
                    <a:pt x="619175" y="67335"/>
                  </a:lnTo>
                  <a:lnTo>
                    <a:pt x="604812" y="48755"/>
                  </a:lnTo>
                  <a:lnTo>
                    <a:pt x="586244" y="34404"/>
                  </a:lnTo>
                  <a:lnTo>
                    <a:pt x="571157" y="22733"/>
                  </a:lnTo>
                  <a:lnTo>
                    <a:pt x="531456" y="5956"/>
                  </a:lnTo>
                  <a:lnTo>
                    <a:pt x="487311" y="0"/>
                  </a:lnTo>
                  <a:lnTo>
                    <a:pt x="443166" y="5956"/>
                  </a:lnTo>
                  <a:lnTo>
                    <a:pt x="403466" y="22733"/>
                  </a:lnTo>
                  <a:lnTo>
                    <a:pt x="369811" y="48755"/>
                  </a:lnTo>
                  <a:lnTo>
                    <a:pt x="343789" y="82410"/>
                  </a:lnTo>
                  <a:lnTo>
                    <a:pt x="326999" y="122110"/>
                  </a:lnTo>
                  <a:lnTo>
                    <a:pt x="322846" y="152946"/>
                  </a:lnTo>
                  <a:lnTo>
                    <a:pt x="291515" y="160477"/>
                  </a:lnTo>
                  <a:lnTo>
                    <a:pt x="252501" y="183705"/>
                  </a:lnTo>
                  <a:lnTo>
                    <a:pt x="248031" y="188569"/>
                  </a:lnTo>
                  <a:lnTo>
                    <a:pt x="181889" y="128739"/>
                  </a:lnTo>
                  <a:lnTo>
                    <a:pt x="188163" y="119443"/>
                  </a:lnTo>
                  <a:lnTo>
                    <a:pt x="194932" y="86004"/>
                  </a:lnTo>
                  <a:lnTo>
                    <a:pt x="188163" y="52552"/>
                  </a:lnTo>
                  <a:lnTo>
                    <a:pt x="175907" y="34404"/>
                  </a:lnTo>
                  <a:lnTo>
                    <a:pt x="169710" y="25222"/>
                  </a:lnTo>
                  <a:lnTo>
                    <a:pt x="160528" y="19024"/>
                  </a:lnTo>
                  <a:lnTo>
                    <a:pt x="160528" y="86004"/>
                  </a:lnTo>
                  <a:lnTo>
                    <a:pt x="156476" y="106057"/>
                  </a:lnTo>
                  <a:lnTo>
                    <a:pt x="145402" y="122466"/>
                  </a:lnTo>
                  <a:lnTo>
                    <a:pt x="128993" y="133527"/>
                  </a:lnTo>
                  <a:lnTo>
                    <a:pt x="108927" y="137591"/>
                  </a:lnTo>
                  <a:lnTo>
                    <a:pt x="88861" y="133527"/>
                  </a:lnTo>
                  <a:lnTo>
                    <a:pt x="72466" y="122466"/>
                  </a:lnTo>
                  <a:lnTo>
                    <a:pt x="61391" y="106057"/>
                  </a:lnTo>
                  <a:lnTo>
                    <a:pt x="57327" y="86004"/>
                  </a:lnTo>
                  <a:lnTo>
                    <a:pt x="61391" y="65925"/>
                  </a:lnTo>
                  <a:lnTo>
                    <a:pt x="72466" y="49530"/>
                  </a:lnTo>
                  <a:lnTo>
                    <a:pt x="88861" y="38455"/>
                  </a:lnTo>
                  <a:lnTo>
                    <a:pt x="108927" y="34404"/>
                  </a:lnTo>
                  <a:lnTo>
                    <a:pt x="128993" y="38455"/>
                  </a:lnTo>
                  <a:lnTo>
                    <a:pt x="145402" y="49530"/>
                  </a:lnTo>
                  <a:lnTo>
                    <a:pt x="156476" y="65925"/>
                  </a:lnTo>
                  <a:lnTo>
                    <a:pt x="160528" y="86004"/>
                  </a:lnTo>
                  <a:lnTo>
                    <a:pt x="160528" y="19024"/>
                  </a:lnTo>
                  <a:lnTo>
                    <a:pt x="142379" y="6769"/>
                  </a:lnTo>
                  <a:lnTo>
                    <a:pt x="108927" y="0"/>
                  </a:lnTo>
                  <a:lnTo>
                    <a:pt x="75488" y="6769"/>
                  </a:lnTo>
                  <a:lnTo>
                    <a:pt x="48145" y="25222"/>
                  </a:lnTo>
                  <a:lnTo>
                    <a:pt x="29705" y="52552"/>
                  </a:lnTo>
                  <a:lnTo>
                    <a:pt x="22936" y="86004"/>
                  </a:lnTo>
                  <a:lnTo>
                    <a:pt x="29705" y="119443"/>
                  </a:lnTo>
                  <a:lnTo>
                    <a:pt x="48145" y="146773"/>
                  </a:lnTo>
                  <a:lnTo>
                    <a:pt x="75488" y="165227"/>
                  </a:lnTo>
                  <a:lnTo>
                    <a:pt x="108927" y="171996"/>
                  </a:lnTo>
                  <a:lnTo>
                    <a:pt x="142379" y="165227"/>
                  </a:lnTo>
                  <a:lnTo>
                    <a:pt x="158724" y="154190"/>
                  </a:lnTo>
                  <a:lnTo>
                    <a:pt x="224726" y="213906"/>
                  </a:lnTo>
                  <a:lnTo>
                    <a:pt x="221957" y="216916"/>
                  </a:lnTo>
                  <a:lnTo>
                    <a:pt x="202044" y="257746"/>
                  </a:lnTo>
                  <a:lnTo>
                    <a:pt x="197573" y="286651"/>
                  </a:lnTo>
                  <a:lnTo>
                    <a:pt x="134112" y="286651"/>
                  </a:lnTo>
                  <a:lnTo>
                    <a:pt x="132638" y="279336"/>
                  </a:lnTo>
                  <a:lnTo>
                    <a:pt x="129832" y="275183"/>
                  </a:lnTo>
                  <a:lnTo>
                    <a:pt x="119100" y="259283"/>
                  </a:lnTo>
                  <a:lnTo>
                    <a:pt x="103200" y="248564"/>
                  </a:lnTo>
                  <a:lnTo>
                    <a:pt x="103200" y="303860"/>
                  </a:lnTo>
                  <a:lnTo>
                    <a:pt x="100952" y="314998"/>
                  </a:lnTo>
                  <a:lnTo>
                    <a:pt x="94792" y="324116"/>
                  </a:lnTo>
                  <a:lnTo>
                    <a:pt x="85686" y="330263"/>
                  </a:lnTo>
                  <a:lnTo>
                    <a:pt x="74536" y="332511"/>
                  </a:lnTo>
                  <a:lnTo>
                    <a:pt x="63385" y="330263"/>
                  </a:lnTo>
                  <a:lnTo>
                    <a:pt x="54267" y="324116"/>
                  </a:lnTo>
                  <a:lnTo>
                    <a:pt x="48120" y="314998"/>
                  </a:lnTo>
                  <a:lnTo>
                    <a:pt x="45859" y="303860"/>
                  </a:lnTo>
                  <a:lnTo>
                    <a:pt x="48120" y="292709"/>
                  </a:lnTo>
                  <a:lnTo>
                    <a:pt x="54267" y="283591"/>
                  </a:lnTo>
                  <a:lnTo>
                    <a:pt x="63385" y="277444"/>
                  </a:lnTo>
                  <a:lnTo>
                    <a:pt x="74536" y="275183"/>
                  </a:lnTo>
                  <a:lnTo>
                    <a:pt x="85686" y="277444"/>
                  </a:lnTo>
                  <a:lnTo>
                    <a:pt x="94792" y="283591"/>
                  </a:lnTo>
                  <a:lnTo>
                    <a:pt x="100952" y="292709"/>
                  </a:lnTo>
                  <a:lnTo>
                    <a:pt x="103200" y="303860"/>
                  </a:lnTo>
                  <a:lnTo>
                    <a:pt x="103200" y="248564"/>
                  </a:lnTo>
                  <a:lnTo>
                    <a:pt x="99047" y="245757"/>
                  </a:lnTo>
                  <a:lnTo>
                    <a:pt x="74536" y="240792"/>
                  </a:lnTo>
                  <a:lnTo>
                    <a:pt x="50012" y="245757"/>
                  </a:lnTo>
                  <a:lnTo>
                    <a:pt x="29959" y="259283"/>
                  </a:lnTo>
                  <a:lnTo>
                    <a:pt x="16433" y="279336"/>
                  </a:lnTo>
                  <a:lnTo>
                    <a:pt x="11468" y="303860"/>
                  </a:lnTo>
                  <a:lnTo>
                    <a:pt x="16433" y="328371"/>
                  </a:lnTo>
                  <a:lnTo>
                    <a:pt x="29959" y="348424"/>
                  </a:lnTo>
                  <a:lnTo>
                    <a:pt x="50012" y="361950"/>
                  </a:lnTo>
                  <a:lnTo>
                    <a:pt x="74536" y="366915"/>
                  </a:lnTo>
                  <a:lnTo>
                    <a:pt x="99047" y="361950"/>
                  </a:lnTo>
                  <a:lnTo>
                    <a:pt x="119100" y="348424"/>
                  </a:lnTo>
                  <a:lnTo>
                    <a:pt x="129844" y="332511"/>
                  </a:lnTo>
                  <a:lnTo>
                    <a:pt x="132638" y="328371"/>
                  </a:lnTo>
                  <a:lnTo>
                    <a:pt x="134112" y="321056"/>
                  </a:lnTo>
                  <a:lnTo>
                    <a:pt x="197700" y="321056"/>
                  </a:lnTo>
                  <a:lnTo>
                    <a:pt x="202831" y="352729"/>
                  </a:lnTo>
                  <a:lnTo>
                    <a:pt x="224828" y="395211"/>
                  </a:lnTo>
                  <a:lnTo>
                    <a:pt x="229425" y="399821"/>
                  </a:lnTo>
                  <a:lnTo>
                    <a:pt x="183464" y="445782"/>
                  </a:lnTo>
                  <a:lnTo>
                    <a:pt x="183464" y="544639"/>
                  </a:lnTo>
                  <a:lnTo>
                    <a:pt x="177596" y="573620"/>
                  </a:lnTo>
                  <a:lnTo>
                    <a:pt x="161607" y="597319"/>
                  </a:lnTo>
                  <a:lnTo>
                    <a:pt x="137922" y="613308"/>
                  </a:lnTo>
                  <a:lnTo>
                    <a:pt x="108927" y="619175"/>
                  </a:lnTo>
                  <a:lnTo>
                    <a:pt x="79946" y="613308"/>
                  </a:lnTo>
                  <a:lnTo>
                    <a:pt x="56248" y="597319"/>
                  </a:lnTo>
                  <a:lnTo>
                    <a:pt x="40271" y="573620"/>
                  </a:lnTo>
                  <a:lnTo>
                    <a:pt x="34404" y="544639"/>
                  </a:lnTo>
                  <a:lnTo>
                    <a:pt x="40271" y="515658"/>
                  </a:lnTo>
                  <a:lnTo>
                    <a:pt x="79946" y="475970"/>
                  </a:lnTo>
                  <a:lnTo>
                    <a:pt x="137922" y="475970"/>
                  </a:lnTo>
                  <a:lnTo>
                    <a:pt x="177596" y="515658"/>
                  </a:lnTo>
                  <a:lnTo>
                    <a:pt x="183464" y="544639"/>
                  </a:lnTo>
                  <a:lnTo>
                    <a:pt x="183464" y="445782"/>
                  </a:lnTo>
                  <a:lnTo>
                    <a:pt x="171386" y="457860"/>
                  </a:lnTo>
                  <a:lnTo>
                    <a:pt x="151295" y="444284"/>
                  </a:lnTo>
                  <a:lnTo>
                    <a:pt x="108927" y="435711"/>
                  </a:lnTo>
                  <a:lnTo>
                    <a:pt x="66573" y="444284"/>
                  </a:lnTo>
                  <a:lnTo>
                    <a:pt x="31940" y="467652"/>
                  </a:lnTo>
                  <a:lnTo>
                    <a:pt x="8572" y="502285"/>
                  </a:lnTo>
                  <a:lnTo>
                    <a:pt x="0" y="544639"/>
                  </a:lnTo>
                  <a:lnTo>
                    <a:pt x="8572" y="586994"/>
                  </a:lnTo>
                  <a:lnTo>
                    <a:pt x="31940" y="621626"/>
                  </a:lnTo>
                  <a:lnTo>
                    <a:pt x="66573" y="644994"/>
                  </a:lnTo>
                  <a:lnTo>
                    <a:pt x="108927" y="653567"/>
                  </a:lnTo>
                  <a:lnTo>
                    <a:pt x="151295" y="644994"/>
                  </a:lnTo>
                  <a:lnTo>
                    <a:pt x="185915" y="621626"/>
                  </a:lnTo>
                  <a:lnTo>
                    <a:pt x="187579" y="619175"/>
                  </a:lnTo>
                  <a:lnTo>
                    <a:pt x="209283" y="586994"/>
                  </a:lnTo>
                  <a:lnTo>
                    <a:pt x="217855" y="544639"/>
                  </a:lnTo>
                  <a:lnTo>
                    <a:pt x="209283" y="502285"/>
                  </a:lnTo>
                  <a:lnTo>
                    <a:pt x="195707" y="482180"/>
                  </a:lnTo>
                  <a:lnTo>
                    <a:pt x="253746" y="424141"/>
                  </a:lnTo>
                  <a:lnTo>
                    <a:pt x="258356" y="428739"/>
                  </a:lnTo>
                  <a:lnTo>
                    <a:pt x="300837" y="450735"/>
                  </a:lnTo>
                  <a:lnTo>
                    <a:pt x="319862" y="453821"/>
                  </a:lnTo>
                  <a:lnTo>
                    <a:pt x="317246" y="483997"/>
                  </a:lnTo>
                  <a:lnTo>
                    <a:pt x="304673" y="486537"/>
                  </a:lnTo>
                  <a:lnTo>
                    <a:pt x="284619" y="500062"/>
                  </a:lnTo>
                  <a:lnTo>
                    <a:pt x="271094" y="520115"/>
                  </a:lnTo>
                  <a:lnTo>
                    <a:pt x="266128" y="544639"/>
                  </a:lnTo>
                  <a:lnTo>
                    <a:pt x="271094" y="569163"/>
                  </a:lnTo>
                  <a:lnTo>
                    <a:pt x="284619" y="589203"/>
                  </a:lnTo>
                  <a:lnTo>
                    <a:pt x="304673" y="602729"/>
                  </a:lnTo>
                  <a:lnTo>
                    <a:pt x="329196" y="607695"/>
                  </a:lnTo>
                  <a:lnTo>
                    <a:pt x="353707" y="602729"/>
                  </a:lnTo>
                  <a:lnTo>
                    <a:pt x="373761" y="589203"/>
                  </a:lnTo>
                  <a:lnTo>
                    <a:pt x="384505" y="573303"/>
                  </a:lnTo>
                  <a:lnTo>
                    <a:pt x="387299" y="569163"/>
                  </a:lnTo>
                  <a:lnTo>
                    <a:pt x="392264" y="544639"/>
                  </a:lnTo>
                  <a:lnTo>
                    <a:pt x="387299" y="520115"/>
                  </a:lnTo>
                  <a:lnTo>
                    <a:pt x="384492" y="515975"/>
                  </a:lnTo>
                  <a:lnTo>
                    <a:pt x="373761" y="500062"/>
                  </a:lnTo>
                  <a:lnTo>
                    <a:pt x="357860" y="489343"/>
                  </a:lnTo>
                  <a:lnTo>
                    <a:pt x="357860" y="544639"/>
                  </a:lnTo>
                  <a:lnTo>
                    <a:pt x="355612" y="555790"/>
                  </a:lnTo>
                  <a:lnTo>
                    <a:pt x="349453" y="564896"/>
                  </a:lnTo>
                  <a:lnTo>
                    <a:pt x="340347" y="571042"/>
                  </a:lnTo>
                  <a:lnTo>
                    <a:pt x="329196" y="573303"/>
                  </a:lnTo>
                  <a:lnTo>
                    <a:pt x="318046" y="571042"/>
                  </a:lnTo>
                  <a:lnTo>
                    <a:pt x="308927" y="564896"/>
                  </a:lnTo>
                  <a:lnTo>
                    <a:pt x="302780" y="555790"/>
                  </a:lnTo>
                  <a:lnTo>
                    <a:pt x="300520" y="544639"/>
                  </a:lnTo>
                  <a:lnTo>
                    <a:pt x="302780" y="533488"/>
                  </a:lnTo>
                  <a:lnTo>
                    <a:pt x="308927" y="524383"/>
                  </a:lnTo>
                  <a:lnTo>
                    <a:pt x="318046" y="518223"/>
                  </a:lnTo>
                  <a:lnTo>
                    <a:pt x="329196" y="515975"/>
                  </a:lnTo>
                  <a:lnTo>
                    <a:pt x="340347" y="518223"/>
                  </a:lnTo>
                  <a:lnTo>
                    <a:pt x="349453" y="524383"/>
                  </a:lnTo>
                  <a:lnTo>
                    <a:pt x="355612" y="533488"/>
                  </a:lnTo>
                  <a:lnTo>
                    <a:pt x="357860" y="544639"/>
                  </a:lnTo>
                  <a:lnTo>
                    <a:pt x="357860" y="489343"/>
                  </a:lnTo>
                  <a:lnTo>
                    <a:pt x="353707" y="486537"/>
                  </a:lnTo>
                  <a:lnTo>
                    <a:pt x="351574" y="486117"/>
                  </a:lnTo>
                  <a:lnTo>
                    <a:pt x="354025" y="458076"/>
                  </a:lnTo>
                  <a:lnTo>
                    <a:pt x="390017" y="453263"/>
                  </a:lnTo>
                  <a:lnTo>
                    <a:pt x="427050" y="437845"/>
                  </a:lnTo>
                  <a:lnTo>
                    <a:pt x="432587" y="433616"/>
                  </a:lnTo>
                  <a:lnTo>
                    <a:pt x="455307" y="461670"/>
                  </a:lnTo>
                  <a:lnTo>
                    <a:pt x="433273" y="494322"/>
                  </a:lnTo>
                  <a:lnTo>
                    <a:pt x="424256" y="538899"/>
                  </a:lnTo>
                  <a:lnTo>
                    <a:pt x="433273" y="583488"/>
                  </a:lnTo>
                  <a:lnTo>
                    <a:pt x="457873" y="619937"/>
                  </a:lnTo>
                  <a:lnTo>
                    <a:pt x="494322" y="644537"/>
                  </a:lnTo>
                  <a:lnTo>
                    <a:pt x="538911" y="653567"/>
                  </a:lnTo>
                  <a:lnTo>
                    <a:pt x="583488" y="644537"/>
                  </a:lnTo>
                  <a:lnTo>
                    <a:pt x="619950" y="619937"/>
                  </a:lnTo>
                  <a:lnTo>
                    <a:pt x="620471" y="619175"/>
                  </a:lnTo>
                  <a:lnTo>
                    <a:pt x="644537" y="583488"/>
                  </a:lnTo>
                  <a:lnTo>
                    <a:pt x="653567" y="538899"/>
                  </a:lnTo>
                  <a:lnTo>
                    <a:pt x="644537" y="494322"/>
                  </a:lnTo>
                  <a:lnTo>
                    <a:pt x="620471" y="458647"/>
                  </a:lnTo>
                  <a:lnTo>
                    <a:pt x="619950" y="457873"/>
                  </a:lnTo>
                  <a:lnTo>
                    <a:pt x="619163" y="457352"/>
                  </a:lnTo>
                  <a:lnTo>
                    <a:pt x="619163" y="538899"/>
                  </a:lnTo>
                  <a:lnTo>
                    <a:pt x="612851" y="570115"/>
                  </a:lnTo>
                  <a:lnTo>
                    <a:pt x="595630" y="595630"/>
                  </a:lnTo>
                  <a:lnTo>
                    <a:pt x="570115" y="612851"/>
                  </a:lnTo>
                  <a:lnTo>
                    <a:pt x="538911" y="619175"/>
                  </a:lnTo>
                  <a:lnTo>
                    <a:pt x="507695" y="612851"/>
                  </a:lnTo>
                  <a:lnTo>
                    <a:pt x="482180" y="595630"/>
                  </a:lnTo>
                  <a:lnTo>
                    <a:pt x="464959" y="570115"/>
                  </a:lnTo>
                  <a:lnTo>
                    <a:pt x="458647" y="538899"/>
                  </a:lnTo>
                  <a:lnTo>
                    <a:pt x="464959" y="507695"/>
                  </a:lnTo>
                  <a:lnTo>
                    <a:pt x="482180" y="482180"/>
                  </a:lnTo>
                  <a:lnTo>
                    <a:pt x="507695" y="464959"/>
                  </a:lnTo>
                  <a:lnTo>
                    <a:pt x="538911" y="458647"/>
                  </a:lnTo>
                  <a:lnTo>
                    <a:pt x="570115" y="464959"/>
                  </a:lnTo>
                  <a:lnTo>
                    <a:pt x="595630" y="482180"/>
                  </a:lnTo>
                  <a:lnTo>
                    <a:pt x="612851" y="507695"/>
                  </a:lnTo>
                  <a:lnTo>
                    <a:pt x="619163" y="538899"/>
                  </a:lnTo>
                  <a:lnTo>
                    <a:pt x="619163" y="457352"/>
                  </a:lnTo>
                  <a:lnTo>
                    <a:pt x="583488" y="433273"/>
                  </a:lnTo>
                  <a:lnTo>
                    <a:pt x="538911" y="424243"/>
                  </a:lnTo>
                  <a:lnTo>
                    <a:pt x="494322" y="433273"/>
                  </a:lnTo>
                  <a:lnTo>
                    <a:pt x="482866" y="441007"/>
                  </a:lnTo>
                  <a:lnTo>
                    <a:pt x="459740" y="412457"/>
                  </a:lnTo>
                  <a:lnTo>
                    <a:pt x="483793" y="381266"/>
                  </a:lnTo>
                  <a:lnTo>
                    <a:pt x="485978" y="374789"/>
                  </a:lnTo>
                  <a:lnTo>
                    <a:pt x="485521" y="368211"/>
                  </a:lnTo>
                  <a:lnTo>
                    <a:pt x="482638" y="362280"/>
                  </a:lnTo>
                  <a:lnTo>
                    <a:pt x="477520" y="357759"/>
                  </a:lnTo>
                  <a:lnTo>
                    <a:pt x="471068" y="355587"/>
                  </a:lnTo>
                  <a:lnTo>
                    <a:pt x="464489" y="356031"/>
                  </a:lnTo>
                  <a:lnTo>
                    <a:pt x="458546" y="358914"/>
                  </a:lnTo>
                  <a:lnTo>
                    <a:pt x="454012" y="364032"/>
                  </a:lnTo>
                  <a:lnTo>
                    <a:pt x="434682" y="389115"/>
                  </a:lnTo>
                  <a:lnTo>
                    <a:pt x="409879" y="408063"/>
                  </a:lnTo>
                  <a:lnTo>
                    <a:pt x="381063" y="420065"/>
                  </a:lnTo>
                  <a:lnTo>
                    <a:pt x="349719" y="424243"/>
                  </a:lnTo>
                  <a:lnTo>
                    <a:pt x="302895" y="414769"/>
                  </a:lnTo>
                  <a:lnTo>
                    <a:pt x="264629" y="388937"/>
                  </a:lnTo>
                  <a:lnTo>
                    <a:pt x="238798" y="350672"/>
                  </a:lnTo>
                  <a:lnTo>
                    <a:pt x="229323" y="303847"/>
                  </a:lnTo>
                  <a:lnTo>
                    <a:pt x="237858" y="259600"/>
                  </a:lnTo>
                  <a:lnTo>
                    <a:pt x="261289" y="222465"/>
                  </a:lnTo>
                  <a:lnTo>
                    <a:pt x="296329" y="196024"/>
                  </a:lnTo>
                  <a:lnTo>
                    <a:pt x="324015" y="188264"/>
                  </a:lnTo>
                  <a:lnTo>
                    <a:pt x="326999" y="210400"/>
                  </a:lnTo>
                  <a:lnTo>
                    <a:pt x="343789" y="250101"/>
                  </a:lnTo>
                  <a:lnTo>
                    <a:pt x="369811" y="283768"/>
                  </a:lnTo>
                  <a:lnTo>
                    <a:pt x="403466" y="309778"/>
                  </a:lnTo>
                  <a:lnTo>
                    <a:pt x="443166" y="326567"/>
                  </a:lnTo>
                  <a:lnTo>
                    <a:pt x="487311" y="332511"/>
                  </a:lnTo>
                  <a:lnTo>
                    <a:pt x="531456" y="326567"/>
                  </a:lnTo>
                  <a:lnTo>
                    <a:pt x="571157" y="309778"/>
                  </a:lnTo>
                  <a:lnTo>
                    <a:pt x="604812" y="283768"/>
                  </a:lnTo>
                  <a:lnTo>
                    <a:pt x="630834" y="250101"/>
                  </a:lnTo>
                  <a:lnTo>
                    <a:pt x="647623" y="210400"/>
                  </a:lnTo>
                  <a:lnTo>
                    <a:pt x="653567" y="166255"/>
                  </a:lnTo>
                  <a:close/>
                </a:path>
              </a:pathLst>
            </a:custGeom>
            <a:solidFill>
              <a:srgbClr val="52318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475" name="Google Shape;475;p45"/>
            <p:cNvPicPr preferRelativeResize="0"/>
            <p:nvPr/>
          </p:nvPicPr>
          <p:blipFill rotWithShape="1">
            <a:blip r:embed="rId11">
              <a:alphaModFix/>
            </a:blip>
            <a:srcRect b="0" l="0" r="0" t="0"/>
            <a:stretch/>
          </p:blipFill>
          <p:spPr>
            <a:xfrm>
              <a:off x="14161851" y="4835702"/>
              <a:ext cx="103201" cy="217858"/>
            </a:xfrm>
            <a:prstGeom prst="rect">
              <a:avLst/>
            </a:prstGeom>
            <a:noFill/>
            <a:ln>
              <a:noFill/>
            </a:ln>
          </p:spPr>
        </p:pic>
      </p:grpSp>
      <p:sp>
        <p:nvSpPr>
          <p:cNvPr id="476" name="Google Shape;476;p45"/>
          <p:cNvSpPr txBox="1"/>
          <p:nvPr/>
        </p:nvSpPr>
        <p:spPr>
          <a:xfrm>
            <a:off x="7819627" y="1836950"/>
            <a:ext cx="704400" cy="253800"/>
          </a:xfrm>
          <a:prstGeom prst="rect">
            <a:avLst/>
          </a:prstGeom>
          <a:noFill/>
          <a:ln>
            <a:noFill/>
          </a:ln>
        </p:spPr>
        <p:txBody>
          <a:bodyPr anchorCtr="0" anchor="t" bIns="0" lIns="0" spcFirstLastPara="1" rIns="0" wrap="square" tIns="5475">
            <a:spAutoFit/>
          </a:bodyPr>
          <a:lstStyle/>
          <a:p>
            <a:pPr indent="0" lvl="0" marL="0" marR="0" rtl="0" algn="ctr">
              <a:lnSpc>
                <a:spcPct val="101600"/>
              </a:lnSpc>
              <a:spcBef>
                <a:spcPts val="0"/>
              </a:spcBef>
              <a:spcAft>
                <a:spcPts val="0"/>
              </a:spcAft>
              <a:buNone/>
            </a:pPr>
            <a:r>
              <a:rPr b="1" lang="en" sz="800">
                <a:solidFill>
                  <a:srgbClr val="523183"/>
                </a:solidFill>
                <a:latin typeface="Montserrat"/>
                <a:ea typeface="Montserrat"/>
                <a:cs typeface="Montserrat"/>
                <a:sym typeface="Montserrat"/>
              </a:rPr>
              <a:t>Increased Privacy</a:t>
            </a:r>
            <a:endParaRPr sz="800">
              <a:latin typeface="Montserrat"/>
              <a:ea typeface="Montserrat"/>
              <a:cs typeface="Montserrat"/>
              <a:sym typeface="Montserrat"/>
            </a:endParaRPr>
          </a:p>
        </p:txBody>
      </p:sp>
      <p:grpSp>
        <p:nvGrpSpPr>
          <p:cNvPr id="477" name="Google Shape;477;p45"/>
          <p:cNvGrpSpPr/>
          <p:nvPr/>
        </p:nvGrpSpPr>
        <p:grpSpPr>
          <a:xfrm>
            <a:off x="7772778" y="1136155"/>
            <a:ext cx="563187" cy="563197"/>
            <a:chOff x="16507046" y="4485989"/>
            <a:chExt cx="1238318" cy="1238339"/>
          </a:xfrm>
        </p:grpSpPr>
        <p:pic>
          <p:nvPicPr>
            <p:cNvPr id="478" name="Google Shape;478;p45"/>
            <p:cNvPicPr preferRelativeResize="0"/>
            <p:nvPr/>
          </p:nvPicPr>
          <p:blipFill rotWithShape="1">
            <a:blip r:embed="rId7">
              <a:alphaModFix/>
            </a:blip>
            <a:srcRect b="0" l="0" r="0" t="0"/>
            <a:stretch/>
          </p:blipFill>
          <p:spPr>
            <a:xfrm>
              <a:off x="16507046" y="4485989"/>
              <a:ext cx="1238318" cy="1238339"/>
            </a:xfrm>
            <a:prstGeom prst="rect">
              <a:avLst/>
            </a:prstGeom>
            <a:noFill/>
            <a:ln>
              <a:noFill/>
            </a:ln>
          </p:spPr>
        </p:pic>
        <p:sp>
          <p:nvSpPr>
            <p:cNvPr id="479" name="Google Shape;479;p45"/>
            <p:cNvSpPr/>
            <p:nvPr/>
          </p:nvSpPr>
          <p:spPr>
            <a:xfrm>
              <a:off x="16827703" y="4795576"/>
              <a:ext cx="597534" cy="688339"/>
            </a:xfrm>
            <a:custGeom>
              <a:rect b="b" l="l" r="r" t="t"/>
              <a:pathLst>
                <a:path extrusionOk="0" h="688339" w="597534">
                  <a:moveTo>
                    <a:pt x="479755" y="317106"/>
                  </a:moveTo>
                  <a:lnTo>
                    <a:pt x="473278" y="268947"/>
                  </a:lnTo>
                  <a:lnTo>
                    <a:pt x="454977" y="225628"/>
                  </a:lnTo>
                  <a:lnTo>
                    <a:pt x="439445" y="205524"/>
                  </a:lnTo>
                  <a:lnTo>
                    <a:pt x="439445" y="317106"/>
                  </a:lnTo>
                  <a:lnTo>
                    <a:pt x="436232" y="347116"/>
                  </a:lnTo>
                  <a:lnTo>
                    <a:pt x="427151" y="374650"/>
                  </a:lnTo>
                  <a:lnTo>
                    <a:pt x="427062" y="374916"/>
                  </a:lnTo>
                  <a:lnTo>
                    <a:pt x="412610" y="399834"/>
                  </a:lnTo>
                  <a:lnTo>
                    <a:pt x="393547" y="421195"/>
                  </a:lnTo>
                  <a:lnTo>
                    <a:pt x="388924" y="411835"/>
                  </a:lnTo>
                  <a:lnTo>
                    <a:pt x="388797" y="411594"/>
                  </a:lnTo>
                  <a:lnTo>
                    <a:pt x="364096" y="381876"/>
                  </a:lnTo>
                  <a:lnTo>
                    <a:pt x="359117" y="378053"/>
                  </a:lnTo>
                  <a:lnTo>
                    <a:pt x="359117" y="444461"/>
                  </a:lnTo>
                  <a:lnTo>
                    <a:pt x="344944" y="450316"/>
                  </a:lnTo>
                  <a:lnTo>
                    <a:pt x="330047" y="454621"/>
                  </a:lnTo>
                  <a:lnTo>
                    <a:pt x="314528" y="457288"/>
                  </a:lnTo>
                  <a:lnTo>
                    <a:pt x="298500" y="458190"/>
                  </a:lnTo>
                  <a:lnTo>
                    <a:pt x="282460" y="457288"/>
                  </a:lnTo>
                  <a:lnTo>
                    <a:pt x="266941" y="454621"/>
                  </a:lnTo>
                  <a:lnTo>
                    <a:pt x="252056" y="450316"/>
                  </a:lnTo>
                  <a:lnTo>
                    <a:pt x="237883" y="444461"/>
                  </a:lnTo>
                  <a:lnTo>
                    <a:pt x="246646" y="426250"/>
                  </a:lnTo>
                  <a:lnTo>
                    <a:pt x="251485" y="421195"/>
                  </a:lnTo>
                  <a:lnTo>
                    <a:pt x="260477" y="411835"/>
                  </a:lnTo>
                  <a:lnTo>
                    <a:pt x="278168" y="402361"/>
                  </a:lnTo>
                  <a:lnTo>
                    <a:pt x="298500" y="398957"/>
                  </a:lnTo>
                  <a:lnTo>
                    <a:pt x="318820" y="402361"/>
                  </a:lnTo>
                  <a:lnTo>
                    <a:pt x="336511" y="411835"/>
                  </a:lnTo>
                  <a:lnTo>
                    <a:pt x="350354" y="426250"/>
                  </a:lnTo>
                  <a:lnTo>
                    <a:pt x="359117" y="444461"/>
                  </a:lnTo>
                  <a:lnTo>
                    <a:pt x="359117" y="378053"/>
                  </a:lnTo>
                  <a:lnTo>
                    <a:pt x="353758" y="374650"/>
                  </a:lnTo>
                  <a:lnTo>
                    <a:pt x="362051" y="363804"/>
                  </a:lnTo>
                  <a:lnTo>
                    <a:pt x="364680" y="358648"/>
                  </a:lnTo>
                  <a:lnTo>
                    <a:pt x="368300" y="351548"/>
                  </a:lnTo>
                  <a:lnTo>
                    <a:pt x="372249" y="338124"/>
                  </a:lnTo>
                  <a:lnTo>
                    <a:pt x="373621" y="323786"/>
                  </a:lnTo>
                  <a:lnTo>
                    <a:pt x="367703" y="294563"/>
                  </a:lnTo>
                  <a:lnTo>
                    <a:pt x="363905" y="288925"/>
                  </a:lnTo>
                  <a:lnTo>
                    <a:pt x="351586" y="270662"/>
                  </a:lnTo>
                  <a:lnTo>
                    <a:pt x="333311" y="258318"/>
                  </a:lnTo>
                  <a:lnTo>
                    <a:pt x="333311" y="323786"/>
                  </a:lnTo>
                  <a:lnTo>
                    <a:pt x="330568" y="337350"/>
                  </a:lnTo>
                  <a:lnTo>
                    <a:pt x="323100" y="348424"/>
                  </a:lnTo>
                  <a:lnTo>
                    <a:pt x="312039" y="355904"/>
                  </a:lnTo>
                  <a:lnTo>
                    <a:pt x="298500" y="358648"/>
                  </a:lnTo>
                  <a:lnTo>
                    <a:pt x="284962" y="355904"/>
                  </a:lnTo>
                  <a:lnTo>
                    <a:pt x="273888" y="348424"/>
                  </a:lnTo>
                  <a:lnTo>
                    <a:pt x="266420" y="337350"/>
                  </a:lnTo>
                  <a:lnTo>
                    <a:pt x="263677" y="323786"/>
                  </a:lnTo>
                  <a:lnTo>
                    <a:pt x="266420" y="310235"/>
                  </a:lnTo>
                  <a:lnTo>
                    <a:pt x="273888" y="299148"/>
                  </a:lnTo>
                  <a:lnTo>
                    <a:pt x="284962" y="291680"/>
                  </a:lnTo>
                  <a:lnTo>
                    <a:pt x="298500" y="288925"/>
                  </a:lnTo>
                  <a:lnTo>
                    <a:pt x="312039" y="291680"/>
                  </a:lnTo>
                  <a:lnTo>
                    <a:pt x="323100" y="299148"/>
                  </a:lnTo>
                  <a:lnTo>
                    <a:pt x="330568" y="310235"/>
                  </a:lnTo>
                  <a:lnTo>
                    <a:pt x="333311" y="323786"/>
                  </a:lnTo>
                  <a:lnTo>
                    <a:pt x="333311" y="258318"/>
                  </a:lnTo>
                  <a:lnTo>
                    <a:pt x="327710" y="254533"/>
                  </a:lnTo>
                  <a:lnTo>
                    <a:pt x="298500" y="248615"/>
                  </a:lnTo>
                  <a:lnTo>
                    <a:pt x="269278" y="254533"/>
                  </a:lnTo>
                  <a:lnTo>
                    <a:pt x="245402" y="270662"/>
                  </a:lnTo>
                  <a:lnTo>
                    <a:pt x="229285" y="294563"/>
                  </a:lnTo>
                  <a:lnTo>
                    <a:pt x="223367" y="323786"/>
                  </a:lnTo>
                  <a:lnTo>
                    <a:pt x="224663" y="337350"/>
                  </a:lnTo>
                  <a:lnTo>
                    <a:pt x="224739" y="338124"/>
                  </a:lnTo>
                  <a:lnTo>
                    <a:pt x="228688" y="351548"/>
                  </a:lnTo>
                  <a:lnTo>
                    <a:pt x="234937" y="363804"/>
                  </a:lnTo>
                  <a:lnTo>
                    <a:pt x="243230" y="374650"/>
                  </a:lnTo>
                  <a:lnTo>
                    <a:pt x="237921" y="378002"/>
                  </a:lnTo>
                  <a:lnTo>
                    <a:pt x="208203" y="411594"/>
                  </a:lnTo>
                  <a:lnTo>
                    <a:pt x="203454" y="421195"/>
                  </a:lnTo>
                  <a:lnTo>
                    <a:pt x="184391" y="399834"/>
                  </a:lnTo>
                  <a:lnTo>
                    <a:pt x="169926" y="374916"/>
                  </a:lnTo>
                  <a:lnTo>
                    <a:pt x="160756" y="347116"/>
                  </a:lnTo>
                  <a:lnTo>
                    <a:pt x="157543" y="317106"/>
                  </a:lnTo>
                  <a:lnTo>
                    <a:pt x="164744" y="272567"/>
                  </a:lnTo>
                  <a:lnTo>
                    <a:pt x="184772" y="233845"/>
                  </a:lnTo>
                  <a:lnTo>
                    <a:pt x="215303" y="203276"/>
                  </a:lnTo>
                  <a:lnTo>
                    <a:pt x="253987" y="183222"/>
                  </a:lnTo>
                  <a:lnTo>
                    <a:pt x="298500" y="176022"/>
                  </a:lnTo>
                  <a:lnTo>
                    <a:pt x="343001" y="183222"/>
                  </a:lnTo>
                  <a:lnTo>
                    <a:pt x="381685" y="203276"/>
                  </a:lnTo>
                  <a:lnTo>
                    <a:pt x="412216" y="233845"/>
                  </a:lnTo>
                  <a:lnTo>
                    <a:pt x="432244" y="272567"/>
                  </a:lnTo>
                  <a:lnTo>
                    <a:pt x="439445" y="317106"/>
                  </a:lnTo>
                  <a:lnTo>
                    <a:pt x="439445" y="205524"/>
                  </a:lnTo>
                  <a:lnTo>
                    <a:pt x="426605" y="188899"/>
                  </a:lnTo>
                  <a:lnTo>
                    <a:pt x="409956" y="176022"/>
                  </a:lnTo>
                  <a:lnTo>
                    <a:pt x="389915" y="160515"/>
                  </a:lnTo>
                  <a:lnTo>
                    <a:pt x="346633" y="142201"/>
                  </a:lnTo>
                  <a:lnTo>
                    <a:pt x="298500" y="135712"/>
                  </a:lnTo>
                  <a:lnTo>
                    <a:pt x="250367" y="142201"/>
                  </a:lnTo>
                  <a:lnTo>
                    <a:pt x="207086" y="160515"/>
                  </a:lnTo>
                  <a:lnTo>
                    <a:pt x="170383" y="188899"/>
                  </a:lnTo>
                  <a:lnTo>
                    <a:pt x="142024" y="225628"/>
                  </a:lnTo>
                  <a:lnTo>
                    <a:pt x="123723" y="268947"/>
                  </a:lnTo>
                  <a:lnTo>
                    <a:pt x="117233" y="317106"/>
                  </a:lnTo>
                  <a:lnTo>
                    <a:pt x="123393" y="363804"/>
                  </a:lnTo>
                  <a:lnTo>
                    <a:pt x="141058" y="406933"/>
                  </a:lnTo>
                  <a:lnTo>
                    <a:pt x="168389" y="443268"/>
                  </a:lnTo>
                  <a:lnTo>
                    <a:pt x="203809" y="471716"/>
                  </a:lnTo>
                  <a:lnTo>
                    <a:pt x="250037" y="491921"/>
                  </a:lnTo>
                  <a:lnTo>
                    <a:pt x="298500" y="498500"/>
                  </a:lnTo>
                  <a:lnTo>
                    <a:pt x="323240" y="496824"/>
                  </a:lnTo>
                  <a:lnTo>
                    <a:pt x="369455" y="484022"/>
                  </a:lnTo>
                  <a:lnTo>
                    <a:pt x="410032" y="458190"/>
                  </a:lnTo>
                  <a:lnTo>
                    <a:pt x="445198" y="421195"/>
                  </a:lnTo>
                  <a:lnTo>
                    <a:pt x="455930" y="406933"/>
                  </a:lnTo>
                  <a:lnTo>
                    <a:pt x="473532" y="364324"/>
                  </a:lnTo>
                  <a:lnTo>
                    <a:pt x="479755" y="317106"/>
                  </a:lnTo>
                  <a:close/>
                </a:path>
                <a:path extrusionOk="0" h="688339" w="597534">
                  <a:moveTo>
                    <a:pt x="597001" y="106743"/>
                  </a:moveTo>
                  <a:lnTo>
                    <a:pt x="556691" y="83654"/>
                  </a:lnTo>
                  <a:lnTo>
                    <a:pt x="556691" y="125679"/>
                  </a:lnTo>
                  <a:lnTo>
                    <a:pt x="556691" y="275094"/>
                  </a:lnTo>
                  <a:lnTo>
                    <a:pt x="553389" y="324789"/>
                  </a:lnTo>
                  <a:lnTo>
                    <a:pt x="543699" y="373138"/>
                  </a:lnTo>
                  <a:lnTo>
                    <a:pt x="527951" y="419531"/>
                  </a:lnTo>
                  <a:lnTo>
                    <a:pt x="506463" y="463423"/>
                  </a:lnTo>
                  <a:lnTo>
                    <a:pt x="479577" y="504215"/>
                  </a:lnTo>
                  <a:lnTo>
                    <a:pt x="447624" y="541350"/>
                  </a:lnTo>
                  <a:lnTo>
                    <a:pt x="410908" y="574255"/>
                  </a:lnTo>
                  <a:lnTo>
                    <a:pt x="369773" y="602361"/>
                  </a:lnTo>
                  <a:lnTo>
                    <a:pt x="298500" y="644410"/>
                  </a:lnTo>
                  <a:lnTo>
                    <a:pt x="227215" y="602361"/>
                  </a:lnTo>
                  <a:lnTo>
                    <a:pt x="186080" y="574255"/>
                  </a:lnTo>
                  <a:lnTo>
                    <a:pt x="149364" y="541350"/>
                  </a:lnTo>
                  <a:lnTo>
                    <a:pt x="117398" y="504215"/>
                  </a:lnTo>
                  <a:lnTo>
                    <a:pt x="90525" y="463423"/>
                  </a:lnTo>
                  <a:lnTo>
                    <a:pt x="69037" y="419531"/>
                  </a:lnTo>
                  <a:lnTo>
                    <a:pt x="53289" y="373138"/>
                  </a:lnTo>
                  <a:lnTo>
                    <a:pt x="43599" y="324789"/>
                  </a:lnTo>
                  <a:lnTo>
                    <a:pt x="40297" y="275094"/>
                  </a:lnTo>
                  <a:lnTo>
                    <a:pt x="40297" y="125679"/>
                  </a:lnTo>
                  <a:lnTo>
                    <a:pt x="78994" y="116243"/>
                  </a:lnTo>
                  <a:lnTo>
                    <a:pt x="114096" y="98247"/>
                  </a:lnTo>
                  <a:lnTo>
                    <a:pt x="144157" y="72631"/>
                  </a:lnTo>
                  <a:lnTo>
                    <a:pt x="167690" y="40309"/>
                  </a:lnTo>
                  <a:lnTo>
                    <a:pt x="429310" y="40309"/>
                  </a:lnTo>
                  <a:lnTo>
                    <a:pt x="452843" y="72631"/>
                  </a:lnTo>
                  <a:lnTo>
                    <a:pt x="482892" y="98247"/>
                  </a:lnTo>
                  <a:lnTo>
                    <a:pt x="517994" y="116243"/>
                  </a:lnTo>
                  <a:lnTo>
                    <a:pt x="556691" y="125679"/>
                  </a:lnTo>
                  <a:lnTo>
                    <a:pt x="556691" y="83654"/>
                  </a:lnTo>
                  <a:lnTo>
                    <a:pt x="540423" y="81280"/>
                  </a:lnTo>
                  <a:lnTo>
                    <a:pt x="507492" y="66205"/>
                  </a:lnTo>
                  <a:lnTo>
                    <a:pt x="480021" y="42608"/>
                  </a:lnTo>
                  <a:lnTo>
                    <a:pt x="478523" y="40309"/>
                  </a:lnTo>
                  <a:lnTo>
                    <a:pt x="459943" y="11722"/>
                  </a:lnTo>
                  <a:lnTo>
                    <a:pt x="456653" y="4572"/>
                  </a:lnTo>
                  <a:lnTo>
                    <a:pt x="449503" y="0"/>
                  </a:lnTo>
                  <a:lnTo>
                    <a:pt x="147485" y="0"/>
                  </a:lnTo>
                  <a:lnTo>
                    <a:pt x="140335" y="4572"/>
                  </a:lnTo>
                  <a:lnTo>
                    <a:pt x="137045" y="11722"/>
                  </a:lnTo>
                  <a:lnTo>
                    <a:pt x="116967" y="42608"/>
                  </a:lnTo>
                  <a:lnTo>
                    <a:pt x="89496" y="66205"/>
                  </a:lnTo>
                  <a:lnTo>
                    <a:pt x="56578" y="81280"/>
                  </a:lnTo>
                  <a:lnTo>
                    <a:pt x="20142" y="86588"/>
                  </a:lnTo>
                  <a:lnTo>
                    <a:pt x="12293" y="88163"/>
                  </a:lnTo>
                  <a:lnTo>
                    <a:pt x="5892" y="92481"/>
                  </a:lnTo>
                  <a:lnTo>
                    <a:pt x="1574" y="98894"/>
                  </a:lnTo>
                  <a:lnTo>
                    <a:pt x="0" y="106743"/>
                  </a:lnTo>
                  <a:lnTo>
                    <a:pt x="0" y="275094"/>
                  </a:lnTo>
                  <a:lnTo>
                    <a:pt x="3543" y="329539"/>
                  </a:lnTo>
                  <a:lnTo>
                    <a:pt x="14084" y="382917"/>
                  </a:lnTo>
                  <a:lnTo>
                    <a:pt x="31407" y="434479"/>
                  </a:lnTo>
                  <a:lnTo>
                    <a:pt x="55308" y="483527"/>
                  </a:lnTo>
                  <a:lnTo>
                    <a:pt x="85407" y="529043"/>
                  </a:lnTo>
                  <a:lnTo>
                    <a:pt x="121031" y="570166"/>
                  </a:lnTo>
                  <a:lnTo>
                    <a:pt x="161645" y="606361"/>
                  </a:lnTo>
                  <a:lnTo>
                    <a:pt x="206730" y="637082"/>
                  </a:lnTo>
                  <a:lnTo>
                    <a:pt x="291414" y="687031"/>
                  </a:lnTo>
                  <a:lnTo>
                    <a:pt x="294944" y="687971"/>
                  </a:lnTo>
                  <a:lnTo>
                    <a:pt x="302044" y="687971"/>
                  </a:lnTo>
                  <a:lnTo>
                    <a:pt x="305574" y="687031"/>
                  </a:lnTo>
                  <a:lnTo>
                    <a:pt x="377825" y="644410"/>
                  </a:lnTo>
                  <a:lnTo>
                    <a:pt x="390258" y="637082"/>
                  </a:lnTo>
                  <a:lnTo>
                    <a:pt x="435343" y="606361"/>
                  </a:lnTo>
                  <a:lnTo>
                    <a:pt x="475957" y="570166"/>
                  </a:lnTo>
                  <a:lnTo>
                    <a:pt x="511581" y="529043"/>
                  </a:lnTo>
                  <a:lnTo>
                    <a:pt x="541680" y="483527"/>
                  </a:lnTo>
                  <a:lnTo>
                    <a:pt x="565581" y="434479"/>
                  </a:lnTo>
                  <a:lnTo>
                    <a:pt x="582904" y="382917"/>
                  </a:lnTo>
                  <a:lnTo>
                    <a:pt x="593445" y="329539"/>
                  </a:lnTo>
                  <a:lnTo>
                    <a:pt x="597001" y="275094"/>
                  </a:lnTo>
                  <a:lnTo>
                    <a:pt x="597001" y="106743"/>
                  </a:lnTo>
                  <a:close/>
                </a:path>
              </a:pathLst>
            </a:custGeom>
            <a:solidFill>
              <a:srgbClr val="52318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480" name="Google Shape;480;p45"/>
          <p:cNvSpPr txBox="1"/>
          <p:nvPr/>
        </p:nvSpPr>
        <p:spPr>
          <a:xfrm>
            <a:off x="4969925" y="2316300"/>
            <a:ext cx="948000" cy="6300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800">
                <a:solidFill>
                  <a:srgbClr val="57585B"/>
                </a:solidFill>
                <a:latin typeface="Montserrat"/>
                <a:ea typeface="Montserrat"/>
                <a:cs typeface="Montserrat"/>
                <a:sym typeface="Montserrat"/>
              </a:rPr>
              <a:t>Send money across the globe in minutes, with extremely low fees.</a:t>
            </a:r>
            <a:endParaRPr sz="800">
              <a:latin typeface="Montserrat"/>
              <a:ea typeface="Montserrat"/>
              <a:cs typeface="Montserrat"/>
              <a:sym typeface="Montserrat"/>
            </a:endParaRPr>
          </a:p>
        </p:txBody>
      </p:sp>
      <p:sp>
        <p:nvSpPr>
          <p:cNvPr id="481" name="Google Shape;481;p45"/>
          <p:cNvSpPr txBox="1"/>
          <p:nvPr/>
        </p:nvSpPr>
        <p:spPr>
          <a:xfrm>
            <a:off x="6334525" y="2316300"/>
            <a:ext cx="1054500" cy="5046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800">
                <a:solidFill>
                  <a:srgbClr val="57585B"/>
                </a:solidFill>
                <a:latin typeface="Montserrat"/>
                <a:ea typeface="Montserrat"/>
                <a:cs typeface="Montserrat"/>
                <a:sym typeface="Montserrat"/>
              </a:rPr>
              <a:t>2.5 billion unbanked people can access money via a phone or a computer.</a:t>
            </a:r>
            <a:endParaRPr sz="800">
              <a:latin typeface="Montserrat"/>
              <a:ea typeface="Montserrat"/>
              <a:cs typeface="Montserrat"/>
              <a:sym typeface="Montserrat"/>
            </a:endParaRPr>
          </a:p>
        </p:txBody>
      </p:sp>
      <p:sp>
        <p:nvSpPr>
          <p:cNvPr id="482" name="Google Shape;482;p45"/>
          <p:cNvSpPr txBox="1"/>
          <p:nvPr/>
        </p:nvSpPr>
        <p:spPr>
          <a:xfrm>
            <a:off x="7665225" y="2316300"/>
            <a:ext cx="1054500" cy="379500"/>
          </a:xfrm>
          <a:prstGeom prst="rect">
            <a:avLst/>
          </a:prstGeom>
          <a:noFill/>
          <a:ln>
            <a:noFill/>
          </a:ln>
        </p:spPr>
        <p:txBody>
          <a:bodyPr anchorCtr="0" anchor="t" bIns="0" lIns="0" spcFirstLastPara="1" rIns="0" wrap="square" tIns="5475">
            <a:spAutoFit/>
          </a:bodyPr>
          <a:lstStyle/>
          <a:p>
            <a:pPr indent="0" lvl="0" marL="0" marR="0" rtl="0" algn="just">
              <a:lnSpc>
                <a:spcPct val="101800"/>
              </a:lnSpc>
              <a:spcBef>
                <a:spcPts val="0"/>
              </a:spcBef>
              <a:spcAft>
                <a:spcPts val="0"/>
              </a:spcAft>
              <a:buNone/>
            </a:pPr>
            <a:r>
              <a:rPr lang="en" sz="800">
                <a:solidFill>
                  <a:srgbClr val="57585B"/>
                </a:solidFill>
                <a:latin typeface="Montserrat"/>
                <a:ea typeface="Montserrat"/>
                <a:cs typeface="Montserrat"/>
                <a:sym typeface="Montserrat"/>
              </a:rPr>
              <a:t>Bitcoin transactions are public, but your identity is not.</a:t>
            </a:r>
            <a:endParaRPr sz="800">
              <a:latin typeface="Montserrat"/>
              <a:ea typeface="Montserrat"/>
              <a:cs typeface="Montserrat"/>
              <a:sym typeface="Montserrat"/>
            </a:endParaRPr>
          </a:p>
        </p:txBody>
      </p:sp>
      <p:pic>
        <p:nvPicPr>
          <p:cNvPr id="483" name="Google Shape;483;p45" title="Bitkwa-Logo-New.png"/>
          <p:cNvPicPr preferRelativeResize="0"/>
          <p:nvPr/>
        </p:nvPicPr>
        <p:blipFill>
          <a:blip r:embed="rId12">
            <a:alphaModFix/>
          </a:blip>
          <a:stretch>
            <a:fillRect/>
          </a:stretch>
        </p:blipFill>
        <p:spPr>
          <a:xfrm>
            <a:off x="6837267" y="223499"/>
            <a:ext cx="1054499" cy="431675"/>
          </a:xfrm>
          <a:prstGeom prst="rect">
            <a:avLst/>
          </a:prstGeom>
          <a:noFill/>
          <a:ln>
            <a:noFill/>
          </a:ln>
        </p:spPr>
      </p:pic>
      <p:pic>
        <p:nvPicPr>
          <p:cNvPr id="484" name="Google Shape;484;p45"/>
          <p:cNvPicPr preferRelativeResize="0"/>
          <p:nvPr/>
        </p:nvPicPr>
        <p:blipFill rotWithShape="1">
          <a:blip r:embed="rId13">
            <a:alphaModFix/>
          </a:blip>
          <a:srcRect b="0" l="0" r="0" t="0"/>
          <a:stretch/>
        </p:blipFill>
        <p:spPr>
          <a:xfrm>
            <a:off x="8564375" y="4846703"/>
            <a:ext cx="65270" cy="65279"/>
          </a:xfrm>
          <a:prstGeom prst="rect">
            <a:avLst/>
          </a:prstGeom>
          <a:noFill/>
          <a:ln>
            <a:noFill/>
          </a:ln>
        </p:spPr>
      </p:pic>
      <p:sp>
        <p:nvSpPr>
          <p:cNvPr id="485" name="Google Shape;485;p45"/>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11</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89" name="Shape 489"/>
        <p:cNvGrpSpPr/>
        <p:nvPr/>
      </p:nvGrpSpPr>
      <p:grpSpPr>
        <a:xfrm>
          <a:off x="0" y="0"/>
          <a:ext cx="0" cy="0"/>
          <a:chOff x="0" y="0"/>
          <a:chExt cx="0" cy="0"/>
        </a:xfrm>
      </p:grpSpPr>
      <p:pic>
        <p:nvPicPr>
          <p:cNvPr id="490" name="Google Shape;490;p46"/>
          <p:cNvPicPr preferRelativeResize="0"/>
          <p:nvPr/>
        </p:nvPicPr>
        <p:blipFill rotWithShape="1">
          <a:blip r:embed="rId3">
            <a:alphaModFix/>
          </a:blip>
          <a:srcRect b="0" l="0" r="0" t="0"/>
          <a:stretch/>
        </p:blipFill>
        <p:spPr>
          <a:xfrm>
            <a:off x="0" y="0"/>
            <a:ext cx="9143354" cy="849474"/>
          </a:xfrm>
          <a:prstGeom prst="rect">
            <a:avLst/>
          </a:prstGeom>
          <a:noFill/>
          <a:ln>
            <a:noFill/>
          </a:ln>
        </p:spPr>
      </p:pic>
      <p:pic>
        <p:nvPicPr>
          <p:cNvPr id="491" name="Google Shape;491;p46"/>
          <p:cNvPicPr preferRelativeResize="0"/>
          <p:nvPr/>
        </p:nvPicPr>
        <p:blipFill rotWithShape="1">
          <a:blip r:embed="rId4">
            <a:alphaModFix/>
          </a:blip>
          <a:srcRect b="0" l="0" r="0" t="0"/>
          <a:stretch/>
        </p:blipFill>
        <p:spPr>
          <a:xfrm>
            <a:off x="8050569" y="270106"/>
            <a:ext cx="579289" cy="308716"/>
          </a:xfrm>
          <a:prstGeom prst="rect">
            <a:avLst/>
          </a:prstGeom>
          <a:noFill/>
          <a:ln>
            <a:noFill/>
          </a:ln>
        </p:spPr>
      </p:pic>
      <p:sp>
        <p:nvSpPr>
          <p:cNvPr id="492" name="Google Shape;492;p46"/>
          <p:cNvSpPr txBox="1"/>
          <p:nvPr>
            <p:ph type="title"/>
          </p:nvPr>
        </p:nvSpPr>
        <p:spPr>
          <a:xfrm>
            <a:off x="508002" y="223494"/>
            <a:ext cx="43167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latin typeface="Montserrat"/>
                <a:ea typeface="Montserrat"/>
                <a:cs typeface="Montserrat"/>
                <a:sym typeface="Montserrat"/>
              </a:rPr>
              <a:t>An Introduction to Bitcoin</a:t>
            </a:r>
            <a:endParaRPr>
              <a:latin typeface="Montserrat"/>
              <a:ea typeface="Montserrat"/>
              <a:cs typeface="Montserrat"/>
              <a:sym typeface="Montserrat"/>
            </a:endParaRPr>
          </a:p>
        </p:txBody>
      </p:sp>
      <p:sp>
        <p:nvSpPr>
          <p:cNvPr id="493" name="Google Shape;493;p46"/>
          <p:cNvSpPr txBox="1"/>
          <p:nvPr/>
        </p:nvSpPr>
        <p:spPr>
          <a:xfrm>
            <a:off x="507975" y="1264625"/>
            <a:ext cx="4064100" cy="21552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Bitcoin is completely digital and borderless. It doesn’t matter where you are located because it lives on computers and smartphones from all over the world. Lots of users worldwide run the Bitcoin software and a copy of its ledger.</a:t>
            </a:r>
            <a:endParaRPr sz="1000">
              <a:solidFill>
                <a:srgbClr val="57585B"/>
              </a:solidFill>
              <a:latin typeface="Montserrat"/>
              <a:ea typeface="Montserrat"/>
              <a:cs typeface="Montserrat"/>
              <a:sym typeface="Montserrat"/>
            </a:endParaRPr>
          </a:p>
          <a:p>
            <a:pPr indent="0" lvl="0" marL="0" marR="0" rtl="0" algn="l">
              <a:lnSpc>
                <a:spcPct val="101800"/>
              </a:lnSpc>
              <a:spcBef>
                <a:spcPts val="0"/>
              </a:spcBef>
              <a:spcAft>
                <a:spcPts val="0"/>
              </a:spcAft>
              <a:buNone/>
            </a:pPr>
            <a:r>
              <a:t/>
            </a:r>
            <a:endParaRPr sz="1000">
              <a:solidFill>
                <a:srgbClr val="57585B"/>
              </a:solidFill>
              <a:latin typeface="Montserrat"/>
              <a:ea typeface="Montserrat"/>
              <a:cs typeface="Montserrat"/>
              <a:sym typeface="Montserrat"/>
            </a:endParaRPr>
          </a:p>
          <a:p>
            <a:pPr indent="0" lvl="0" marL="12700" marR="127000" rtl="0" algn="l">
              <a:lnSpc>
                <a:spcPct val="101800"/>
              </a:lnSpc>
              <a:spcBef>
                <a:spcPts val="0"/>
              </a:spcBef>
              <a:spcAft>
                <a:spcPts val="0"/>
              </a:spcAft>
              <a:buClr>
                <a:schemeClr val="dk1"/>
              </a:buClr>
              <a:buFont typeface="Arial"/>
              <a:buNone/>
            </a:pPr>
            <a:r>
              <a:rPr lang="en" sz="1000">
                <a:solidFill>
                  <a:srgbClr val="57585B"/>
                </a:solidFill>
                <a:latin typeface="Montserrat"/>
                <a:ea typeface="Montserrat"/>
                <a:cs typeface="Montserrat"/>
                <a:sym typeface="Montserrat"/>
              </a:rPr>
              <a:t>This software and record of all transactions has a very low chance of disappearing as there are countless copies of it. To shut it down, you would need to shut down the entire internet, forever, which is extremely unlikely to happen.</a:t>
            </a:r>
            <a:endParaRPr sz="1000">
              <a:solidFill>
                <a:schemeClr val="dk1"/>
              </a:solidFill>
              <a:latin typeface="Montserrat"/>
              <a:ea typeface="Montserrat"/>
              <a:cs typeface="Montserrat"/>
              <a:sym typeface="Montserrat"/>
            </a:endParaRPr>
          </a:p>
          <a:p>
            <a:pPr indent="0" lvl="0" marL="12700" marR="177800" rtl="0" algn="l">
              <a:lnSpc>
                <a:spcPct val="101800"/>
              </a:lnSpc>
              <a:spcBef>
                <a:spcPts val="900"/>
              </a:spcBef>
              <a:spcAft>
                <a:spcPts val="0"/>
              </a:spcAft>
              <a:buClr>
                <a:schemeClr val="dk1"/>
              </a:buClr>
              <a:buFont typeface="Arial"/>
              <a:buNone/>
            </a:pPr>
            <a:r>
              <a:rPr lang="en" sz="1000">
                <a:solidFill>
                  <a:srgbClr val="57585B"/>
                </a:solidFill>
                <a:latin typeface="Montserrat"/>
                <a:ea typeface="Montserrat"/>
                <a:cs typeface="Montserrat"/>
                <a:sym typeface="Montserrat"/>
              </a:rPr>
              <a:t>Finally, Bitcoin is scarce, which means that the number of bitcoin tokens that can exist is absolutely limited. No one can counterfeit Bitcoin </a:t>
            </a:r>
            <a:r>
              <a:rPr lang="en" sz="1000">
                <a:solidFill>
                  <a:srgbClr val="444746"/>
                </a:solidFill>
                <a:latin typeface="Montserrat"/>
                <a:ea typeface="Montserrat"/>
                <a:cs typeface="Montserrat"/>
                <a:sym typeface="Montserrat"/>
              </a:rPr>
              <a:t>—</a:t>
            </a:r>
            <a:r>
              <a:rPr lang="en" sz="1000">
                <a:solidFill>
                  <a:srgbClr val="57585B"/>
                </a:solidFill>
                <a:latin typeface="Montserrat"/>
                <a:ea typeface="Montserrat"/>
                <a:cs typeface="Montserrat"/>
                <a:sym typeface="Montserrat"/>
              </a:rPr>
              <a:t> not even the most powerful governments and ﬁnancial institutions.</a:t>
            </a:r>
            <a:endParaRPr sz="1000">
              <a:solidFill>
                <a:srgbClr val="57585B"/>
              </a:solidFill>
              <a:latin typeface="Montserrat"/>
              <a:ea typeface="Montserrat"/>
              <a:cs typeface="Montserrat"/>
              <a:sym typeface="Montserrat"/>
            </a:endParaRPr>
          </a:p>
        </p:txBody>
      </p:sp>
      <p:grpSp>
        <p:nvGrpSpPr>
          <p:cNvPr id="494" name="Google Shape;494;p46"/>
          <p:cNvGrpSpPr/>
          <p:nvPr/>
        </p:nvGrpSpPr>
        <p:grpSpPr>
          <a:xfrm>
            <a:off x="4908364" y="1264614"/>
            <a:ext cx="3861332" cy="2104723"/>
            <a:chOff x="10316861" y="7415339"/>
            <a:chExt cx="5810884" cy="3167379"/>
          </a:xfrm>
        </p:grpSpPr>
        <p:sp>
          <p:nvSpPr>
            <p:cNvPr id="495" name="Google Shape;495;p46"/>
            <p:cNvSpPr/>
            <p:nvPr/>
          </p:nvSpPr>
          <p:spPr>
            <a:xfrm>
              <a:off x="10316861" y="7415339"/>
              <a:ext cx="5810884" cy="3167379"/>
            </a:xfrm>
            <a:custGeom>
              <a:rect b="b" l="l" r="r" t="t"/>
              <a:pathLst>
                <a:path extrusionOk="0" h="3167379" w="5810884">
                  <a:moveTo>
                    <a:pt x="5616907" y="3166919"/>
                  </a:moveTo>
                  <a:lnTo>
                    <a:pt x="193659" y="3166919"/>
                  </a:lnTo>
                  <a:lnTo>
                    <a:pt x="149253" y="3161804"/>
                  </a:lnTo>
                  <a:lnTo>
                    <a:pt x="108490" y="3147234"/>
                  </a:lnTo>
                  <a:lnTo>
                    <a:pt x="72533" y="3124372"/>
                  </a:lnTo>
                  <a:lnTo>
                    <a:pt x="42543" y="3094381"/>
                  </a:lnTo>
                  <a:lnTo>
                    <a:pt x="19682" y="3058424"/>
                  </a:lnTo>
                  <a:lnTo>
                    <a:pt x="5114" y="3017662"/>
                  </a:lnTo>
                  <a:lnTo>
                    <a:pt x="0" y="2973260"/>
                  </a:lnTo>
                  <a:lnTo>
                    <a:pt x="0" y="193659"/>
                  </a:lnTo>
                  <a:lnTo>
                    <a:pt x="5114" y="149256"/>
                  </a:lnTo>
                  <a:lnTo>
                    <a:pt x="19682" y="108495"/>
                  </a:lnTo>
                  <a:lnTo>
                    <a:pt x="42543" y="72537"/>
                  </a:lnTo>
                  <a:lnTo>
                    <a:pt x="72533" y="42546"/>
                  </a:lnTo>
                  <a:lnTo>
                    <a:pt x="108490" y="19684"/>
                  </a:lnTo>
                  <a:lnTo>
                    <a:pt x="149253" y="5114"/>
                  </a:lnTo>
                  <a:lnTo>
                    <a:pt x="193659" y="0"/>
                  </a:lnTo>
                  <a:lnTo>
                    <a:pt x="5616907" y="0"/>
                  </a:lnTo>
                  <a:lnTo>
                    <a:pt x="5661310" y="5114"/>
                  </a:lnTo>
                  <a:lnTo>
                    <a:pt x="5702071" y="19684"/>
                  </a:lnTo>
                  <a:lnTo>
                    <a:pt x="5738029" y="42546"/>
                  </a:lnTo>
                  <a:lnTo>
                    <a:pt x="5768020" y="72537"/>
                  </a:lnTo>
                  <a:lnTo>
                    <a:pt x="5790881" y="108495"/>
                  </a:lnTo>
                  <a:lnTo>
                    <a:pt x="5805451" y="149256"/>
                  </a:lnTo>
                  <a:lnTo>
                    <a:pt x="5810566" y="193659"/>
                  </a:lnTo>
                  <a:lnTo>
                    <a:pt x="5810566" y="2973260"/>
                  </a:lnTo>
                  <a:lnTo>
                    <a:pt x="5805451" y="3017662"/>
                  </a:lnTo>
                  <a:lnTo>
                    <a:pt x="5790881" y="3058424"/>
                  </a:lnTo>
                  <a:lnTo>
                    <a:pt x="5768020" y="3094381"/>
                  </a:lnTo>
                  <a:lnTo>
                    <a:pt x="5738029" y="3124372"/>
                  </a:lnTo>
                  <a:lnTo>
                    <a:pt x="5702071" y="3147234"/>
                  </a:lnTo>
                  <a:lnTo>
                    <a:pt x="5661310" y="3161804"/>
                  </a:lnTo>
                  <a:lnTo>
                    <a:pt x="5616907" y="3166919"/>
                  </a:lnTo>
                  <a:close/>
                </a:path>
              </a:pathLst>
            </a:custGeom>
            <a:noFill/>
            <a:ln cap="flat" cmpd="sng" w="128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168"/>
            </a:p>
          </p:txBody>
        </p:sp>
        <p:pic>
          <p:nvPicPr>
            <p:cNvPr id="496" name="Google Shape;496;p46"/>
            <p:cNvPicPr preferRelativeResize="0"/>
            <p:nvPr/>
          </p:nvPicPr>
          <p:blipFill rotWithShape="1">
            <a:blip r:embed="rId5">
              <a:alphaModFix/>
            </a:blip>
            <a:srcRect b="0" l="0" r="0" t="0"/>
            <a:stretch/>
          </p:blipFill>
          <p:spPr>
            <a:xfrm>
              <a:off x="10768903" y="7652509"/>
              <a:ext cx="4844152" cy="2712525"/>
            </a:xfrm>
            <a:prstGeom prst="rect">
              <a:avLst/>
            </a:prstGeom>
            <a:noFill/>
            <a:ln>
              <a:noFill/>
            </a:ln>
          </p:spPr>
        </p:pic>
      </p:grpSp>
      <p:pic>
        <p:nvPicPr>
          <p:cNvPr id="497" name="Google Shape;497;p46" title="Bitkwa-Logo-New.png"/>
          <p:cNvPicPr preferRelativeResize="0"/>
          <p:nvPr/>
        </p:nvPicPr>
        <p:blipFill>
          <a:blip r:embed="rId6">
            <a:alphaModFix/>
          </a:blip>
          <a:stretch>
            <a:fillRect/>
          </a:stretch>
        </p:blipFill>
        <p:spPr>
          <a:xfrm>
            <a:off x="6837267" y="223499"/>
            <a:ext cx="1054499" cy="431675"/>
          </a:xfrm>
          <a:prstGeom prst="rect">
            <a:avLst/>
          </a:prstGeom>
          <a:noFill/>
          <a:ln>
            <a:noFill/>
          </a:ln>
        </p:spPr>
      </p:pic>
      <p:pic>
        <p:nvPicPr>
          <p:cNvPr id="498" name="Google Shape;498;p46"/>
          <p:cNvPicPr preferRelativeResize="0"/>
          <p:nvPr/>
        </p:nvPicPr>
        <p:blipFill rotWithShape="1">
          <a:blip r:embed="rId7">
            <a:alphaModFix/>
          </a:blip>
          <a:srcRect b="0" l="0" r="0" t="0"/>
          <a:stretch/>
        </p:blipFill>
        <p:spPr>
          <a:xfrm>
            <a:off x="8564375" y="4846703"/>
            <a:ext cx="65270" cy="65279"/>
          </a:xfrm>
          <a:prstGeom prst="rect">
            <a:avLst/>
          </a:prstGeom>
          <a:noFill/>
          <a:ln>
            <a:noFill/>
          </a:ln>
        </p:spPr>
      </p:pic>
      <p:sp>
        <p:nvSpPr>
          <p:cNvPr id="499" name="Google Shape;499;p46"/>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12</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id="504" name="Google Shape;504;p47"/>
          <p:cNvPicPr preferRelativeResize="0"/>
          <p:nvPr/>
        </p:nvPicPr>
        <p:blipFill rotWithShape="1">
          <a:blip r:embed="rId3">
            <a:alphaModFix/>
          </a:blip>
          <a:srcRect b="0" l="0" r="0" t="0"/>
          <a:stretch/>
        </p:blipFill>
        <p:spPr>
          <a:xfrm>
            <a:off x="8050569" y="270106"/>
            <a:ext cx="579289" cy="308716"/>
          </a:xfrm>
          <a:prstGeom prst="rect">
            <a:avLst/>
          </a:prstGeom>
          <a:noFill/>
          <a:ln>
            <a:noFill/>
          </a:ln>
        </p:spPr>
      </p:pic>
      <p:sp>
        <p:nvSpPr>
          <p:cNvPr id="505" name="Google Shape;505;p47"/>
          <p:cNvSpPr txBox="1"/>
          <p:nvPr>
            <p:ph type="title"/>
          </p:nvPr>
        </p:nvSpPr>
        <p:spPr>
          <a:xfrm>
            <a:off x="508002" y="223494"/>
            <a:ext cx="43167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latin typeface="Montserrat"/>
                <a:ea typeface="Montserrat"/>
                <a:cs typeface="Montserrat"/>
                <a:sym typeface="Montserrat"/>
              </a:rPr>
              <a:t>An Introduction to Bitcoin</a:t>
            </a:r>
            <a:endParaRPr>
              <a:latin typeface="Montserrat"/>
              <a:ea typeface="Montserrat"/>
              <a:cs typeface="Montserrat"/>
              <a:sym typeface="Montserrat"/>
            </a:endParaRPr>
          </a:p>
        </p:txBody>
      </p:sp>
      <p:sp>
        <p:nvSpPr>
          <p:cNvPr id="506" name="Google Shape;506;p47"/>
          <p:cNvSpPr txBox="1"/>
          <p:nvPr/>
        </p:nvSpPr>
        <p:spPr>
          <a:xfrm>
            <a:off x="508575" y="1093725"/>
            <a:ext cx="8121300" cy="35154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b="1" i="1" lang="en" sz="1600">
                <a:solidFill>
                  <a:srgbClr val="241B54"/>
                </a:solidFill>
                <a:latin typeface="Montserrat"/>
                <a:ea typeface="Montserrat"/>
                <a:cs typeface="Montserrat"/>
                <a:sym typeface="Montserrat"/>
              </a:rPr>
              <a:t>Bitcoin’s Features</a:t>
            </a:r>
            <a:endParaRPr sz="1600">
              <a:latin typeface="Montserrat"/>
              <a:ea typeface="Montserrat"/>
              <a:cs typeface="Montserrat"/>
              <a:sym typeface="Montserrat"/>
            </a:endParaRPr>
          </a:p>
          <a:p>
            <a:pPr indent="0" lvl="0" marL="0" rtl="0" algn="l">
              <a:lnSpc>
                <a:spcPct val="100000"/>
              </a:lnSpc>
              <a:spcBef>
                <a:spcPts val="1100"/>
              </a:spcBef>
              <a:spcAft>
                <a:spcPts val="0"/>
              </a:spcAft>
              <a:buNone/>
            </a:pPr>
            <a:r>
              <a:rPr b="1" lang="en" sz="1200">
                <a:solidFill>
                  <a:srgbClr val="241B54"/>
                </a:solidFill>
                <a:latin typeface="Montserrat"/>
                <a:ea typeface="Montserrat"/>
                <a:cs typeface="Montserrat"/>
                <a:sym typeface="Montserrat"/>
              </a:rPr>
              <a:t>The Evolution of Sound Money</a:t>
            </a:r>
            <a:endParaRPr sz="1200">
              <a:latin typeface="Montserrat"/>
              <a:ea typeface="Montserrat"/>
              <a:cs typeface="Montserrat"/>
              <a:sym typeface="Montserrat"/>
            </a:endParaRPr>
          </a:p>
          <a:p>
            <a:pPr indent="0" lvl="0" marL="12700" marR="50800" rtl="0" algn="l">
              <a:lnSpc>
                <a:spcPct val="101800"/>
              </a:lnSpc>
              <a:spcBef>
                <a:spcPts val="1000"/>
              </a:spcBef>
              <a:spcAft>
                <a:spcPts val="0"/>
              </a:spcAft>
              <a:buNone/>
            </a:pPr>
            <a:r>
              <a:rPr lang="en" sz="1000">
                <a:solidFill>
                  <a:srgbClr val="57585B"/>
                </a:solidFill>
                <a:latin typeface="Montserrat"/>
                <a:ea typeface="Montserrat"/>
                <a:cs typeface="Montserrat"/>
                <a:sym typeface="Montserrat"/>
              </a:rPr>
              <a:t>T</a:t>
            </a:r>
            <a:r>
              <a:rPr lang="en" sz="1000">
                <a:solidFill>
                  <a:srgbClr val="57585B"/>
                </a:solidFill>
                <a:latin typeface="Montserrat"/>
                <a:ea typeface="Montserrat"/>
                <a:cs typeface="Montserrat"/>
                <a:sym typeface="Montserrat"/>
              </a:rPr>
              <a:t>he lifecycle of sound money progresses through three stages to receive general acceptance from society: from being a store of value to becoming a medium of exchange and, ﬁnally, a unit of account.</a:t>
            </a:r>
            <a:endParaRPr sz="1000">
              <a:latin typeface="Montserrat"/>
              <a:ea typeface="Montserrat"/>
              <a:cs typeface="Montserrat"/>
              <a:sym typeface="Montserrat"/>
            </a:endParaRPr>
          </a:p>
          <a:p>
            <a:pPr indent="0" lvl="0" marL="12700" marR="12700" rtl="0" algn="l">
              <a:lnSpc>
                <a:spcPct val="101800"/>
              </a:lnSpc>
              <a:spcBef>
                <a:spcPts val="900"/>
              </a:spcBef>
              <a:spcAft>
                <a:spcPts val="0"/>
              </a:spcAft>
              <a:buNone/>
            </a:pPr>
            <a:r>
              <a:rPr lang="en" sz="1000">
                <a:solidFill>
                  <a:srgbClr val="57585B"/>
                </a:solidFill>
                <a:latin typeface="Montserrat"/>
                <a:ea typeface="Montserrat"/>
                <a:cs typeface="Montserrat"/>
                <a:sym typeface="Montserrat"/>
              </a:rPr>
              <a:t>The ﬁrst stage of money, a </a:t>
            </a:r>
            <a:r>
              <a:rPr b="1" lang="en" sz="1000">
                <a:solidFill>
                  <a:srgbClr val="57585B"/>
                </a:solidFill>
                <a:latin typeface="Montserrat"/>
                <a:ea typeface="Montserrat"/>
                <a:cs typeface="Montserrat"/>
                <a:sym typeface="Montserrat"/>
              </a:rPr>
              <a:t>store of value</a:t>
            </a:r>
            <a:r>
              <a:rPr lang="en" sz="1000">
                <a:solidFill>
                  <a:srgbClr val="57585B"/>
                </a:solidFill>
                <a:latin typeface="Montserrat"/>
                <a:ea typeface="Montserrat"/>
                <a:cs typeface="Montserrat"/>
                <a:sym typeface="Montserrat"/>
              </a:rPr>
              <a:t>, is when a currency starts gaining trust as a stable (or appreciating) asset over time. People who recognize this early seek to protect their wealth by storing it in this form of money, especially during a time of geopolitical and macroeconomic uncertainties.</a:t>
            </a:r>
            <a:endParaRPr sz="1000">
              <a:latin typeface="Montserrat"/>
              <a:ea typeface="Montserrat"/>
              <a:cs typeface="Montserrat"/>
              <a:sym typeface="Montserrat"/>
            </a:endParaRPr>
          </a:p>
          <a:p>
            <a:pPr indent="0" lvl="0" marL="12700" marR="12700" rtl="0" algn="l">
              <a:lnSpc>
                <a:spcPct val="101800"/>
              </a:lnSpc>
              <a:spcBef>
                <a:spcPts val="900"/>
              </a:spcBef>
              <a:spcAft>
                <a:spcPts val="0"/>
              </a:spcAft>
              <a:buNone/>
            </a:pPr>
            <a:r>
              <a:rPr lang="en" sz="1000">
                <a:solidFill>
                  <a:srgbClr val="57585B"/>
                </a:solidFill>
                <a:latin typeface="Montserrat"/>
                <a:ea typeface="Montserrat"/>
                <a:cs typeface="Montserrat"/>
                <a:sym typeface="Montserrat"/>
              </a:rPr>
              <a:t>Some groups, like media outlets, call Bitcoin a form of “digital gold.” This is because Bitcoin ﬁrmly established itself as a store of value during the past decade. Every day, more and more people start to view Bitcoin as a hedge against inﬂation, like gold was historically.</a:t>
            </a:r>
            <a:endParaRPr sz="1000">
              <a:latin typeface="Montserrat"/>
              <a:ea typeface="Montserrat"/>
              <a:cs typeface="Montserrat"/>
              <a:sym typeface="Montserrat"/>
            </a:endParaRPr>
          </a:p>
          <a:p>
            <a:pPr indent="0" lvl="0" marL="12700" marR="0" rtl="0" algn="l">
              <a:lnSpc>
                <a:spcPct val="101800"/>
              </a:lnSpc>
              <a:spcBef>
                <a:spcPts val="900"/>
              </a:spcBef>
              <a:spcAft>
                <a:spcPts val="0"/>
              </a:spcAft>
              <a:buNone/>
            </a:pPr>
            <a:r>
              <a:rPr lang="en" sz="1000">
                <a:solidFill>
                  <a:srgbClr val="57585B"/>
                </a:solidFill>
                <a:latin typeface="Montserrat"/>
                <a:ea typeface="Montserrat"/>
                <a:cs typeface="Montserrat"/>
                <a:sym typeface="Montserrat"/>
              </a:rPr>
              <a:t>The next stage is when conﬁdence in a currency’s stability solidiﬁes. This is when the currency transitions into a </a:t>
            </a:r>
            <a:r>
              <a:rPr b="1" lang="en" sz="1000">
                <a:solidFill>
                  <a:srgbClr val="57585B"/>
                </a:solidFill>
                <a:latin typeface="Montserrat"/>
                <a:ea typeface="Montserrat"/>
                <a:cs typeface="Montserrat"/>
                <a:sym typeface="Montserrat"/>
              </a:rPr>
              <a:t>medium of exchange,</a:t>
            </a:r>
            <a:r>
              <a:rPr lang="en" sz="1000">
                <a:solidFill>
                  <a:srgbClr val="57585B"/>
                </a:solidFill>
                <a:latin typeface="Montserrat"/>
                <a:ea typeface="Montserrat"/>
                <a:cs typeface="Montserrat"/>
                <a:sym typeface="Montserrat"/>
              </a:rPr>
              <a:t> facilitating transactions in people’s daily lives. During this stage, the currency starts to become widely accepted for the exchange of goods and services.</a:t>
            </a:r>
            <a:endParaRPr sz="1000">
              <a:solidFill>
                <a:srgbClr val="57585B"/>
              </a:solidFill>
              <a:latin typeface="Montserrat"/>
              <a:ea typeface="Montserrat"/>
              <a:cs typeface="Montserrat"/>
              <a:sym typeface="Montserrat"/>
            </a:endParaRPr>
          </a:p>
          <a:p>
            <a:pPr indent="0" lvl="0" marL="12700" marR="0" rtl="0" algn="l">
              <a:lnSpc>
                <a:spcPct val="101800"/>
              </a:lnSpc>
              <a:spcBef>
                <a:spcPts val="900"/>
              </a:spcBef>
              <a:spcAft>
                <a:spcPts val="0"/>
              </a:spcAft>
              <a:buNone/>
            </a:pPr>
            <a:r>
              <a:rPr lang="en" sz="1000">
                <a:solidFill>
                  <a:srgbClr val="57585B"/>
                </a:solidFill>
                <a:latin typeface="Montserrat"/>
                <a:ea typeface="Montserrat"/>
                <a:cs typeface="Montserrat"/>
                <a:sym typeface="Montserrat"/>
              </a:rPr>
              <a:t>Bitcoin is progressively moving toward becoming a medium of exchange. With growing merchant acceptance and the development of the protocol, Bitcoin transactions are becoming more eﬃcient and commonplace in daily commerce. One example of this is El Salvador, where Bitcoin is oﬃcially recognized as legal tender. Each day, more and more ordinary citizens and businesses are using Bitcoin as a medium of exchange.</a:t>
            </a:r>
            <a:endParaRPr sz="1000">
              <a:solidFill>
                <a:srgbClr val="57585B"/>
              </a:solidFill>
              <a:latin typeface="Montserrat"/>
              <a:ea typeface="Montserrat"/>
              <a:cs typeface="Montserrat"/>
              <a:sym typeface="Montserrat"/>
            </a:endParaRPr>
          </a:p>
        </p:txBody>
      </p:sp>
      <p:pic>
        <p:nvPicPr>
          <p:cNvPr id="507" name="Google Shape;507;p47" title="Bitkwa-Logo-New.png"/>
          <p:cNvPicPr preferRelativeResize="0"/>
          <p:nvPr/>
        </p:nvPicPr>
        <p:blipFill>
          <a:blip r:embed="rId4">
            <a:alphaModFix/>
          </a:blip>
          <a:stretch>
            <a:fillRect/>
          </a:stretch>
        </p:blipFill>
        <p:spPr>
          <a:xfrm>
            <a:off x="6837267" y="223499"/>
            <a:ext cx="1054499" cy="431675"/>
          </a:xfrm>
          <a:prstGeom prst="rect">
            <a:avLst/>
          </a:prstGeom>
          <a:noFill/>
          <a:ln>
            <a:noFill/>
          </a:ln>
        </p:spPr>
      </p:pic>
      <p:pic>
        <p:nvPicPr>
          <p:cNvPr id="508" name="Google Shape;508;p47"/>
          <p:cNvPicPr preferRelativeResize="0"/>
          <p:nvPr/>
        </p:nvPicPr>
        <p:blipFill rotWithShape="1">
          <a:blip r:embed="rId5">
            <a:alphaModFix/>
          </a:blip>
          <a:srcRect b="0" l="0" r="0" t="0"/>
          <a:stretch/>
        </p:blipFill>
        <p:spPr>
          <a:xfrm>
            <a:off x="8564375" y="4846703"/>
            <a:ext cx="65270" cy="65279"/>
          </a:xfrm>
          <a:prstGeom prst="rect">
            <a:avLst/>
          </a:prstGeom>
          <a:noFill/>
          <a:ln>
            <a:noFill/>
          </a:ln>
        </p:spPr>
      </p:pic>
      <p:sp>
        <p:nvSpPr>
          <p:cNvPr id="509" name="Google Shape;509;p47"/>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13</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pic>
        <p:nvPicPr>
          <p:cNvPr id="514" name="Google Shape;514;p48"/>
          <p:cNvPicPr preferRelativeResize="0"/>
          <p:nvPr/>
        </p:nvPicPr>
        <p:blipFill rotWithShape="1">
          <a:blip r:embed="rId3">
            <a:alphaModFix/>
          </a:blip>
          <a:srcRect b="0" l="0" r="0" t="0"/>
          <a:stretch/>
        </p:blipFill>
        <p:spPr>
          <a:xfrm>
            <a:off x="8050569" y="270106"/>
            <a:ext cx="579289" cy="308716"/>
          </a:xfrm>
          <a:prstGeom prst="rect">
            <a:avLst/>
          </a:prstGeom>
          <a:noFill/>
          <a:ln>
            <a:noFill/>
          </a:ln>
        </p:spPr>
      </p:pic>
      <p:sp>
        <p:nvSpPr>
          <p:cNvPr id="515" name="Google Shape;515;p48"/>
          <p:cNvSpPr txBox="1"/>
          <p:nvPr>
            <p:ph type="title"/>
          </p:nvPr>
        </p:nvSpPr>
        <p:spPr>
          <a:xfrm>
            <a:off x="508002" y="223494"/>
            <a:ext cx="43167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latin typeface="Montserrat"/>
                <a:ea typeface="Montserrat"/>
                <a:cs typeface="Montserrat"/>
                <a:sym typeface="Montserrat"/>
              </a:rPr>
              <a:t>An Introduction to Bitcoin</a:t>
            </a:r>
            <a:endParaRPr>
              <a:latin typeface="Montserrat"/>
              <a:ea typeface="Montserrat"/>
              <a:cs typeface="Montserrat"/>
              <a:sym typeface="Montserrat"/>
            </a:endParaRPr>
          </a:p>
        </p:txBody>
      </p:sp>
      <p:sp>
        <p:nvSpPr>
          <p:cNvPr id="516" name="Google Shape;516;p48"/>
          <p:cNvSpPr txBox="1"/>
          <p:nvPr/>
        </p:nvSpPr>
        <p:spPr>
          <a:xfrm>
            <a:off x="508575" y="1093725"/>
            <a:ext cx="8121300" cy="16971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b="1" i="1" lang="en" sz="1600">
                <a:solidFill>
                  <a:srgbClr val="241B54"/>
                </a:solidFill>
                <a:latin typeface="Montserrat"/>
                <a:ea typeface="Montserrat"/>
                <a:cs typeface="Montserrat"/>
                <a:sym typeface="Montserrat"/>
              </a:rPr>
              <a:t>Bitcoin’s Features</a:t>
            </a:r>
            <a:endParaRPr b="1" i="1" sz="1600">
              <a:solidFill>
                <a:srgbClr val="241B54"/>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b="1" i="1" sz="1600">
              <a:solidFill>
                <a:srgbClr val="241B54"/>
              </a:solidFill>
              <a:latin typeface="Montserrat"/>
              <a:ea typeface="Montserrat"/>
              <a:cs typeface="Montserrat"/>
              <a:sym typeface="Montserrat"/>
            </a:endParaRPr>
          </a:p>
          <a:p>
            <a:pPr indent="0" lvl="0" marL="0" marR="25400" rtl="0" algn="l">
              <a:lnSpc>
                <a:spcPct val="101800"/>
              </a:lnSpc>
              <a:spcBef>
                <a:spcPts val="0"/>
              </a:spcBef>
              <a:spcAft>
                <a:spcPts val="0"/>
              </a:spcAft>
              <a:buClr>
                <a:schemeClr val="dk1"/>
              </a:buClr>
              <a:buFont typeface="Arial"/>
              <a:buNone/>
            </a:pPr>
            <a:r>
              <a:rPr lang="en" sz="1000">
                <a:solidFill>
                  <a:srgbClr val="57585B"/>
                </a:solidFill>
                <a:latin typeface="Montserrat"/>
                <a:ea typeface="Montserrat"/>
                <a:cs typeface="Montserrat"/>
                <a:sym typeface="Montserrat"/>
              </a:rPr>
              <a:t>In the ﬁnal stage, a currency achieves the status of a </a:t>
            </a:r>
            <a:r>
              <a:rPr b="1" lang="en" sz="1000">
                <a:solidFill>
                  <a:srgbClr val="57585B"/>
                </a:solidFill>
                <a:latin typeface="Montserrat"/>
                <a:ea typeface="Montserrat"/>
                <a:cs typeface="Montserrat"/>
                <a:sym typeface="Montserrat"/>
              </a:rPr>
              <a:t>unit of account</a:t>
            </a:r>
            <a:r>
              <a:rPr lang="en" sz="1000">
                <a:solidFill>
                  <a:srgbClr val="57585B"/>
                </a:solidFill>
                <a:latin typeface="Montserrat"/>
                <a:ea typeface="Montserrat"/>
                <a:cs typeface="Montserrat"/>
                <a:sym typeface="Montserrat"/>
              </a:rPr>
              <a:t>, serving as a common measure for pricing goods and services. This is the stage in which it becomes the standard metric against which all other values are measured.</a:t>
            </a:r>
            <a:endParaRPr sz="1000">
              <a:solidFill>
                <a:schemeClr val="dk1"/>
              </a:solidFill>
              <a:latin typeface="Montserrat"/>
              <a:ea typeface="Montserrat"/>
              <a:cs typeface="Montserrat"/>
              <a:sym typeface="Montserrat"/>
            </a:endParaRPr>
          </a:p>
          <a:p>
            <a:pPr indent="0" lvl="0" marL="0" rtl="0" algn="l">
              <a:lnSpc>
                <a:spcPct val="101800"/>
              </a:lnSpc>
              <a:spcBef>
                <a:spcPts val="900"/>
              </a:spcBef>
              <a:spcAft>
                <a:spcPts val="0"/>
              </a:spcAft>
              <a:buClr>
                <a:schemeClr val="dk1"/>
              </a:buClr>
              <a:buFont typeface="Arial"/>
              <a:buNone/>
            </a:pPr>
            <a:r>
              <a:rPr lang="en" sz="1000">
                <a:solidFill>
                  <a:srgbClr val="57585B"/>
                </a:solidFill>
                <a:latin typeface="Montserrat"/>
                <a:ea typeface="Montserrat"/>
                <a:cs typeface="Montserrat"/>
                <a:sym typeface="Montserrat"/>
              </a:rPr>
              <a:t>The journey toward becoming a unit of account is a more extended (long-term) process. The world currently measures goods and services only in ﬁat currencies, therefore, Bitcoin needs broader adoption and integration into various ﬁnancial systems. However, the foundation is already laid as businesses and individuals begin to consider and denominate values in Bitcoin.</a:t>
            </a:r>
            <a:endParaRPr sz="1000">
              <a:solidFill>
                <a:schemeClr val="dk1"/>
              </a:solidFill>
              <a:latin typeface="Montserrat"/>
              <a:ea typeface="Montserrat"/>
              <a:cs typeface="Montserrat"/>
              <a:sym typeface="Montserrat"/>
            </a:endParaRPr>
          </a:p>
          <a:p>
            <a:pPr indent="0" lvl="0" marL="12700" marR="0" rtl="0" algn="l">
              <a:lnSpc>
                <a:spcPct val="101800"/>
              </a:lnSpc>
              <a:spcBef>
                <a:spcPts val="900"/>
              </a:spcBef>
              <a:spcAft>
                <a:spcPts val="0"/>
              </a:spcAft>
              <a:buNone/>
            </a:pPr>
            <a:r>
              <a:t/>
            </a:r>
            <a:endParaRPr b="1" sz="1200">
              <a:solidFill>
                <a:srgbClr val="241B54"/>
              </a:solidFill>
              <a:latin typeface="Montserrat"/>
              <a:ea typeface="Montserrat"/>
              <a:cs typeface="Montserrat"/>
              <a:sym typeface="Montserrat"/>
            </a:endParaRPr>
          </a:p>
        </p:txBody>
      </p:sp>
      <p:grpSp>
        <p:nvGrpSpPr>
          <p:cNvPr id="517" name="Google Shape;517;p48"/>
          <p:cNvGrpSpPr/>
          <p:nvPr/>
        </p:nvGrpSpPr>
        <p:grpSpPr>
          <a:xfrm>
            <a:off x="1424584" y="2724766"/>
            <a:ext cx="6294836" cy="1072101"/>
            <a:chOff x="4689153" y="1958809"/>
            <a:chExt cx="3937964" cy="670692"/>
          </a:xfrm>
        </p:grpSpPr>
        <p:sp>
          <p:nvSpPr>
            <p:cNvPr id="518" name="Google Shape;518;p48"/>
            <p:cNvSpPr txBox="1"/>
            <p:nvPr/>
          </p:nvSpPr>
          <p:spPr>
            <a:xfrm>
              <a:off x="4689153" y="2514901"/>
              <a:ext cx="3782400" cy="114600"/>
            </a:xfrm>
            <a:prstGeom prst="rect">
              <a:avLst/>
            </a:prstGeom>
            <a:noFill/>
            <a:ln>
              <a:noFill/>
            </a:ln>
          </p:spPr>
          <p:txBody>
            <a:bodyPr anchorCtr="0" anchor="t" bIns="0" lIns="0" spcFirstLastPara="1" rIns="0" wrap="square" tIns="11075">
              <a:spAutoFit/>
            </a:bodyPr>
            <a:lstStyle/>
            <a:p>
              <a:pPr indent="0" lvl="0" marL="446620" rtl="0" algn="l">
                <a:lnSpc>
                  <a:spcPct val="100000"/>
                </a:lnSpc>
                <a:spcBef>
                  <a:spcPts val="0"/>
                </a:spcBef>
                <a:spcAft>
                  <a:spcPts val="0"/>
                </a:spcAft>
                <a:buNone/>
              </a:pPr>
              <a:r>
                <a:rPr b="1" lang="en" sz="1118">
                  <a:solidFill>
                    <a:srgbClr val="241B54"/>
                  </a:solidFill>
                  <a:latin typeface="Open Sans"/>
                  <a:ea typeface="Open Sans"/>
                  <a:cs typeface="Open Sans"/>
                  <a:sym typeface="Open Sans"/>
                </a:rPr>
                <a:t>Gold Standard	Bitcoin Standard</a:t>
              </a:r>
              <a:endParaRPr sz="1278">
                <a:latin typeface="Open Sans"/>
                <a:ea typeface="Open Sans"/>
                <a:cs typeface="Open Sans"/>
                <a:sym typeface="Open Sans"/>
              </a:endParaRPr>
            </a:p>
          </p:txBody>
        </p:sp>
        <p:sp>
          <p:nvSpPr>
            <p:cNvPr id="519" name="Google Shape;519;p48"/>
            <p:cNvSpPr txBox="1"/>
            <p:nvPr/>
          </p:nvSpPr>
          <p:spPr>
            <a:xfrm>
              <a:off x="4962473" y="2059986"/>
              <a:ext cx="281700" cy="160200"/>
            </a:xfrm>
            <a:prstGeom prst="rect">
              <a:avLst/>
            </a:prstGeom>
            <a:noFill/>
            <a:ln>
              <a:noFill/>
            </a:ln>
          </p:spPr>
          <p:txBody>
            <a:bodyPr anchorCtr="0" anchor="t" bIns="0" lIns="0" spcFirstLastPara="1" rIns="0" wrap="square" tIns="10150">
              <a:spAutoFit/>
            </a:bodyPr>
            <a:lstStyle/>
            <a:p>
              <a:pPr indent="0" lvl="0" marL="0" rtl="0" algn="l">
                <a:lnSpc>
                  <a:spcPct val="100000"/>
                </a:lnSpc>
                <a:spcBef>
                  <a:spcPts val="0"/>
                </a:spcBef>
                <a:spcAft>
                  <a:spcPts val="0"/>
                </a:spcAft>
                <a:buNone/>
              </a:pPr>
              <a:r>
                <a:rPr b="1" lang="en" sz="1598">
                  <a:solidFill>
                    <a:srgbClr val="241B54"/>
                  </a:solidFill>
                  <a:latin typeface="Open Sans"/>
                  <a:ea typeface="Open Sans"/>
                  <a:cs typeface="Open Sans"/>
                  <a:sym typeface="Open Sans"/>
                </a:rPr>
                <a:t>Past</a:t>
              </a:r>
              <a:endParaRPr sz="1598">
                <a:latin typeface="Open Sans"/>
                <a:ea typeface="Open Sans"/>
                <a:cs typeface="Open Sans"/>
                <a:sym typeface="Open Sans"/>
              </a:endParaRPr>
            </a:p>
          </p:txBody>
        </p:sp>
        <p:sp>
          <p:nvSpPr>
            <p:cNvPr id="520" name="Google Shape;520;p48"/>
            <p:cNvSpPr txBox="1"/>
            <p:nvPr/>
          </p:nvSpPr>
          <p:spPr>
            <a:xfrm>
              <a:off x="7708952" y="2060275"/>
              <a:ext cx="762600" cy="159600"/>
            </a:xfrm>
            <a:prstGeom prst="rect">
              <a:avLst/>
            </a:prstGeom>
            <a:noFill/>
            <a:ln>
              <a:noFill/>
            </a:ln>
          </p:spPr>
          <p:txBody>
            <a:bodyPr anchorCtr="0" anchor="t" bIns="0" lIns="0" spcFirstLastPara="1" rIns="0" wrap="square" tIns="8750">
              <a:spAutoFit/>
            </a:bodyPr>
            <a:lstStyle/>
            <a:p>
              <a:pPr indent="0" lvl="0" marL="0" marR="385718" rtl="0" algn="r">
                <a:lnSpc>
                  <a:spcPct val="100000"/>
                </a:lnSpc>
                <a:spcBef>
                  <a:spcPts val="0"/>
                </a:spcBef>
                <a:spcAft>
                  <a:spcPts val="0"/>
                </a:spcAft>
                <a:buNone/>
              </a:pPr>
              <a:r>
                <a:rPr b="1" lang="en" sz="1598">
                  <a:solidFill>
                    <a:srgbClr val="241B54"/>
                  </a:solidFill>
                  <a:latin typeface="Open Sans"/>
                  <a:ea typeface="Open Sans"/>
                  <a:cs typeface="Open Sans"/>
                  <a:sym typeface="Open Sans"/>
                </a:rPr>
                <a:t>Future</a:t>
              </a:r>
              <a:endParaRPr sz="1598">
                <a:latin typeface="Open Sans"/>
                <a:ea typeface="Open Sans"/>
                <a:cs typeface="Open Sans"/>
                <a:sym typeface="Open Sans"/>
              </a:endParaRPr>
            </a:p>
          </p:txBody>
        </p:sp>
        <p:grpSp>
          <p:nvGrpSpPr>
            <p:cNvPr id="521" name="Google Shape;521;p48"/>
            <p:cNvGrpSpPr/>
            <p:nvPr/>
          </p:nvGrpSpPr>
          <p:grpSpPr>
            <a:xfrm>
              <a:off x="4696750" y="1958809"/>
              <a:ext cx="3930367" cy="638020"/>
              <a:chOff x="10327067" y="4306968"/>
              <a:chExt cx="8641968" cy="1402858"/>
            </a:xfrm>
          </p:grpSpPr>
          <p:pic>
            <p:nvPicPr>
              <p:cNvPr id="522" name="Google Shape;522;p48"/>
              <p:cNvPicPr preferRelativeResize="0"/>
              <p:nvPr/>
            </p:nvPicPr>
            <p:blipFill rotWithShape="1">
              <a:blip r:embed="rId4">
                <a:alphaModFix/>
              </a:blip>
              <a:srcRect b="0" l="0" r="0" t="0"/>
              <a:stretch/>
            </p:blipFill>
            <p:spPr>
              <a:xfrm>
                <a:off x="10327067" y="4821717"/>
                <a:ext cx="8641968" cy="851303"/>
              </a:xfrm>
              <a:prstGeom prst="rect">
                <a:avLst/>
              </a:prstGeom>
              <a:noFill/>
              <a:ln>
                <a:noFill/>
              </a:ln>
            </p:spPr>
          </p:pic>
          <p:sp>
            <p:nvSpPr>
              <p:cNvPr id="523" name="Google Shape;523;p48"/>
              <p:cNvSpPr/>
              <p:nvPr/>
            </p:nvSpPr>
            <p:spPr>
              <a:xfrm>
                <a:off x="14453643" y="5072180"/>
                <a:ext cx="389255" cy="350520"/>
              </a:xfrm>
              <a:custGeom>
                <a:rect b="b" l="l" r="r" t="t"/>
                <a:pathLst>
                  <a:path extrusionOk="0" h="350520" w="389255">
                    <a:moveTo>
                      <a:pt x="388815" y="0"/>
                    </a:moveTo>
                    <a:lnTo>
                      <a:pt x="0" y="0"/>
                    </a:lnTo>
                    <a:lnTo>
                      <a:pt x="0" y="350376"/>
                    </a:lnTo>
                    <a:lnTo>
                      <a:pt x="388815" y="350376"/>
                    </a:lnTo>
                    <a:lnTo>
                      <a:pt x="388815" y="0"/>
                    </a:lnTo>
                    <a:close/>
                  </a:path>
                </a:pathLst>
              </a:custGeom>
              <a:solidFill>
                <a:srgbClr val="241B5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278"/>
              </a:p>
            </p:txBody>
          </p:sp>
          <p:pic>
            <p:nvPicPr>
              <p:cNvPr id="524" name="Google Shape;524;p48"/>
              <p:cNvPicPr preferRelativeResize="0"/>
              <p:nvPr/>
            </p:nvPicPr>
            <p:blipFill rotWithShape="1">
              <a:blip r:embed="rId5">
                <a:alphaModFix/>
              </a:blip>
              <a:srcRect b="0" l="0" r="0" t="0"/>
              <a:stretch/>
            </p:blipFill>
            <p:spPr>
              <a:xfrm>
                <a:off x="15765539" y="4741839"/>
                <a:ext cx="913775" cy="967987"/>
              </a:xfrm>
              <a:prstGeom prst="rect">
                <a:avLst/>
              </a:prstGeom>
              <a:noFill/>
              <a:ln>
                <a:noFill/>
              </a:ln>
            </p:spPr>
          </p:pic>
          <p:pic>
            <p:nvPicPr>
              <p:cNvPr id="525" name="Google Shape;525;p48"/>
              <p:cNvPicPr preferRelativeResize="0"/>
              <p:nvPr/>
            </p:nvPicPr>
            <p:blipFill rotWithShape="1">
              <a:blip r:embed="rId6">
                <a:alphaModFix/>
              </a:blip>
              <a:srcRect b="0" l="0" r="0" t="0"/>
              <a:stretch/>
            </p:blipFill>
            <p:spPr>
              <a:xfrm>
                <a:off x="16123278" y="4948048"/>
                <a:ext cx="458415" cy="608473"/>
              </a:xfrm>
              <a:prstGeom prst="rect">
                <a:avLst/>
              </a:prstGeom>
              <a:noFill/>
              <a:ln>
                <a:noFill/>
              </a:ln>
            </p:spPr>
          </p:pic>
          <p:pic>
            <p:nvPicPr>
              <p:cNvPr id="526" name="Google Shape;526;p48"/>
              <p:cNvPicPr preferRelativeResize="0"/>
              <p:nvPr/>
            </p:nvPicPr>
            <p:blipFill rotWithShape="1">
              <a:blip r:embed="rId7">
                <a:alphaModFix/>
              </a:blip>
              <a:srcRect b="0" l="0" r="0" t="0"/>
              <a:stretch/>
            </p:blipFill>
            <p:spPr>
              <a:xfrm>
                <a:off x="15861180" y="4837481"/>
                <a:ext cx="722491" cy="722487"/>
              </a:xfrm>
              <a:prstGeom prst="rect">
                <a:avLst/>
              </a:prstGeom>
              <a:noFill/>
              <a:ln>
                <a:noFill/>
              </a:ln>
            </p:spPr>
          </p:pic>
          <p:sp>
            <p:nvSpPr>
              <p:cNvPr id="527" name="Google Shape;527;p48"/>
              <p:cNvSpPr/>
              <p:nvPr/>
            </p:nvSpPr>
            <p:spPr>
              <a:xfrm>
                <a:off x="12450463" y="4837457"/>
                <a:ext cx="1414780" cy="487679"/>
              </a:xfrm>
              <a:custGeom>
                <a:rect b="b" l="l" r="r" t="t"/>
                <a:pathLst>
                  <a:path extrusionOk="0" h="487679" w="1414780">
                    <a:moveTo>
                      <a:pt x="1191544" y="0"/>
                    </a:moveTo>
                    <a:lnTo>
                      <a:pt x="0" y="0"/>
                    </a:lnTo>
                    <a:lnTo>
                      <a:pt x="0" y="487430"/>
                    </a:lnTo>
                    <a:lnTo>
                      <a:pt x="1332744" y="487430"/>
                    </a:lnTo>
                    <a:lnTo>
                      <a:pt x="1372717" y="477122"/>
                    </a:lnTo>
                    <a:lnTo>
                      <a:pt x="1401331" y="450393"/>
                    </a:lnTo>
                    <a:lnTo>
                      <a:pt x="1414440" y="413531"/>
                    </a:lnTo>
                    <a:lnTo>
                      <a:pt x="1407894" y="372826"/>
                    </a:lnTo>
                    <a:lnTo>
                      <a:pt x="1266861" y="49244"/>
                    </a:lnTo>
                    <a:lnTo>
                      <a:pt x="1236605" y="13427"/>
                    </a:lnTo>
                    <a:lnTo>
                      <a:pt x="1191544" y="0"/>
                    </a:lnTo>
                    <a:close/>
                  </a:path>
                </a:pathLst>
              </a:custGeom>
              <a:solidFill>
                <a:srgbClr val="FFE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278"/>
              </a:p>
            </p:txBody>
          </p:sp>
          <p:sp>
            <p:nvSpPr>
              <p:cNvPr id="528" name="Google Shape;528;p48"/>
              <p:cNvSpPr/>
              <p:nvPr/>
            </p:nvSpPr>
            <p:spPr>
              <a:xfrm>
                <a:off x="12147587" y="4837465"/>
                <a:ext cx="606425" cy="487679"/>
              </a:xfrm>
              <a:custGeom>
                <a:rect b="b" l="l" r="r" t="t"/>
                <a:pathLst>
                  <a:path extrusionOk="0" h="487679" w="606425">
                    <a:moveTo>
                      <a:pt x="383335" y="0"/>
                    </a:moveTo>
                    <a:lnTo>
                      <a:pt x="222754" y="0"/>
                    </a:lnTo>
                    <a:lnTo>
                      <a:pt x="199089" y="3494"/>
                    </a:lnTo>
                    <a:lnTo>
                      <a:pt x="160260" y="28947"/>
                    </a:lnTo>
                    <a:lnTo>
                      <a:pt x="6572" y="372815"/>
                    </a:lnTo>
                    <a:lnTo>
                      <a:pt x="0" y="413525"/>
                    </a:lnTo>
                    <a:lnTo>
                      <a:pt x="13050" y="450386"/>
                    </a:lnTo>
                    <a:lnTo>
                      <a:pt x="41608" y="477113"/>
                    </a:lnTo>
                    <a:lnTo>
                      <a:pt x="81554" y="487419"/>
                    </a:lnTo>
                    <a:lnTo>
                      <a:pt x="524367" y="487419"/>
                    </a:lnTo>
                    <a:lnTo>
                      <a:pt x="584171" y="461458"/>
                    </a:lnTo>
                    <a:lnTo>
                      <a:pt x="606413" y="404960"/>
                    </a:lnTo>
                    <a:lnTo>
                      <a:pt x="599517" y="372815"/>
                    </a:lnTo>
                    <a:lnTo>
                      <a:pt x="458317" y="49234"/>
                    </a:lnTo>
                    <a:lnTo>
                      <a:pt x="428161" y="13422"/>
                    </a:lnTo>
                    <a:lnTo>
                      <a:pt x="383335" y="0"/>
                    </a:lnTo>
                    <a:close/>
                  </a:path>
                </a:pathLst>
              </a:custGeom>
              <a:solidFill>
                <a:srgbClr val="EA75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278"/>
              </a:p>
            </p:txBody>
          </p:sp>
          <p:sp>
            <p:nvSpPr>
              <p:cNvPr id="529" name="Google Shape;529;p48"/>
              <p:cNvSpPr/>
              <p:nvPr/>
            </p:nvSpPr>
            <p:spPr>
              <a:xfrm>
                <a:off x="12828204" y="4837457"/>
                <a:ext cx="461644" cy="487679"/>
              </a:xfrm>
              <a:custGeom>
                <a:rect b="b" l="l" r="r" t="t"/>
                <a:pathLst>
                  <a:path extrusionOk="0" h="487679" w="461644">
                    <a:moveTo>
                      <a:pt x="259583" y="0"/>
                    </a:moveTo>
                    <a:lnTo>
                      <a:pt x="0" y="0"/>
                    </a:lnTo>
                    <a:lnTo>
                      <a:pt x="201941" y="487430"/>
                    </a:lnTo>
                    <a:lnTo>
                      <a:pt x="461525" y="487430"/>
                    </a:lnTo>
                    <a:lnTo>
                      <a:pt x="259583" y="0"/>
                    </a:lnTo>
                    <a:close/>
                  </a:path>
                </a:pathLst>
              </a:custGeom>
              <a:solidFill>
                <a:srgbClr val="FFF9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278"/>
              </a:p>
            </p:txBody>
          </p:sp>
          <p:sp>
            <p:nvSpPr>
              <p:cNvPr id="530" name="Google Shape;530;p48"/>
              <p:cNvSpPr/>
              <p:nvPr/>
            </p:nvSpPr>
            <p:spPr>
              <a:xfrm>
                <a:off x="12373252" y="4837465"/>
                <a:ext cx="333375" cy="487679"/>
              </a:xfrm>
              <a:custGeom>
                <a:rect b="b" l="l" r="r" t="t"/>
                <a:pathLst>
                  <a:path extrusionOk="0" h="487679" w="333375">
                    <a:moveTo>
                      <a:pt x="134686" y="0"/>
                    </a:moveTo>
                    <a:lnTo>
                      <a:pt x="0" y="0"/>
                    </a:lnTo>
                    <a:lnTo>
                      <a:pt x="201941" y="487419"/>
                    </a:lnTo>
                    <a:lnTo>
                      <a:pt x="298702" y="487419"/>
                    </a:lnTo>
                    <a:lnTo>
                      <a:pt x="307929" y="486913"/>
                    </a:lnTo>
                    <a:lnTo>
                      <a:pt x="316801" y="485426"/>
                    </a:lnTo>
                    <a:lnTo>
                      <a:pt x="325289" y="483006"/>
                    </a:lnTo>
                    <a:lnTo>
                      <a:pt x="333361" y="479702"/>
                    </a:lnTo>
                    <a:lnTo>
                      <a:pt x="134686" y="0"/>
                    </a:lnTo>
                    <a:close/>
                  </a:path>
                </a:pathLst>
              </a:custGeom>
              <a:solidFill>
                <a:srgbClr val="F7841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278"/>
              </a:p>
            </p:txBody>
          </p:sp>
          <p:sp>
            <p:nvSpPr>
              <p:cNvPr id="531" name="Google Shape;531;p48"/>
              <p:cNvSpPr/>
              <p:nvPr/>
            </p:nvSpPr>
            <p:spPr>
              <a:xfrm>
                <a:off x="13144072" y="4837457"/>
                <a:ext cx="343534" cy="487679"/>
              </a:xfrm>
              <a:custGeom>
                <a:rect b="b" l="l" r="r" t="t"/>
                <a:pathLst>
                  <a:path extrusionOk="0" h="487679" w="343534">
                    <a:moveTo>
                      <a:pt x="141534" y="0"/>
                    </a:moveTo>
                    <a:lnTo>
                      <a:pt x="0" y="0"/>
                    </a:lnTo>
                    <a:lnTo>
                      <a:pt x="201931" y="487430"/>
                    </a:lnTo>
                    <a:lnTo>
                      <a:pt x="343476" y="487430"/>
                    </a:lnTo>
                    <a:lnTo>
                      <a:pt x="141534" y="0"/>
                    </a:lnTo>
                    <a:close/>
                  </a:path>
                </a:pathLst>
              </a:custGeom>
              <a:solidFill>
                <a:srgbClr val="FFF9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278"/>
              </a:p>
            </p:txBody>
          </p:sp>
          <p:sp>
            <p:nvSpPr>
              <p:cNvPr id="532" name="Google Shape;532;p48"/>
              <p:cNvSpPr/>
              <p:nvPr/>
            </p:nvSpPr>
            <p:spPr>
              <a:xfrm>
                <a:off x="14453695" y="4306968"/>
                <a:ext cx="904240" cy="442595"/>
              </a:xfrm>
              <a:custGeom>
                <a:rect b="b" l="l" r="r" t="t"/>
                <a:pathLst>
                  <a:path extrusionOk="0" h="442595" w="904240">
                    <a:moveTo>
                      <a:pt x="904171" y="0"/>
                    </a:moveTo>
                    <a:lnTo>
                      <a:pt x="0" y="0"/>
                    </a:lnTo>
                    <a:lnTo>
                      <a:pt x="0" y="442311"/>
                    </a:lnTo>
                    <a:lnTo>
                      <a:pt x="904171" y="442311"/>
                    </a:lnTo>
                    <a:lnTo>
                      <a:pt x="904171" y="0"/>
                    </a:lnTo>
                    <a:close/>
                  </a:path>
                </a:pathLst>
              </a:custGeom>
              <a:solidFill>
                <a:srgbClr val="00934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278"/>
              </a:p>
            </p:txBody>
          </p:sp>
          <p:sp>
            <p:nvSpPr>
              <p:cNvPr id="533" name="Google Shape;533;p48"/>
              <p:cNvSpPr/>
              <p:nvPr/>
            </p:nvSpPr>
            <p:spPr>
              <a:xfrm>
                <a:off x="14510960" y="4384313"/>
                <a:ext cx="789940" cy="287654"/>
              </a:xfrm>
              <a:custGeom>
                <a:rect b="b" l="l" r="r" t="t"/>
                <a:pathLst>
                  <a:path extrusionOk="0" h="287654" w="789940">
                    <a:moveTo>
                      <a:pt x="716690" y="0"/>
                    </a:moveTo>
                    <a:lnTo>
                      <a:pt x="72950" y="0"/>
                    </a:lnTo>
                    <a:lnTo>
                      <a:pt x="67218" y="28390"/>
                    </a:lnTo>
                    <a:lnTo>
                      <a:pt x="51584" y="51575"/>
                    </a:lnTo>
                    <a:lnTo>
                      <a:pt x="28396" y="67207"/>
                    </a:lnTo>
                    <a:lnTo>
                      <a:pt x="0" y="72940"/>
                    </a:lnTo>
                    <a:lnTo>
                      <a:pt x="0" y="214674"/>
                    </a:lnTo>
                    <a:lnTo>
                      <a:pt x="28396" y="220406"/>
                    </a:lnTo>
                    <a:lnTo>
                      <a:pt x="51584" y="236039"/>
                    </a:lnTo>
                    <a:lnTo>
                      <a:pt x="67218" y="259228"/>
                    </a:lnTo>
                    <a:lnTo>
                      <a:pt x="72950" y="287624"/>
                    </a:lnTo>
                    <a:lnTo>
                      <a:pt x="716690" y="287624"/>
                    </a:lnTo>
                    <a:lnTo>
                      <a:pt x="722422" y="259228"/>
                    </a:lnTo>
                    <a:lnTo>
                      <a:pt x="738056" y="236039"/>
                    </a:lnTo>
                    <a:lnTo>
                      <a:pt x="761244" y="220406"/>
                    </a:lnTo>
                    <a:lnTo>
                      <a:pt x="789640" y="214674"/>
                    </a:lnTo>
                    <a:lnTo>
                      <a:pt x="789640" y="72940"/>
                    </a:lnTo>
                    <a:lnTo>
                      <a:pt x="761244" y="67207"/>
                    </a:lnTo>
                    <a:lnTo>
                      <a:pt x="738056" y="51575"/>
                    </a:lnTo>
                    <a:lnTo>
                      <a:pt x="722422" y="28390"/>
                    </a:lnTo>
                    <a:lnTo>
                      <a:pt x="716690" y="0"/>
                    </a:lnTo>
                    <a:close/>
                  </a:path>
                </a:pathLst>
              </a:custGeom>
              <a:solidFill>
                <a:srgbClr val="00683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278"/>
              </a:p>
            </p:txBody>
          </p:sp>
          <p:sp>
            <p:nvSpPr>
              <p:cNvPr id="534" name="Google Shape;534;p48"/>
              <p:cNvSpPr/>
              <p:nvPr/>
            </p:nvSpPr>
            <p:spPr>
              <a:xfrm>
                <a:off x="14453695" y="4399447"/>
                <a:ext cx="747394" cy="349885"/>
              </a:xfrm>
              <a:custGeom>
                <a:rect b="b" l="l" r="r" t="t"/>
                <a:pathLst>
                  <a:path extrusionOk="0" h="349885" w="747394">
                    <a:moveTo>
                      <a:pt x="746846" y="0"/>
                    </a:moveTo>
                    <a:lnTo>
                      <a:pt x="0" y="0"/>
                    </a:lnTo>
                    <a:lnTo>
                      <a:pt x="0" y="349832"/>
                    </a:lnTo>
                    <a:lnTo>
                      <a:pt x="746846" y="349832"/>
                    </a:lnTo>
                    <a:lnTo>
                      <a:pt x="746846" y="0"/>
                    </a:lnTo>
                    <a:close/>
                  </a:path>
                </a:pathLst>
              </a:custGeom>
              <a:solidFill>
                <a:srgbClr val="006838">
                  <a:alpha val="29800"/>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278"/>
              </a:p>
            </p:txBody>
          </p:sp>
          <p:sp>
            <p:nvSpPr>
              <p:cNvPr id="535" name="Google Shape;535;p48"/>
              <p:cNvSpPr/>
              <p:nvPr/>
            </p:nvSpPr>
            <p:spPr>
              <a:xfrm>
                <a:off x="14244728" y="4450848"/>
                <a:ext cx="904875" cy="442595"/>
              </a:xfrm>
              <a:custGeom>
                <a:rect b="b" l="l" r="r" t="t"/>
                <a:pathLst>
                  <a:path extrusionOk="0" h="442595" w="904875">
                    <a:moveTo>
                      <a:pt x="904265" y="0"/>
                    </a:moveTo>
                    <a:lnTo>
                      <a:pt x="0" y="0"/>
                    </a:lnTo>
                    <a:lnTo>
                      <a:pt x="0" y="442164"/>
                    </a:lnTo>
                    <a:lnTo>
                      <a:pt x="904265" y="442164"/>
                    </a:lnTo>
                    <a:lnTo>
                      <a:pt x="904265" y="0"/>
                    </a:lnTo>
                    <a:close/>
                  </a:path>
                </a:pathLst>
              </a:custGeom>
              <a:solidFill>
                <a:srgbClr val="00934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278"/>
              </a:p>
            </p:txBody>
          </p:sp>
          <p:sp>
            <p:nvSpPr>
              <p:cNvPr id="536" name="Google Shape;536;p48"/>
              <p:cNvSpPr/>
              <p:nvPr/>
            </p:nvSpPr>
            <p:spPr>
              <a:xfrm>
                <a:off x="14302040" y="4528124"/>
                <a:ext cx="789940" cy="287654"/>
              </a:xfrm>
              <a:custGeom>
                <a:rect b="b" l="l" r="r" t="t"/>
                <a:pathLst>
                  <a:path extrusionOk="0" h="287654" w="789940">
                    <a:moveTo>
                      <a:pt x="716690" y="0"/>
                    </a:moveTo>
                    <a:lnTo>
                      <a:pt x="72950" y="0"/>
                    </a:lnTo>
                    <a:lnTo>
                      <a:pt x="67218" y="28390"/>
                    </a:lnTo>
                    <a:lnTo>
                      <a:pt x="51584" y="51575"/>
                    </a:lnTo>
                    <a:lnTo>
                      <a:pt x="28396" y="67207"/>
                    </a:lnTo>
                    <a:lnTo>
                      <a:pt x="0" y="72940"/>
                    </a:lnTo>
                    <a:lnTo>
                      <a:pt x="0" y="214674"/>
                    </a:lnTo>
                    <a:lnTo>
                      <a:pt x="28396" y="220406"/>
                    </a:lnTo>
                    <a:lnTo>
                      <a:pt x="51584" y="236039"/>
                    </a:lnTo>
                    <a:lnTo>
                      <a:pt x="67218" y="259228"/>
                    </a:lnTo>
                    <a:lnTo>
                      <a:pt x="72950" y="287624"/>
                    </a:lnTo>
                    <a:lnTo>
                      <a:pt x="716690" y="287624"/>
                    </a:lnTo>
                    <a:lnTo>
                      <a:pt x="722422" y="259228"/>
                    </a:lnTo>
                    <a:lnTo>
                      <a:pt x="738056" y="236039"/>
                    </a:lnTo>
                    <a:lnTo>
                      <a:pt x="761244" y="220406"/>
                    </a:lnTo>
                    <a:lnTo>
                      <a:pt x="789640" y="214674"/>
                    </a:lnTo>
                    <a:lnTo>
                      <a:pt x="789640" y="72940"/>
                    </a:lnTo>
                    <a:lnTo>
                      <a:pt x="761244" y="67207"/>
                    </a:lnTo>
                    <a:lnTo>
                      <a:pt x="738056" y="51575"/>
                    </a:lnTo>
                    <a:lnTo>
                      <a:pt x="722422" y="28390"/>
                    </a:lnTo>
                    <a:lnTo>
                      <a:pt x="716690" y="0"/>
                    </a:lnTo>
                    <a:close/>
                  </a:path>
                </a:pathLst>
              </a:custGeom>
              <a:solidFill>
                <a:srgbClr val="00683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278"/>
              </a:p>
            </p:txBody>
          </p:sp>
        </p:grpSp>
        <p:grpSp>
          <p:nvGrpSpPr>
            <p:cNvPr id="537" name="Google Shape;537;p48"/>
            <p:cNvGrpSpPr/>
            <p:nvPr/>
          </p:nvGrpSpPr>
          <p:grpSpPr>
            <a:xfrm>
              <a:off x="6631556" y="2006811"/>
              <a:ext cx="200169" cy="170563"/>
              <a:chOff x="14581257" y="4412513"/>
              <a:chExt cx="440126" cy="375029"/>
            </a:xfrm>
          </p:grpSpPr>
          <p:pic>
            <p:nvPicPr>
              <p:cNvPr id="538" name="Google Shape;538;p48"/>
              <p:cNvPicPr preferRelativeResize="0"/>
              <p:nvPr/>
            </p:nvPicPr>
            <p:blipFill rotWithShape="1">
              <a:blip r:embed="rId8">
                <a:alphaModFix/>
              </a:blip>
              <a:srcRect b="0" l="0" r="0" t="0"/>
              <a:stretch/>
            </p:blipFill>
            <p:spPr>
              <a:xfrm>
                <a:off x="14790176" y="4412513"/>
                <a:ext cx="231207" cy="231218"/>
              </a:xfrm>
              <a:prstGeom prst="rect">
                <a:avLst/>
              </a:prstGeom>
              <a:noFill/>
              <a:ln>
                <a:noFill/>
              </a:ln>
            </p:spPr>
          </p:pic>
          <p:pic>
            <p:nvPicPr>
              <p:cNvPr id="539" name="Google Shape;539;p48"/>
              <p:cNvPicPr preferRelativeResize="0"/>
              <p:nvPr/>
            </p:nvPicPr>
            <p:blipFill rotWithShape="1">
              <a:blip r:embed="rId8">
                <a:alphaModFix/>
              </a:blip>
              <a:srcRect b="0" l="0" r="0" t="0"/>
              <a:stretch/>
            </p:blipFill>
            <p:spPr>
              <a:xfrm>
                <a:off x="14581257" y="4556324"/>
                <a:ext cx="231207" cy="231218"/>
              </a:xfrm>
              <a:prstGeom prst="rect">
                <a:avLst/>
              </a:prstGeom>
              <a:noFill/>
              <a:ln>
                <a:noFill/>
              </a:ln>
            </p:spPr>
          </p:pic>
        </p:grpSp>
      </p:grpSp>
      <p:pic>
        <p:nvPicPr>
          <p:cNvPr id="540" name="Google Shape;540;p48" title="Bitkwa-Logo-New.png"/>
          <p:cNvPicPr preferRelativeResize="0"/>
          <p:nvPr/>
        </p:nvPicPr>
        <p:blipFill>
          <a:blip r:embed="rId9">
            <a:alphaModFix/>
          </a:blip>
          <a:stretch>
            <a:fillRect/>
          </a:stretch>
        </p:blipFill>
        <p:spPr>
          <a:xfrm>
            <a:off x="6837267" y="223499"/>
            <a:ext cx="1054499" cy="431675"/>
          </a:xfrm>
          <a:prstGeom prst="rect">
            <a:avLst/>
          </a:prstGeom>
          <a:noFill/>
          <a:ln>
            <a:noFill/>
          </a:ln>
        </p:spPr>
      </p:pic>
      <p:sp>
        <p:nvSpPr>
          <p:cNvPr id="541" name="Google Shape;541;p48"/>
          <p:cNvSpPr txBox="1"/>
          <p:nvPr/>
        </p:nvSpPr>
        <p:spPr>
          <a:xfrm>
            <a:off x="508575" y="4074475"/>
            <a:ext cx="8121300" cy="3162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As you can see, Bitcoin is well on its way in this evolutionary cycle of sound money. When Bitcoin becomes fully integrated into the global ﬁnancial system, it could become a standard unit of account, reshaping the entire global monetary system.</a:t>
            </a:r>
            <a:endParaRPr sz="1000">
              <a:latin typeface="Montserrat"/>
              <a:ea typeface="Montserrat"/>
              <a:cs typeface="Montserrat"/>
              <a:sym typeface="Montserrat"/>
            </a:endParaRPr>
          </a:p>
        </p:txBody>
      </p:sp>
      <p:pic>
        <p:nvPicPr>
          <p:cNvPr id="542" name="Google Shape;542;p48"/>
          <p:cNvPicPr preferRelativeResize="0"/>
          <p:nvPr/>
        </p:nvPicPr>
        <p:blipFill rotWithShape="1">
          <a:blip r:embed="rId10">
            <a:alphaModFix/>
          </a:blip>
          <a:srcRect b="0" l="0" r="0" t="0"/>
          <a:stretch/>
        </p:blipFill>
        <p:spPr>
          <a:xfrm>
            <a:off x="8564375" y="4846703"/>
            <a:ext cx="65270" cy="65279"/>
          </a:xfrm>
          <a:prstGeom prst="rect">
            <a:avLst/>
          </a:prstGeom>
          <a:noFill/>
          <a:ln>
            <a:noFill/>
          </a:ln>
        </p:spPr>
      </p:pic>
      <p:sp>
        <p:nvSpPr>
          <p:cNvPr id="543" name="Google Shape;543;p48"/>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14</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47" name="Shape 547"/>
        <p:cNvGrpSpPr/>
        <p:nvPr/>
      </p:nvGrpSpPr>
      <p:grpSpPr>
        <a:xfrm>
          <a:off x="0" y="0"/>
          <a:ext cx="0" cy="0"/>
          <a:chOff x="0" y="0"/>
          <a:chExt cx="0" cy="0"/>
        </a:xfrm>
      </p:grpSpPr>
      <p:pic>
        <p:nvPicPr>
          <p:cNvPr id="548" name="Google Shape;548;p49"/>
          <p:cNvPicPr preferRelativeResize="0"/>
          <p:nvPr/>
        </p:nvPicPr>
        <p:blipFill rotWithShape="1">
          <a:blip r:embed="rId3">
            <a:alphaModFix/>
          </a:blip>
          <a:srcRect b="0" l="0" r="0" t="0"/>
          <a:stretch/>
        </p:blipFill>
        <p:spPr>
          <a:xfrm>
            <a:off x="0" y="0"/>
            <a:ext cx="9143354" cy="849474"/>
          </a:xfrm>
          <a:prstGeom prst="rect">
            <a:avLst/>
          </a:prstGeom>
          <a:noFill/>
          <a:ln>
            <a:noFill/>
          </a:ln>
        </p:spPr>
      </p:pic>
      <p:pic>
        <p:nvPicPr>
          <p:cNvPr id="549" name="Google Shape;549;p49"/>
          <p:cNvPicPr preferRelativeResize="0"/>
          <p:nvPr/>
        </p:nvPicPr>
        <p:blipFill rotWithShape="1">
          <a:blip r:embed="rId4">
            <a:alphaModFix/>
          </a:blip>
          <a:srcRect b="0" l="0" r="0" t="0"/>
          <a:stretch/>
        </p:blipFill>
        <p:spPr>
          <a:xfrm>
            <a:off x="8050569" y="270106"/>
            <a:ext cx="579289" cy="308716"/>
          </a:xfrm>
          <a:prstGeom prst="rect">
            <a:avLst/>
          </a:prstGeom>
          <a:noFill/>
          <a:ln>
            <a:noFill/>
          </a:ln>
        </p:spPr>
      </p:pic>
      <p:sp>
        <p:nvSpPr>
          <p:cNvPr id="550" name="Google Shape;550;p49"/>
          <p:cNvSpPr txBox="1"/>
          <p:nvPr>
            <p:ph type="title"/>
          </p:nvPr>
        </p:nvSpPr>
        <p:spPr>
          <a:xfrm>
            <a:off x="508002" y="223494"/>
            <a:ext cx="43167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latin typeface="Montserrat"/>
                <a:ea typeface="Montserrat"/>
                <a:cs typeface="Montserrat"/>
                <a:sym typeface="Montserrat"/>
              </a:rPr>
              <a:t>An Introduction to Bitcoin</a:t>
            </a:r>
            <a:endParaRPr>
              <a:latin typeface="Montserrat"/>
              <a:ea typeface="Montserrat"/>
              <a:cs typeface="Montserrat"/>
              <a:sym typeface="Montserrat"/>
            </a:endParaRPr>
          </a:p>
        </p:txBody>
      </p:sp>
      <p:sp>
        <p:nvSpPr>
          <p:cNvPr id="551" name="Google Shape;551;p49"/>
          <p:cNvSpPr txBox="1"/>
          <p:nvPr/>
        </p:nvSpPr>
        <p:spPr>
          <a:xfrm>
            <a:off x="516600" y="1147650"/>
            <a:ext cx="8113200" cy="760800"/>
          </a:xfrm>
          <a:prstGeom prst="rect">
            <a:avLst/>
          </a:prstGeom>
          <a:noFill/>
          <a:ln>
            <a:noFill/>
          </a:ln>
        </p:spPr>
        <p:txBody>
          <a:bodyPr anchorCtr="0" anchor="t" bIns="0" lIns="0" spcFirstLastPara="1" rIns="0" wrap="square" tIns="6050">
            <a:spAutoFit/>
          </a:bodyPr>
          <a:lstStyle/>
          <a:p>
            <a:pPr indent="0" lvl="0" marL="12700" rtl="0" algn="l">
              <a:lnSpc>
                <a:spcPct val="100000"/>
              </a:lnSpc>
              <a:spcBef>
                <a:spcPts val="0"/>
              </a:spcBef>
              <a:spcAft>
                <a:spcPts val="0"/>
              </a:spcAft>
              <a:buNone/>
            </a:pPr>
            <a:r>
              <a:rPr b="1" lang="en" sz="1200">
                <a:solidFill>
                  <a:srgbClr val="241B54"/>
                </a:solidFill>
                <a:latin typeface="Montserrat"/>
                <a:ea typeface="Montserrat"/>
                <a:cs typeface="Montserrat"/>
                <a:sym typeface="Montserrat"/>
              </a:rPr>
              <a:t>Properties of Money</a:t>
            </a:r>
            <a:endParaRPr sz="1200">
              <a:latin typeface="Montserrat"/>
              <a:ea typeface="Montserrat"/>
              <a:cs typeface="Montserrat"/>
              <a:sym typeface="Montserrat"/>
            </a:endParaRPr>
          </a:p>
          <a:p>
            <a:pPr indent="0" lvl="0" marL="0" marR="0" rtl="0" algn="l">
              <a:lnSpc>
                <a:spcPct val="101800"/>
              </a:lnSpc>
              <a:spcBef>
                <a:spcPts val="800"/>
              </a:spcBef>
              <a:spcAft>
                <a:spcPts val="0"/>
              </a:spcAft>
              <a:buNone/>
            </a:pPr>
            <a:r>
              <a:rPr lang="en" sz="1000">
                <a:solidFill>
                  <a:srgbClr val="57585B"/>
                </a:solidFill>
                <a:latin typeface="Montserrat"/>
                <a:ea typeface="Montserrat"/>
                <a:cs typeface="Montserrat"/>
                <a:sym typeface="Montserrat"/>
              </a:rPr>
              <a:t>O</a:t>
            </a:r>
            <a:r>
              <a:rPr lang="en" sz="1000">
                <a:solidFill>
                  <a:srgbClr val="57585B"/>
                </a:solidFill>
                <a:latin typeface="Montserrat"/>
                <a:ea typeface="Montserrat"/>
                <a:cs typeface="Montserrat"/>
                <a:sym typeface="Montserrat"/>
              </a:rPr>
              <a:t>ver time, humanity has ﬁgured out that real sound money must possess  certain properties to be eﬀective. These properties are durability, divisibility, portability, acceptability, scarcity, and fungibility.</a:t>
            </a:r>
            <a:endParaRPr sz="1000">
              <a:latin typeface="Montserrat"/>
              <a:ea typeface="Montserrat"/>
              <a:cs typeface="Montserrat"/>
              <a:sym typeface="Montserrat"/>
            </a:endParaRPr>
          </a:p>
          <a:p>
            <a:pPr indent="0" lvl="0" marL="0" rtl="0" algn="l">
              <a:lnSpc>
                <a:spcPct val="100000"/>
              </a:lnSpc>
              <a:spcBef>
                <a:spcPts val="0"/>
              </a:spcBef>
              <a:spcAft>
                <a:spcPts val="0"/>
              </a:spcAft>
              <a:buNone/>
            </a:pPr>
            <a:r>
              <a:rPr lang="en" sz="1000">
                <a:solidFill>
                  <a:srgbClr val="57585B"/>
                </a:solidFill>
                <a:latin typeface="Montserrat"/>
                <a:ea typeface="Montserrat"/>
                <a:cs typeface="Montserrat"/>
                <a:sym typeface="Montserrat"/>
              </a:rPr>
              <a:t>Let’s see if Bitcoin passes the test.</a:t>
            </a:r>
            <a:endParaRPr sz="1000">
              <a:latin typeface="Montserrat"/>
              <a:ea typeface="Montserrat"/>
              <a:cs typeface="Montserrat"/>
              <a:sym typeface="Montserrat"/>
            </a:endParaRPr>
          </a:p>
        </p:txBody>
      </p:sp>
      <p:pic>
        <p:nvPicPr>
          <p:cNvPr id="552" name="Google Shape;552;p49"/>
          <p:cNvPicPr preferRelativeResize="0"/>
          <p:nvPr/>
        </p:nvPicPr>
        <p:blipFill rotWithShape="1">
          <a:blip r:embed="rId5">
            <a:alphaModFix/>
          </a:blip>
          <a:srcRect b="0" l="0" r="0" t="0"/>
          <a:stretch/>
        </p:blipFill>
        <p:spPr>
          <a:xfrm>
            <a:off x="687275" y="3493143"/>
            <a:ext cx="7765552" cy="381300"/>
          </a:xfrm>
          <a:prstGeom prst="rect">
            <a:avLst/>
          </a:prstGeom>
          <a:noFill/>
          <a:ln>
            <a:noFill/>
          </a:ln>
        </p:spPr>
      </p:pic>
      <p:sp>
        <p:nvSpPr>
          <p:cNvPr id="553" name="Google Shape;553;p49"/>
          <p:cNvSpPr/>
          <p:nvPr/>
        </p:nvSpPr>
        <p:spPr>
          <a:xfrm>
            <a:off x="510694" y="2081987"/>
            <a:ext cx="8122615" cy="2623232"/>
          </a:xfrm>
          <a:custGeom>
            <a:rect b="b" l="l" r="r" t="t"/>
            <a:pathLst>
              <a:path extrusionOk="0" h="8071484" w="8641080">
                <a:moveTo>
                  <a:pt x="8353672" y="8071345"/>
                </a:moveTo>
                <a:lnTo>
                  <a:pt x="287342" y="8071345"/>
                </a:lnTo>
                <a:lnTo>
                  <a:pt x="240733" y="8067585"/>
                </a:lnTo>
                <a:lnTo>
                  <a:pt x="196518" y="8056697"/>
                </a:lnTo>
                <a:lnTo>
                  <a:pt x="155290" y="8039273"/>
                </a:lnTo>
                <a:lnTo>
                  <a:pt x="117640" y="8015906"/>
                </a:lnTo>
                <a:lnTo>
                  <a:pt x="84159" y="7987186"/>
                </a:lnTo>
                <a:lnTo>
                  <a:pt x="55439" y="7953705"/>
                </a:lnTo>
                <a:lnTo>
                  <a:pt x="32072" y="7916054"/>
                </a:lnTo>
                <a:lnTo>
                  <a:pt x="14648" y="7874826"/>
                </a:lnTo>
                <a:lnTo>
                  <a:pt x="3760" y="7830612"/>
                </a:lnTo>
                <a:lnTo>
                  <a:pt x="0" y="7784003"/>
                </a:lnTo>
                <a:lnTo>
                  <a:pt x="0" y="287342"/>
                </a:lnTo>
                <a:lnTo>
                  <a:pt x="3760" y="240733"/>
                </a:lnTo>
                <a:lnTo>
                  <a:pt x="14648" y="196518"/>
                </a:lnTo>
                <a:lnTo>
                  <a:pt x="32072" y="155290"/>
                </a:lnTo>
                <a:lnTo>
                  <a:pt x="55439" y="117640"/>
                </a:lnTo>
                <a:lnTo>
                  <a:pt x="84159" y="84159"/>
                </a:lnTo>
                <a:lnTo>
                  <a:pt x="117640" y="55439"/>
                </a:lnTo>
                <a:lnTo>
                  <a:pt x="155290" y="32072"/>
                </a:lnTo>
                <a:lnTo>
                  <a:pt x="196518" y="14648"/>
                </a:lnTo>
                <a:lnTo>
                  <a:pt x="240733" y="3760"/>
                </a:lnTo>
                <a:lnTo>
                  <a:pt x="287342" y="0"/>
                </a:lnTo>
                <a:lnTo>
                  <a:pt x="8353672" y="0"/>
                </a:lnTo>
                <a:lnTo>
                  <a:pt x="8400281" y="3760"/>
                </a:lnTo>
                <a:lnTo>
                  <a:pt x="8444495" y="14648"/>
                </a:lnTo>
                <a:lnTo>
                  <a:pt x="8485723" y="32072"/>
                </a:lnTo>
                <a:lnTo>
                  <a:pt x="8523373" y="55439"/>
                </a:lnTo>
                <a:lnTo>
                  <a:pt x="8556854" y="84159"/>
                </a:lnTo>
                <a:lnTo>
                  <a:pt x="8585574" y="117640"/>
                </a:lnTo>
                <a:lnTo>
                  <a:pt x="8608942" y="155290"/>
                </a:lnTo>
                <a:lnTo>
                  <a:pt x="8626365" y="196518"/>
                </a:lnTo>
                <a:lnTo>
                  <a:pt x="8637253" y="240733"/>
                </a:lnTo>
                <a:lnTo>
                  <a:pt x="8641014" y="287342"/>
                </a:lnTo>
                <a:lnTo>
                  <a:pt x="8641014" y="7784003"/>
                </a:lnTo>
                <a:lnTo>
                  <a:pt x="8637253" y="7830612"/>
                </a:lnTo>
                <a:lnTo>
                  <a:pt x="8626365" y="7874826"/>
                </a:lnTo>
                <a:lnTo>
                  <a:pt x="8608942" y="7916054"/>
                </a:lnTo>
                <a:lnTo>
                  <a:pt x="8585574" y="7953705"/>
                </a:lnTo>
                <a:lnTo>
                  <a:pt x="8556854" y="7987186"/>
                </a:lnTo>
                <a:lnTo>
                  <a:pt x="8523373" y="8015906"/>
                </a:lnTo>
                <a:lnTo>
                  <a:pt x="8485723" y="8039273"/>
                </a:lnTo>
                <a:lnTo>
                  <a:pt x="8444495" y="8056697"/>
                </a:lnTo>
                <a:lnTo>
                  <a:pt x="8400281" y="8067585"/>
                </a:lnTo>
                <a:lnTo>
                  <a:pt x="8353672" y="8071345"/>
                </a:lnTo>
                <a:close/>
              </a:path>
            </a:pathLst>
          </a:custGeom>
          <a:noFill/>
          <a:ln cap="flat" cmpd="sng" w="7800">
            <a:solidFill>
              <a:srgbClr val="5C378A"/>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554" name="Google Shape;554;p49"/>
          <p:cNvPicPr preferRelativeResize="0"/>
          <p:nvPr/>
        </p:nvPicPr>
        <p:blipFill rotWithShape="1">
          <a:blip r:embed="rId6">
            <a:alphaModFix/>
          </a:blip>
          <a:srcRect b="0" l="0" r="0" t="0"/>
          <a:stretch/>
        </p:blipFill>
        <p:spPr>
          <a:xfrm>
            <a:off x="687285" y="2221661"/>
            <a:ext cx="7765530" cy="278738"/>
          </a:xfrm>
          <a:prstGeom prst="rect">
            <a:avLst/>
          </a:prstGeom>
          <a:noFill/>
          <a:ln>
            <a:noFill/>
          </a:ln>
        </p:spPr>
      </p:pic>
      <p:sp>
        <p:nvSpPr>
          <p:cNvPr id="555" name="Google Shape;555;p49"/>
          <p:cNvSpPr txBox="1"/>
          <p:nvPr/>
        </p:nvSpPr>
        <p:spPr>
          <a:xfrm>
            <a:off x="881289" y="2289555"/>
            <a:ext cx="5397000" cy="131400"/>
          </a:xfrm>
          <a:prstGeom prst="rect">
            <a:avLst/>
          </a:prstGeom>
          <a:noFill/>
          <a:ln>
            <a:noFill/>
          </a:ln>
        </p:spPr>
        <p:txBody>
          <a:bodyPr anchorCtr="0" anchor="t" bIns="0" lIns="0" spcFirstLastPara="1" rIns="0" wrap="square" tIns="8075">
            <a:spAutoFit/>
          </a:bodyPr>
          <a:lstStyle/>
          <a:p>
            <a:pPr indent="0" lvl="0" marL="0" rtl="0" algn="l">
              <a:lnSpc>
                <a:spcPct val="100000"/>
              </a:lnSpc>
              <a:spcBef>
                <a:spcPts val="0"/>
              </a:spcBef>
              <a:spcAft>
                <a:spcPts val="0"/>
              </a:spcAft>
              <a:buNone/>
            </a:pPr>
            <a:r>
              <a:rPr b="1" lang="en" sz="800">
                <a:solidFill>
                  <a:srgbClr val="241B54"/>
                </a:solidFill>
                <a:latin typeface="Montserrat"/>
                <a:ea typeface="Montserrat"/>
                <a:cs typeface="Montserrat"/>
                <a:sym typeface="Montserrat"/>
              </a:rPr>
              <a:t>Durability </a:t>
            </a:r>
            <a:r>
              <a:rPr b="1" lang="en" sz="800">
                <a:solidFill>
                  <a:srgbClr val="57585B"/>
                </a:solidFill>
                <a:latin typeface="Montserrat"/>
                <a:ea typeface="Montserrat"/>
                <a:cs typeface="Montserrat"/>
                <a:sym typeface="Montserrat"/>
              </a:rPr>
              <a:t>- </a:t>
            </a:r>
            <a:r>
              <a:rPr lang="en" sz="800">
                <a:solidFill>
                  <a:srgbClr val="57585B"/>
                </a:solidFill>
                <a:latin typeface="Montserrat"/>
                <a:ea typeface="Montserrat"/>
                <a:cs typeface="Montserrat"/>
                <a:sym typeface="Montserrat"/>
              </a:rPr>
              <a:t>Bitcoin is purely digital and thus completely durable.</a:t>
            </a:r>
            <a:endParaRPr sz="800">
              <a:latin typeface="Montserrat"/>
              <a:ea typeface="Montserrat"/>
              <a:cs typeface="Montserrat"/>
              <a:sym typeface="Montserrat"/>
            </a:endParaRPr>
          </a:p>
        </p:txBody>
      </p:sp>
      <p:pic>
        <p:nvPicPr>
          <p:cNvPr id="556" name="Google Shape;556;p49"/>
          <p:cNvPicPr preferRelativeResize="0"/>
          <p:nvPr/>
        </p:nvPicPr>
        <p:blipFill rotWithShape="1">
          <a:blip r:embed="rId7">
            <a:alphaModFix/>
          </a:blip>
          <a:srcRect b="0" l="0" r="0" t="0"/>
          <a:stretch/>
        </p:blipFill>
        <p:spPr>
          <a:xfrm>
            <a:off x="687800" y="3087742"/>
            <a:ext cx="7765400" cy="359700"/>
          </a:xfrm>
          <a:prstGeom prst="rect">
            <a:avLst/>
          </a:prstGeom>
          <a:noFill/>
          <a:ln>
            <a:noFill/>
          </a:ln>
        </p:spPr>
      </p:pic>
      <p:sp>
        <p:nvSpPr>
          <p:cNvPr id="557" name="Google Shape;557;p49"/>
          <p:cNvSpPr txBox="1"/>
          <p:nvPr/>
        </p:nvSpPr>
        <p:spPr>
          <a:xfrm>
            <a:off x="881289" y="3161683"/>
            <a:ext cx="7226400" cy="255000"/>
          </a:xfrm>
          <a:prstGeom prst="rect">
            <a:avLst/>
          </a:prstGeom>
          <a:noFill/>
          <a:ln>
            <a:noFill/>
          </a:ln>
        </p:spPr>
        <p:txBody>
          <a:bodyPr anchorCtr="0" anchor="t" bIns="0" lIns="0" spcFirstLastPara="1" rIns="0" wrap="square" tIns="5200">
            <a:spAutoFit/>
          </a:bodyPr>
          <a:lstStyle/>
          <a:p>
            <a:pPr indent="0" lvl="0" marL="0" marR="0" rtl="0" algn="l">
              <a:lnSpc>
                <a:spcPct val="102699"/>
              </a:lnSpc>
              <a:spcBef>
                <a:spcPts val="0"/>
              </a:spcBef>
              <a:spcAft>
                <a:spcPts val="0"/>
              </a:spcAft>
              <a:buNone/>
            </a:pPr>
            <a:r>
              <a:rPr b="1" lang="en" sz="800">
                <a:solidFill>
                  <a:srgbClr val="241B54"/>
                </a:solidFill>
                <a:latin typeface="Montserrat"/>
                <a:ea typeface="Montserrat"/>
                <a:cs typeface="Montserrat"/>
                <a:sym typeface="Montserrat"/>
              </a:rPr>
              <a:t>Portability </a:t>
            </a:r>
            <a:r>
              <a:rPr b="1" lang="en" sz="800">
                <a:solidFill>
                  <a:srgbClr val="57585B"/>
                </a:solidFill>
                <a:latin typeface="Montserrat"/>
                <a:ea typeface="Montserrat"/>
                <a:cs typeface="Montserrat"/>
                <a:sym typeface="Montserrat"/>
              </a:rPr>
              <a:t>- </a:t>
            </a:r>
            <a:r>
              <a:rPr lang="en" sz="800">
                <a:solidFill>
                  <a:srgbClr val="57585B"/>
                </a:solidFill>
                <a:latin typeface="Montserrat"/>
                <a:ea typeface="Montserrat"/>
                <a:cs typeface="Montserrat"/>
                <a:sym typeface="Montserrat"/>
              </a:rPr>
              <a:t>In April 2020, $1.1 billion was transferred in just a few minutes, and it only cost 68 cents. No other way of paying can move that much money, at such a low cost, so quickly, and all on its own. This is what makes Bitcoin the most easily movable form of money in the world.</a:t>
            </a:r>
            <a:endParaRPr sz="800">
              <a:latin typeface="Montserrat"/>
              <a:ea typeface="Montserrat"/>
              <a:cs typeface="Montserrat"/>
              <a:sym typeface="Montserrat"/>
            </a:endParaRPr>
          </a:p>
        </p:txBody>
      </p:sp>
      <p:pic>
        <p:nvPicPr>
          <p:cNvPr id="558" name="Google Shape;558;p49"/>
          <p:cNvPicPr preferRelativeResize="0"/>
          <p:nvPr/>
        </p:nvPicPr>
        <p:blipFill rotWithShape="1">
          <a:blip r:embed="rId7">
            <a:alphaModFix/>
          </a:blip>
          <a:srcRect b="0" l="0" r="0" t="0"/>
          <a:stretch/>
        </p:blipFill>
        <p:spPr>
          <a:xfrm>
            <a:off x="687800" y="2550171"/>
            <a:ext cx="7765400" cy="511375"/>
          </a:xfrm>
          <a:prstGeom prst="rect">
            <a:avLst/>
          </a:prstGeom>
          <a:noFill/>
          <a:ln>
            <a:noFill/>
          </a:ln>
        </p:spPr>
      </p:pic>
      <p:sp>
        <p:nvSpPr>
          <p:cNvPr id="559" name="Google Shape;559;p49"/>
          <p:cNvSpPr txBox="1"/>
          <p:nvPr/>
        </p:nvSpPr>
        <p:spPr>
          <a:xfrm>
            <a:off x="881289" y="2624180"/>
            <a:ext cx="7360500" cy="381300"/>
          </a:xfrm>
          <a:prstGeom prst="rect">
            <a:avLst/>
          </a:prstGeom>
          <a:noFill/>
          <a:ln>
            <a:noFill/>
          </a:ln>
        </p:spPr>
        <p:txBody>
          <a:bodyPr anchorCtr="0" anchor="t" bIns="0" lIns="0" spcFirstLastPara="1" rIns="0" wrap="square" tIns="5200">
            <a:spAutoFit/>
          </a:bodyPr>
          <a:lstStyle/>
          <a:p>
            <a:pPr indent="0" lvl="0" marL="0" marR="0" rtl="0" algn="l">
              <a:lnSpc>
                <a:spcPct val="102699"/>
              </a:lnSpc>
              <a:spcBef>
                <a:spcPts val="0"/>
              </a:spcBef>
              <a:spcAft>
                <a:spcPts val="0"/>
              </a:spcAft>
              <a:buNone/>
            </a:pPr>
            <a:r>
              <a:rPr b="1" lang="en" sz="800">
                <a:solidFill>
                  <a:srgbClr val="241B54"/>
                </a:solidFill>
                <a:latin typeface="Montserrat"/>
                <a:ea typeface="Montserrat"/>
                <a:cs typeface="Montserrat"/>
                <a:sym typeface="Montserrat"/>
              </a:rPr>
              <a:t>Divisibility - </a:t>
            </a:r>
            <a:r>
              <a:rPr lang="en" sz="800">
                <a:solidFill>
                  <a:srgbClr val="57585B"/>
                </a:solidFill>
                <a:latin typeface="Montserrat"/>
                <a:ea typeface="Montserrat"/>
                <a:cs typeface="Montserrat"/>
                <a:sym typeface="Montserrat"/>
              </a:rPr>
              <a:t>For comparison, the ﬁat currency USD can be divided to the cent (.01). Bitcoin can be divided into what is known as a satoshi or sat (.00000001). And because of Bitcoin’s digital character, it can be divided even more in the future if humanity needs it. Bitcoin is currently the most divisible monetary asset in the world.</a:t>
            </a:r>
            <a:endParaRPr sz="800">
              <a:latin typeface="Montserrat"/>
              <a:ea typeface="Montserrat"/>
              <a:cs typeface="Montserrat"/>
              <a:sym typeface="Montserrat"/>
            </a:endParaRPr>
          </a:p>
        </p:txBody>
      </p:sp>
      <p:pic>
        <p:nvPicPr>
          <p:cNvPr id="560" name="Google Shape;560;p49"/>
          <p:cNvPicPr preferRelativeResize="0"/>
          <p:nvPr/>
        </p:nvPicPr>
        <p:blipFill rotWithShape="1">
          <a:blip r:embed="rId8">
            <a:alphaModFix/>
          </a:blip>
          <a:srcRect b="0" l="0" r="0" t="0"/>
          <a:stretch/>
        </p:blipFill>
        <p:spPr>
          <a:xfrm>
            <a:off x="687800" y="3882386"/>
            <a:ext cx="7765400" cy="381300"/>
          </a:xfrm>
          <a:prstGeom prst="rect">
            <a:avLst/>
          </a:prstGeom>
          <a:noFill/>
          <a:ln>
            <a:noFill/>
          </a:ln>
        </p:spPr>
      </p:pic>
      <p:sp>
        <p:nvSpPr>
          <p:cNvPr id="561" name="Google Shape;561;p49"/>
          <p:cNvSpPr txBox="1"/>
          <p:nvPr/>
        </p:nvSpPr>
        <p:spPr>
          <a:xfrm>
            <a:off x="881289" y="3952091"/>
            <a:ext cx="7352400" cy="255000"/>
          </a:xfrm>
          <a:prstGeom prst="rect">
            <a:avLst/>
          </a:prstGeom>
          <a:noFill/>
          <a:ln>
            <a:noFill/>
          </a:ln>
        </p:spPr>
        <p:txBody>
          <a:bodyPr anchorCtr="0" anchor="t" bIns="0" lIns="0" spcFirstLastPara="1" rIns="0" wrap="square" tIns="5200">
            <a:spAutoFit/>
          </a:bodyPr>
          <a:lstStyle/>
          <a:p>
            <a:pPr indent="0" lvl="0" marL="0" marR="0" rtl="0" algn="l">
              <a:lnSpc>
                <a:spcPct val="102699"/>
              </a:lnSpc>
              <a:spcBef>
                <a:spcPts val="0"/>
              </a:spcBef>
              <a:spcAft>
                <a:spcPts val="0"/>
              </a:spcAft>
              <a:buNone/>
            </a:pPr>
            <a:r>
              <a:rPr b="1" lang="en" sz="800">
                <a:solidFill>
                  <a:srgbClr val="241B54"/>
                </a:solidFill>
                <a:latin typeface="Montserrat"/>
                <a:ea typeface="Montserrat"/>
                <a:cs typeface="Montserrat"/>
                <a:sym typeface="Montserrat"/>
              </a:rPr>
              <a:t>Scarcity </a:t>
            </a:r>
            <a:r>
              <a:rPr b="1" lang="en" sz="800">
                <a:solidFill>
                  <a:srgbClr val="57585B"/>
                </a:solidFill>
                <a:latin typeface="Montserrat"/>
                <a:ea typeface="Montserrat"/>
                <a:cs typeface="Montserrat"/>
                <a:sym typeface="Montserrat"/>
              </a:rPr>
              <a:t>- </a:t>
            </a:r>
            <a:r>
              <a:rPr lang="en" sz="800">
                <a:solidFill>
                  <a:srgbClr val="57585B"/>
                </a:solidFill>
                <a:latin typeface="Montserrat"/>
                <a:ea typeface="Montserrat"/>
                <a:cs typeface="Montserrat"/>
                <a:sym typeface="Montserrat"/>
              </a:rPr>
              <a:t>There will only ever be 21 million bitcoins in existence. It’s, by code, impossible for this amount to ever increase, which means that Bitcoin is not only scarce, but the scarcest monetary asset in the world.</a:t>
            </a:r>
            <a:endParaRPr sz="800">
              <a:latin typeface="Montserrat"/>
              <a:ea typeface="Montserrat"/>
              <a:cs typeface="Montserrat"/>
              <a:sym typeface="Montserrat"/>
            </a:endParaRPr>
          </a:p>
        </p:txBody>
      </p:sp>
      <p:sp>
        <p:nvSpPr>
          <p:cNvPr id="562" name="Google Shape;562;p49"/>
          <p:cNvSpPr txBox="1"/>
          <p:nvPr/>
        </p:nvSpPr>
        <p:spPr>
          <a:xfrm>
            <a:off x="881289" y="3562310"/>
            <a:ext cx="7297200" cy="255000"/>
          </a:xfrm>
          <a:prstGeom prst="rect">
            <a:avLst/>
          </a:prstGeom>
          <a:noFill/>
          <a:ln>
            <a:noFill/>
          </a:ln>
        </p:spPr>
        <p:txBody>
          <a:bodyPr anchorCtr="0" anchor="t" bIns="0" lIns="0" spcFirstLastPara="1" rIns="0" wrap="square" tIns="5200">
            <a:spAutoFit/>
          </a:bodyPr>
          <a:lstStyle/>
          <a:p>
            <a:pPr indent="0" lvl="0" marL="0" marR="0" rtl="0" algn="l">
              <a:lnSpc>
                <a:spcPct val="102699"/>
              </a:lnSpc>
              <a:spcBef>
                <a:spcPts val="0"/>
              </a:spcBef>
              <a:spcAft>
                <a:spcPts val="0"/>
              </a:spcAft>
              <a:buNone/>
            </a:pPr>
            <a:r>
              <a:rPr b="1" lang="en" sz="800">
                <a:solidFill>
                  <a:srgbClr val="241B54"/>
                </a:solidFill>
                <a:latin typeface="Montserrat"/>
                <a:ea typeface="Montserrat"/>
                <a:cs typeface="Montserrat"/>
                <a:sym typeface="Montserrat"/>
              </a:rPr>
              <a:t>Acceptability - </a:t>
            </a:r>
            <a:r>
              <a:rPr lang="en" sz="800">
                <a:solidFill>
                  <a:srgbClr val="57585B"/>
                </a:solidFill>
                <a:latin typeface="Montserrat"/>
                <a:ea typeface="Montserrat"/>
                <a:cs typeface="Montserrat"/>
                <a:sym typeface="Montserrat"/>
              </a:rPr>
              <a:t>Bitcoin is still in its early stages of becoming a medium of exchange, and compared to ﬁat currencies, the acceptability of Bitcoin is currently low.</a:t>
            </a:r>
            <a:endParaRPr sz="800">
              <a:latin typeface="Montserrat"/>
              <a:ea typeface="Montserrat"/>
              <a:cs typeface="Montserrat"/>
              <a:sym typeface="Montserrat"/>
            </a:endParaRPr>
          </a:p>
        </p:txBody>
      </p:sp>
      <p:pic>
        <p:nvPicPr>
          <p:cNvPr id="563" name="Google Shape;563;p49"/>
          <p:cNvPicPr preferRelativeResize="0"/>
          <p:nvPr/>
        </p:nvPicPr>
        <p:blipFill rotWithShape="1">
          <a:blip r:embed="rId9">
            <a:alphaModFix/>
          </a:blip>
          <a:srcRect b="0" l="0" r="0" t="0"/>
          <a:stretch/>
        </p:blipFill>
        <p:spPr>
          <a:xfrm>
            <a:off x="687800" y="4303965"/>
            <a:ext cx="7765400" cy="359700"/>
          </a:xfrm>
          <a:prstGeom prst="rect">
            <a:avLst/>
          </a:prstGeom>
          <a:noFill/>
          <a:ln>
            <a:noFill/>
          </a:ln>
        </p:spPr>
      </p:pic>
      <p:sp>
        <p:nvSpPr>
          <p:cNvPr id="564" name="Google Shape;564;p49"/>
          <p:cNvSpPr txBox="1"/>
          <p:nvPr/>
        </p:nvSpPr>
        <p:spPr>
          <a:xfrm>
            <a:off x="881289" y="4390446"/>
            <a:ext cx="7289700" cy="255000"/>
          </a:xfrm>
          <a:prstGeom prst="rect">
            <a:avLst/>
          </a:prstGeom>
          <a:noFill/>
          <a:ln>
            <a:noFill/>
          </a:ln>
        </p:spPr>
        <p:txBody>
          <a:bodyPr anchorCtr="0" anchor="t" bIns="0" lIns="0" spcFirstLastPara="1" rIns="0" wrap="square" tIns="5200">
            <a:spAutoFit/>
          </a:bodyPr>
          <a:lstStyle/>
          <a:p>
            <a:pPr indent="0" lvl="0" marL="0" marR="0" rtl="0" algn="l">
              <a:lnSpc>
                <a:spcPct val="102699"/>
              </a:lnSpc>
              <a:spcBef>
                <a:spcPts val="0"/>
              </a:spcBef>
              <a:spcAft>
                <a:spcPts val="0"/>
              </a:spcAft>
              <a:buNone/>
            </a:pPr>
            <a:r>
              <a:rPr b="1" lang="en" sz="800">
                <a:solidFill>
                  <a:srgbClr val="241B54"/>
                </a:solidFill>
                <a:latin typeface="Montserrat"/>
                <a:ea typeface="Montserrat"/>
                <a:cs typeface="Montserrat"/>
                <a:sym typeface="Montserrat"/>
              </a:rPr>
              <a:t>Fungibility </a:t>
            </a:r>
            <a:r>
              <a:rPr b="1" lang="en" sz="800">
                <a:solidFill>
                  <a:srgbClr val="57585B"/>
                </a:solidFill>
                <a:latin typeface="Montserrat"/>
                <a:ea typeface="Montserrat"/>
                <a:cs typeface="Montserrat"/>
                <a:sym typeface="Montserrat"/>
              </a:rPr>
              <a:t>- </a:t>
            </a:r>
            <a:r>
              <a:rPr lang="en" sz="800">
                <a:solidFill>
                  <a:srgbClr val="57585B"/>
                </a:solidFill>
                <a:latin typeface="Montserrat"/>
                <a:ea typeface="Montserrat"/>
                <a:cs typeface="Montserrat"/>
                <a:sym typeface="Montserrat"/>
              </a:rPr>
              <a:t>Each unit of bitcoin is the same as any other unit of bitcoin and can be interchanged and transacted over the Bitcoin protocol on a like-kind basis, which makes it a fungible currency.</a:t>
            </a:r>
            <a:endParaRPr sz="800">
              <a:latin typeface="Montserrat"/>
              <a:ea typeface="Montserrat"/>
              <a:cs typeface="Montserrat"/>
              <a:sym typeface="Montserrat"/>
            </a:endParaRPr>
          </a:p>
        </p:txBody>
      </p:sp>
      <p:pic>
        <p:nvPicPr>
          <p:cNvPr id="565" name="Google Shape;565;p49" title="Bitkwa-Logo-New.png"/>
          <p:cNvPicPr preferRelativeResize="0"/>
          <p:nvPr/>
        </p:nvPicPr>
        <p:blipFill>
          <a:blip r:embed="rId10">
            <a:alphaModFix/>
          </a:blip>
          <a:stretch>
            <a:fillRect/>
          </a:stretch>
        </p:blipFill>
        <p:spPr>
          <a:xfrm>
            <a:off x="6837267" y="223499"/>
            <a:ext cx="1054499" cy="431675"/>
          </a:xfrm>
          <a:prstGeom prst="rect">
            <a:avLst/>
          </a:prstGeom>
          <a:noFill/>
          <a:ln>
            <a:noFill/>
          </a:ln>
        </p:spPr>
      </p:pic>
      <p:pic>
        <p:nvPicPr>
          <p:cNvPr id="566" name="Google Shape;566;p49"/>
          <p:cNvPicPr preferRelativeResize="0"/>
          <p:nvPr/>
        </p:nvPicPr>
        <p:blipFill rotWithShape="1">
          <a:blip r:embed="rId11">
            <a:alphaModFix/>
          </a:blip>
          <a:srcRect b="0" l="0" r="0" t="0"/>
          <a:stretch/>
        </p:blipFill>
        <p:spPr>
          <a:xfrm>
            <a:off x="8564375" y="4846703"/>
            <a:ext cx="65270" cy="65279"/>
          </a:xfrm>
          <a:prstGeom prst="rect">
            <a:avLst/>
          </a:prstGeom>
          <a:noFill/>
          <a:ln>
            <a:noFill/>
          </a:ln>
        </p:spPr>
      </p:pic>
      <p:sp>
        <p:nvSpPr>
          <p:cNvPr id="567" name="Google Shape;567;p49"/>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15</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71" name="Shape 571"/>
        <p:cNvGrpSpPr/>
        <p:nvPr/>
      </p:nvGrpSpPr>
      <p:grpSpPr>
        <a:xfrm>
          <a:off x="0" y="0"/>
          <a:ext cx="0" cy="0"/>
          <a:chOff x="0" y="0"/>
          <a:chExt cx="0" cy="0"/>
        </a:xfrm>
      </p:grpSpPr>
      <p:pic>
        <p:nvPicPr>
          <p:cNvPr id="572" name="Google Shape;572;p50"/>
          <p:cNvPicPr preferRelativeResize="0"/>
          <p:nvPr/>
        </p:nvPicPr>
        <p:blipFill rotWithShape="1">
          <a:blip r:embed="rId3">
            <a:alphaModFix/>
          </a:blip>
          <a:srcRect b="0" l="0" r="0" t="0"/>
          <a:stretch/>
        </p:blipFill>
        <p:spPr>
          <a:xfrm>
            <a:off x="0" y="0"/>
            <a:ext cx="9143354" cy="849474"/>
          </a:xfrm>
          <a:prstGeom prst="rect">
            <a:avLst/>
          </a:prstGeom>
          <a:noFill/>
          <a:ln>
            <a:noFill/>
          </a:ln>
        </p:spPr>
      </p:pic>
      <p:pic>
        <p:nvPicPr>
          <p:cNvPr id="573" name="Google Shape;573;p50"/>
          <p:cNvPicPr preferRelativeResize="0"/>
          <p:nvPr/>
        </p:nvPicPr>
        <p:blipFill rotWithShape="1">
          <a:blip r:embed="rId4">
            <a:alphaModFix/>
          </a:blip>
          <a:srcRect b="0" l="0" r="0" t="0"/>
          <a:stretch/>
        </p:blipFill>
        <p:spPr>
          <a:xfrm>
            <a:off x="8050569" y="270106"/>
            <a:ext cx="579289" cy="308716"/>
          </a:xfrm>
          <a:prstGeom prst="rect">
            <a:avLst/>
          </a:prstGeom>
          <a:noFill/>
          <a:ln>
            <a:noFill/>
          </a:ln>
        </p:spPr>
      </p:pic>
      <p:sp>
        <p:nvSpPr>
          <p:cNvPr id="574" name="Google Shape;574;p50"/>
          <p:cNvSpPr txBox="1"/>
          <p:nvPr>
            <p:ph type="title"/>
          </p:nvPr>
        </p:nvSpPr>
        <p:spPr>
          <a:xfrm>
            <a:off x="508002" y="223494"/>
            <a:ext cx="43167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latin typeface="Montserrat"/>
                <a:ea typeface="Montserrat"/>
                <a:cs typeface="Montserrat"/>
                <a:sym typeface="Montserrat"/>
              </a:rPr>
              <a:t>An Introduction to Bitcoin</a:t>
            </a:r>
            <a:endParaRPr>
              <a:latin typeface="Montserrat"/>
              <a:ea typeface="Montserrat"/>
              <a:cs typeface="Montserrat"/>
              <a:sym typeface="Montserrat"/>
            </a:endParaRPr>
          </a:p>
        </p:txBody>
      </p:sp>
      <p:sp>
        <p:nvSpPr>
          <p:cNvPr id="575" name="Google Shape;575;p50"/>
          <p:cNvSpPr txBox="1"/>
          <p:nvPr/>
        </p:nvSpPr>
        <p:spPr>
          <a:xfrm>
            <a:off x="513919" y="1153375"/>
            <a:ext cx="3192300" cy="190800"/>
          </a:xfrm>
          <a:prstGeom prst="rect">
            <a:avLst/>
          </a:prstGeom>
          <a:noFill/>
          <a:ln>
            <a:noFill/>
          </a:ln>
        </p:spPr>
        <p:txBody>
          <a:bodyPr anchorCtr="0" anchor="t" bIns="0" lIns="0" spcFirstLastPara="1" rIns="0" wrap="square" tIns="6050">
            <a:spAutoFit/>
          </a:bodyPr>
          <a:lstStyle/>
          <a:p>
            <a:pPr indent="0" lvl="0" marL="0" rtl="0" algn="l">
              <a:lnSpc>
                <a:spcPct val="100000"/>
              </a:lnSpc>
              <a:spcBef>
                <a:spcPts val="0"/>
              </a:spcBef>
              <a:spcAft>
                <a:spcPts val="0"/>
              </a:spcAft>
              <a:buNone/>
            </a:pPr>
            <a:r>
              <a:rPr b="1" lang="en" sz="1200">
                <a:solidFill>
                  <a:srgbClr val="241B54"/>
                </a:solidFill>
                <a:latin typeface="Montserrat"/>
                <a:ea typeface="Montserrat"/>
                <a:cs typeface="Montserrat"/>
                <a:sym typeface="Montserrat"/>
              </a:rPr>
              <a:t>Bitcoin vs. Gold vs. US Dollar</a:t>
            </a:r>
            <a:endParaRPr sz="1200">
              <a:latin typeface="Montserrat"/>
              <a:ea typeface="Montserrat"/>
              <a:cs typeface="Montserrat"/>
              <a:sym typeface="Montserrat"/>
            </a:endParaRPr>
          </a:p>
        </p:txBody>
      </p:sp>
      <p:sp>
        <p:nvSpPr>
          <p:cNvPr id="576" name="Google Shape;576;p50"/>
          <p:cNvSpPr txBox="1"/>
          <p:nvPr>
            <p:ph idx="1" type="body"/>
          </p:nvPr>
        </p:nvSpPr>
        <p:spPr>
          <a:xfrm>
            <a:off x="4690367" y="1484396"/>
            <a:ext cx="3924300" cy="2114100"/>
          </a:xfrm>
          <a:prstGeom prst="rect">
            <a:avLst/>
          </a:prstGeom>
          <a:noFill/>
          <a:ln>
            <a:noFill/>
          </a:ln>
        </p:spPr>
        <p:txBody>
          <a:bodyPr anchorCtr="0" anchor="t" bIns="0" lIns="0" spcFirstLastPara="1" rIns="0" wrap="square" tIns="5475">
            <a:spAutoFit/>
          </a:bodyPr>
          <a:lstStyle/>
          <a:p>
            <a:pPr indent="0" lvl="0" marL="12700" marR="12700" rtl="0" algn="l">
              <a:lnSpc>
                <a:spcPct val="101800"/>
              </a:lnSpc>
              <a:spcBef>
                <a:spcPts val="0"/>
              </a:spcBef>
              <a:spcAft>
                <a:spcPts val="0"/>
              </a:spcAft>
              <a:buNone/>
            </a:pPr>
            <a:r>
              <a:rPr lang="en" sz="1000">
                <a:latin typeface="Montserrat"/>
                <a:ea typeface="Montserrat"/>
                <a:cs typeface="Montserrat"/>
                <a:sym typeface="Montserrat"/>
              </a:rPr>
              <a:t>Bitcoin is a type of smart money that's programmable, can't be taken away, and has all the qualities that make it great for saving and easy for merchants who want fast transactions.</a:t>
            </a:r>
            <a:endParaRPr sz="1000">
              <a:latin typeface="Montserrat"/>
              <a:ea typeface="Montserrat"/>
              <a:cs typeface="Montserrat"/>
              <a:sym typeface="Montserrat"/>
            </a:endParaRPr>
          </a:p>
          <a:p>
            <a:pPr indent="0" lvl="0" marL="12700" marR="0" rtl="0" algn="l">
              <a:lnSpc>
                <a:spcPct val="101800"/>
              </a:lnSpc>
              <a:spcBef>
                <a:spcPts val="900"/>
              </a:spcBef>
              <a:spcAft>
                <a:spcPts val="0"/>
              </a:spcAft>
              <a:buNone/>
            </a:pPr>
            <a:r>
              <a:rPr lang="en" sz="1000">
                <a:latin typeface="Montserrat"/>
                <a:ea typeface="Montserrat"/>
                <a:cs typeface="Montserrat"/>
                <a:sym typeface="Montserrat"/>
              </a:rPr>
              <a:t>Since it's a transparent digital ledger, Bitcoin can be super eﬃcient in catching fraud and ﬁguring out risks in its services. It has the good aspects of gold, such as there only being a limited amount of it, but it also has the beneﬁts of ﬁat currencies because you can divide it and carry it around easily. Plus, it brings in new features that work well in our digital world.</a:t>
            </a:r>
            <a:endParaRPr sz="1000">
              <a:latin typeface="Montserrat"/>
              <a:ea typeface="Montserrat"/>
              <a:cs typeface="Montserrat"/>
              <a:sym typeface="Montserrat"/>
            </a:endParaRPr>
          </a:p>
          <a:p>
            <a:pPr indent="0" lvl="0" marL="12700" marR="12700" rtl="0" algn="l">
              <a:lnSpc>
                <a:spcPct val="101800"/>
              </a:lnSpc>
              <a:spcBef>
                <a:spcPts val="900"/>
              </a:spcBef>
              <a:spcAft>
                <a:spcPts val="0"/>
              </a:spcAft>
              <a:buNone/>
            </a:pPr>
            <a:r>
              <a:rPr lang="en" sz="1000">
                <a:latin typeface="Montserrat"/>
                <a:ea typeface="Montserrat"/>
                <a:cs typeface="Montserrat"/>
                <a:sym typeface="Montserrat"/>
              </a:rPr>
              <a:t>What do you think? Bitcoin is not yet widely recognized and adopted, but is it sound money?</a:t>
            </a:r>
            <a:endParaRPr sz="1000">
              <a:latin typeface="Montserrat"/>
              <a:ea typeface="Montserrat"/>
              <a:cs typeface="Montserrat"/>
              <a:sym typeface="Montserrat"/>
            </a:endParaRPr>
          </a:p>
        </p:txBody>
      </p:sp>
      <p:sp>
        <p:nvSpPr>
          <p:cNvPr id="577" name="Google Shape;577;p50"/>
          <p:cNvSpPr txBox="1"/>
          <p:nvPr/>
        </p:nvSpPr>
        <p:spPr>
          <a:xfrm>
            <a:off x="510974" y="4638100"/>
            <a:ext cx="3924300" cy="130800"/>
          </a:xfrm>
          <a:prstGeom prst="rect">
            <a:avLst/>
          </a:prstGeom>
          <a:noFill/>
          <a:ln>
            <a:noFill/>
          </a:ln>
        </p:spPr>
        <p:txBody>
          <a:bodyPr anchorCtr="0" anchor="t" bIns="0" lIns="0" spcFirstLastPara="1" rIns="0" wrap="square" tIns="7500">
            <a:spAutoFit/>
          </a:bodyPr>
          <a:lstStyle/>
          <a:p>
            <a:pPr indent="0" lvl="0" marL="0" rtl="0" algn="l">
              <a:lnSpc>
                <a:spcPct val="100000"/>
              </a:lnSpc>
              <a:spcBef>
                <a:spcPts val="0"/>
              </a:spcBef>
              <a:spcAft>
                <a:spcPts val="0"/>
              </a:spcAft>
              <a:buNone/>
            </a:pPr>
            <a:r>
              <a:rPr lang="en" sz="800">
                <a:solidFill>
                  <a:srgbClr val="2B1E5B"/>
                </a:solidFill>
                <a:latin typeface="Montserrat"/>
                <a:ea typeface="Montserrat"/>
                <a:cs typeface="Montserrat"/>
                <a:sym typeface="Montserrat"/>
              </a:rPr>
              <a:t>"Bitcoin vs Gold vs US Dollar" Bitcoin Magazine, https://bitcoinmagazine.com</a:t>
            </a:r>
            <a:endParaRPr sz="800">
              <a:latin typeface="Montserrat"/>
              <a:ea typeface="Montserrat"/>
              <a:cs typeface="Montserrat"/>
              <a:sym typeface="Montserrat"/>
            </a:endParaRPr>
          </a:p>
        </p:txBody>
      </p:sp>
      <p:pic>
        <p:nvPicPr>
          <p:cNvPr id="578" name="Google Shape;578;p50"/>
          <p:cNvPicPr preferRelativeResize="0"/>
          <p:nvPr/>
        </p:nvPicPr>
        <p:blipFill rotWithShape="1">
          <a:blip r:embed="rId5">
            <a:alphaModFix/>
          </a:blip>
          <a:srcRect b="0" l="0" r="0" t="0"/>
          <a:stretch/>
        </p:blipFill>
        <p:spPr>
          <a:xfrm>
            <a:off x="524480" y="1501049"/>
            <a:ext cx="1703969" cy="325651"/>
          </a:xfrm>
          <a:prstGeom prst="rect">
            <a:avLst/>
          </a:prstGeom>
          <a:noFill/>
          <a:ln>
            <a:noFill/>
          </a:ln>
        </p:spPr>
      </p:pic>
      <p:pic>
        <p:nvPicPr>
          <p:cNvPr id="579" name="Google Shape;579;p50"/>
          <p:cNvPicPr preferRelativeResize="0"/>
          <p:nvPr/>
        </p:nvPicPr>
        <p:blipFill rotWithShape="1">
          <a:blip r:embed="rId6">
            <a:alphaModFix/>
          </a:blip>
          <a:srcRect b="0" l="0" r="0" t="0"/>
          <a:stretch/>
        </p:blipFill>
        <p:spPr>
          <a:xfrm>
            <a:off x="519708" y="1864850"/>
            <a:ext cx="1708741" cy="257152"/>
          </a:xfrm>
          <a:prstGeom prst="rect">
            <a:avLst/>
          </a:prstGeom>
          <a:noFill/>
          <a:ln>
            <a:noFill/>
          </a:ln>
        </p:spPr>
      </p:pic>
      <p:pic>
        <p:nvPicPr>
          <p:cNvPr id="580" name="Google Shape;580;p50"/>
          <p:cNvPicPr preferRelativeResize="0"/>
          <p:nvPr/>
        </p:nvPicPr>
        <p:blipFill rotWithShape="1">
          <a:blip r:embed="rId7">
            <a:alphaModFix/>
          </a:blip>
          <a:srcRect b="0" l="0" r="0" t="0"/>
          <a:stretch/>
        </p:blipFill>
        <p:spPr>
          <a:xfrm>
            <a:off x="2266298" y="1864850"/>
            <a:ext cx="699524" cy="257152"/>
          </a:xfrm>
          <a:prstGeom prst="rect">
            <a:avLst/>
          </a:prstGeom>
          <a:noFill/>
          <a:ln>
            <a:noFill/>
          </a:ln>
        </p:spPr>
      </p:pic>
      <p:pic>
        <p:nvPicPr>
          <p:cNvPr id="581" name="Google Shape;581;p50"/>
          <p:cNvPicPr preferRelativeResize="0"/>
          <p:nvPr/>
        </p:nvPicPr>
        <p:blipFill rotWithShape="1">
          <a:blip r:embed="rId8">
            <a:alphaModFix/>
          </a:blip>
          <a:srcRect b="0" l="0" r="0" t="0"/>
          <a:stretch/>
        </p:blipFill>
        <p:spPr>
          <a:xfrm>
            <a:off x="3006651" y="1864850"/>
            <a:ext cx="699524" cy="257152"/>
          </a:xfrm>
          <a:prstGeom prst="rect">
            <a:avLst/>
          </a:prstGeom>
          <a:noFill/>
          <a:ln>
            <a:noFill/>
          </a:ln>
        </p:spPr>
      </p:pic>
      <p:pic>
        <p:nvPicPr>
          <p:cNvPr id="582" name="Google Shape;582;p50"/>
          <p:cNvPicPr preferRelativeResize="0"/>
          <p:nvPr/>
        </p:nvPicPr>
        <p:blipFill rotWithShape="1">
          <a:blip r:embed="rId7">
            <a:alphaModFix/>
          </a:blip>
          <a:srcRect b="0" l="0" r="0" t="0"/>
          <a:stretch/>
        </p:blipFill>
        <p:spPr>
          <a:xfrm>
            <a:off x="3747006" y="1864850"/>
            <a:ext cx="699524" cy="257152"/>
          </a:xfrm>
          <a:prstGeom prst="rect">
            <a:avLst/>
          </a:prstGeom>
          <a:noFill/>
          <a:ln>
            <a:noFill/>
          </a:ln>
        </p:spPr>
      </p:pic>
      <p:pic>
        <p:nvPicPr>
          <p:cNvPr id="583" name="Google Shape;583;p50"/>
          <p:cNvPicPr preferRelativeResize="0"/>
          <p:nvPr/>
        </p:nvPicPr>
        <p:blipFill rotWithShape="1">
          <a:blip r:embed="rId6">
            <a:alphaModFix/>
          </a:blip>
          <a:srcRect b="0" l="0" r="0" t="0"/>
          <a:stretch/>
        </p:blipFill>
        <p:spPr>
          <a:xfrm>
            <a:off x="519708" y="2160147"/>
            <a:ext cx="1708741" cy="257157"/>
          </a:xfrm>
          <a:prstGeom prst="rect">
            <a:avLst/>
          </a:prstGeom>
          <a:noFill/>
          <a:ln>
            <a:noFill/>
          </a:ln>
        </p:spPr>
      </p:pic>
      <p:pic>
        <p:nvPicPr>
          <p:cNvPr id="584" name="Google Shape;584;p50"/>
          <p:cNvPicPr preferRelativeResize="0"/>
          <p:nvPr/>
        </p:nvPicPr>
        <p:blipFill rotWithShape="1">
          <a:blip r:embed="rId8">
            <a:alphaModFix/>
          </a:blip>
          <a:srcRect b="0" l="0" r="0" t="0"/>
          <a:stretch/>
        </p:blipFill>
        <p:spPr>
          <a:xfrm>
            <a:off x="2266298" y="2160147"/>
            <a:ext cx="699524" cy="257157"/>
          </a:xfrm>
          <a:prstGeom prst="rect">
            <a:avLst/>
          </a:prstGeom>
          <a:noFill/>
          <a:ln>
            <a:noFill/>
          </a:ln>
        </p:spPr>
      </p:pic>
      <p:pic>
        <p:nvPicPr>
          <p:cNvPr id="585" name="Google Shape;585;p50"/>
          <p:cNvPicPr preferRelativeResize="0"/>
          <p:nvPr/>
        </p:nvPicPr>
        <p:blipFill rotWithShape="1">
          <a:blip r:embed="rId7">
            <a:alphaModFix/>
          </a:blip>
          <a:srcRect b="0" l="0" r="0" t="0"/>
          <a:stretch/>
        </p:blipFill>
        <p:spPr>
          <a:xfrm>
            <a:off x="3006651" y="2160147"/>
            <a:ext cx="699524" cy="257157"/>
          </a:xfrm>
          <a:prstGeom prst="rect">
            <a:avLst/>
          </a:prstGeom>
          <a:noFill/>
          <a:ln>
            <a:noFill/>
          </a:ln>
        </p:spPr>
      </p:pic>
      <p:pic>
        <p:nvPicPr>
          <p:cNvPr id="586" name="Google Shape;586;p50"/>
          <p:cNvPicPr preferRelativeResize="0"/>
          <p:nvPr/>
        </p:nvPicPr>
        <p:blipFill rotWithShape="1">
          <a:blip r:embed="rId7">
            <a:alphaModFix/>
          </a:blip>
          <a:srcRect b="0" l="0" r="0" t="0"/>
          <a:stretch/>
        </p:blipFill>
        <p:spPr>
          <a:xfrm>
            <a:off x="3747006" y="2160147"/>
            <a:ext cx="699524" cy="257157"/>
          </a:xfrm>
          <a:prstGeom prst="rect">
            <a:avLst/>
          </a:prstGeom>
          <a:noFill/>
          <a:ln>
            <a:noFill/>
          </a:ln>
        </p:spPr>
      </p:pic>
      <p:pic>
        <p:nvPicPr>
          <p:cNvPr id="587" name="Google Shape;587;p50"/>
          <p:cNvPicPr preferRelativeResize="0"/>
          <p:nvPr/>
        </p:nvPicPr>
        <p:blipFill rotWithShape="1">
          <a:blip r:embed="rId6">
            <a:alphaModFix/>
          </a:blip>
          <a:srcRect b="0" l="0" r="0" t="0"/>
          <a:stretch/>
        </p:blipFill>
        <p:spPr>
          <a:xfrm>
            <a:off x="519708" y="2455449"/>
            <a:ext cx="1708741" cy="257152"/>
          </a:xfrm>
          <a:prstGeom prst="rect">
            <a:avLst/>
          </a:prstGeom>
          <a:noFill/>
          <a:ln>
            <a:noFill/>
          </a:ln>
        </p:spPr>
      </p:pic>
      <p:pic>
        <p:nvPicPr>
          <p:cNvPr id="588" name="Google Shape;588;p50"/>
          <p:cNvPicPr preferRelativeResize="0"/>
          <p:nvPr/>
        </p:nvPicPr>
        <p:blipFill rotWithShape="1">
          <a:blip r:embed="rId8">
            <a:alphaModFix/>
          </a:blip>
          <a:srcRect b="0" l="0" r="0" t="0"/>
          <a:stretch/>
        </p:blipFill>
        <p:spPr>
          <a:xfrm>
            <a:off x="2266298" y="2455449"/>
            <a:ext cx="699524" cy="257152"/>
          </a:xfrm>
          <a:prstGeom prst="rect">
            <a:avLst/>
          </a:prstGeom>
          <a:noFill/>
          <a:ln>
            <a:noFill/>
          </a:ln>
        </p:spPr>
      </p:pic>
      <p:pic>
        <p:nvPicPr>
          <p:cNvPr id="589" name="Google Shape;589;p50"/>
          <p:cNvPicPr preferRelativeResize="0"/>
          <p:nvPr/>
        </p:nvPicPr>
        <p:blipFill rotWithShape="1">
          <a:blip r:embed="rId8">
            <a:alphaModFix/>
          </a:blip>
          <a:srcRect b="0" l="0" r="0" t="0"/>
          <a:stretch/>
        </p:blipFill>
        <p:spPr>
          <a:xfrm>
            <a:off x="3006651" y="2455449"/>
            <a:ext cx="699524" cy="257152"/>
          </a:xfrm>
          <a:prstGeom prst="rect">
            <a:avLst/>
          </a:prstGeom>
          <a:noFill/>
          <a:ln>
            <a:noFill/>
          </a:ln>
        </p:spPr>
      </p:pic>
      <p:pic>
        <p:nvPicPr>
          <p:cNvPr id="590" name="Google Shape;590;p50"/>
          <p:cNvPicPr preferRelativeResize="0"/>
          <p:nvPr/>
        </p:nvPicPr>
        <p:blipFill rotWithShape="1">
          <a:blip r:embed="rId7">
            <a:alphaModFix/>
          </a:blip>
          <a:srcRect b="0" l="0" r="0" t="0"/>
          <a:stretch/>
        </p:blipFill>
        <p:spPr>
          <a:xfrm>
            <a:off x="3747006" y="2455449"/>
            <a:ext cx="699524" cy="257152"/>
          </a:xfrm>
          <a:prstGeom prst="rect">
            <a:avLst/>
          </a:prstGeom>
          <a:noFill/>
          <a:ln>
            <a:noFill/>
          </a:ln>
        </p:spPr>
      </p:pic>
      <p:pic>
        <p:nvPicPr>
          <p:cNvPr id="591" name="Google Shape;591;p50"/>
          <p:cNvPicPr preferRelativeResize="0"/>
          <p:nvPr/>
        </p:nvPicPr>
        <p:blipFill rotWithShape="1">
          <a:blip r:embed="rId6">
            <a:alphaModFix/>
          </a:blip>
          <a:srcRect b="0" l="0" r="0" t="0"/>
          <a:stretch/>
        </p:blipFill>
        <p:spPr>
          <a:xfrm>
            <a:off x="519708" y="2750750"/>
            <a:ext cx="1708741" cy="257152"/>
          </a:xfrm>
          <a:prstGeom prst="rect">
            <a:avLst/>
          </a:prstGeom>
          <a:noFill/>
          <a:ln>
            <a:noFill/>
          </a:ln>
        </p:spPr>
      </p:pic>
      <p:pic>
        <p:nvPicPr>
          <p:cNvPr id="592" name="Google Shape;592;p50"/>
          <p:cNvPicPr preferRelativeResize="0"/>
          <p:nvPr/>
        </p:nvPicPr>
        <p:blipFill rotWithShape="1">
          <a:blip r:embed="rId7">
            <a:alphaModFix/>
          </a:blip>
          <a:srcRect b="0" l="0" r="0" t="0"/>
          <a:stretch/>
        </p:blipFill>
        <p:spPr>
          <a:xfrm>
            <a:off x="2266298" y="2750750"/>
            <a:ext cx="699524" cy="257152"/>
          </a:xfrm>
          <a:prstGeom prst="rect">
            <a:avLst/>
          </a:prstGeom>
          <a:noFill/>
          <a:ln>
            <a:noFill/>
          </a:ln>
        </p:spPr>
      </p:pic>
      <p:pic>
        <p:nvPicPr>
          <p:cNvPr id="593" name="Google Shape;593;p50"/>
          <p:cNvPicPr preferRelativeResize="0"/>
          <p:nvPr/>
        </p:nvPicPr>
        <p:blipFill rotWithShape="1">
          <a:blip r:embed="rId7">
            <a:alphaModFix/>
          </a:blip>
          <a:srcRect b="0" l="0" r="0" t="0"/>
          <a:stretch/>
        </p:blipFill>
        <p:spPr>
          <a:xfrm>
            <a:off x="3006651" y="2750750"/>
            <a:ext cx="699524" cy="257152"/>
          </a:xfrm>
          <a:prstGeom prst="rect">
            <a:avLst/>
          </a:prstGeom>
          <a:noFill/>
          <a:ln>
            <a:noFill/>
          </a:ln>
        </p:spPr>
      </p:pic>
      <p:pic>
        <p:nvPicPr>
          <p:cNvPr id="594" name="Google Shape;594;p50"/>
          <p:cNvPicPr preferRelativeResize="0"/>
          <p:nvPr/>
        </p:nvPicPr>
        <p:blipFill rotWithShape="1">
          <a:blip r:embed="rId7">
            <a:alphaModFix/>
          </a:blip>
          <a:srcRect b="0" l="0" r="0" t="0"/>
          <a:stretch/>
        </p:blipFill>
        <p:spPr>
          <a:xfrm>
            <a:off x="3747006" y="2750750"/>
            <a:ext cx="699524" cy="257152"/>
          </a:xfrm>
          <a:prstGeom prst="rect">
            <a:avLst/>
          </a:prstGeom>
          <a:noFill/>
          <a:ln>
            <a:noFill/>
          </a:ln>
        </p:spPr>
      </p:pic>
      <p:pic>
        <p:nvPicPr>
          <p:cNvPr id="595" name="Google Shape;595;p50"/>
          <p:cNvPicPr preferRelativeResize="0"/>
          <p:nvPr/>
        </p:nvPicPr>
        <p:blipFill rotWithShape="1">
          <a:blip r:embed="rId6">
            <a:alphaModFix/>
          </a:blip>
          <a:srcRect b="0" l="0" r="0" t="0"/>
          <a:stretch/>
        </p:blipFill>
        <p:spPr>
          <a:xfrm>
            <a:off x="519708" y="3046053"/>
            <a:ext cx="1708741" cy="257152"/>
          </a:xfrm>
          <a:prstGeom prst="rect">
            <a:avLst/>
          </a:prstGeom>
          <a:noFill/>
          <a:ln>
            <a:noFill/>
          </a:ln>
        </p:spPr>
      </p:pic>
      <p:pic>
        <p:nvPicPr>
          <p:cNvPr id="596" name="Google Shape;596;p50"/>
          <p:cNvPicPr preferRelativeResize="0"/>
          <p:nvPr/>
        </p:nvPicPr>
        <p:blipFill rotWithShape="1">
          <a:blip r:embed="rId8">
            <a:alphaModFix/>
          </a:blip>
          <a:srcRect b="0" l="0" r="0" t="0"/>
          <a:stretch/>
        </p:blipFill>
        <p:spPr>
          <a:xfrm>
            <a:off x="2266298" y="3046053"/>
            <a:ext cx="699524" cy="257152"/>
          </a:xfrm>
          <a:prstGeom prst="rect">
            <a:avLst/>
          </a:prstGeom>
          <a:noFill/>
          <a:ln>
            <a:noFill/>
          </a:ln>
        </p:spPr>
      </p:pic>
      <p:pic>
        <p:nvPicPr>
          <p:cNvPr id="597" name="Google Shape;597;p50"/>
          <p:cNvPicPr preferRelativeResize="0"/>
          <p:nvPr/>
        </p:nvPicPr>
        <p:blipFill rotWithShape="1">
          <a:blip r:embed="rId9">
            <a:alphaModFix/>
          </a:blip>
          <a:srcRect b="0" l="0" r="0" t="0"/>
          <a:stretch/>
        </p:blipFill>
        <p:spPr>
          <a:xfrm>
            <a:off x="3006651" y="3046053"/>
            <a:ext cx="699524" cy="257152"/>
          </a:xfrm>
          <a:prstGeom prst="rect">
            <a:avLst/>
          </a:prstGeom>
          <a:noFill/>
          <a:ln>
            <a:noFill/>
          </a:ln>
        </p:spPr>
      </p:pic>
      <p:pic>
        <p:nvPicPr>
          <p:cNvPr id="598" name="Google Shape;598;p50"/>
          <p:cNvPicPr preferRelativeResize="0"/>
          <p:nvPr/>
        </p:nvPicPr>
        <p:blipFill rotWithShape="1">
          <a:blip r:embed="rId7">
            <a:alphaModFix/>
          </a:blip>
          <a:srcRect b="0" l="0" r="0" t="0"/>
          <a:stretch/>
        </p:blipFill>
        <p:spPr>
          <a:xfrm>
            <a:off x="3747006" y="3046053"/>
            <a:ext cx="699524" cy="257152"/>
          </a:xfrm>
          <a:prstGeom prst="rect">
            <a:avLst/>
          </a:prstGeom>
          <a:noFill/>
          <a:ln>
            <a:noFill/>
          </a:ln>
        </p:spPr>
      </p:pic>
      <p:pic>
        <p:nvPicPr>
          <p:cNvPr id="599" name="Google Shape;599;p50"/>
          <p:cNvPicPr preferRelativeResize="0"/>
          <p:nvPr/>
        </p:nvPicPr>
        <p:blipFill rotWithShape="1">
          <a:blip r:embed="rId6">
            <a:alphaModFix/>
          </a:blip>
          <a:srcRect b="0" l="0" r="0" t="0"/>
          <a:stretch/>
        </p:blipFill>
        <p:spPr>
          <a:xfrm>
            <a:off x="519708" y="3341350"/>
            <a:ext cx="1708741" cy="257157"/>
          </a:xfrm>
          <a:prstGeom prst="rect">
            <a:avLst/>
          </a:prstGeom>
          <a:noFill/>
          <a:ln>
            <a:noFill/>
          </a:ln>
        </p:spPr>
      </p:pic>
      <p:pic>
        <p:nvPicPr>
          <p:cNvPr id="600" name="Google Shape;600;p50"/>
          <p:cNvPicPr preferRelativeResize="0"/>
          <p:nvPr/>
        </p:nvPicPr>
        <p:blipFill rotWithShape="1">
          <a:blip r:embed="rId8">
            <a:alphaModFix/>
          </a:blip>
          <a:srcRect b="0" l="0" r="0" t="0"/>
          <a:stretch/>
        </p:blipFill>
        <p:spPr>
          <a:xfrm>
            <a:off x="2266298" y="3341350"/>
            <a:ext cx="699524" cy="257157"/>
          </a:xfrm>
          <a:prstGeom prst="rect">
            <a:avLst/>
          </a:prstGeom>
          <a:noFill/>
          <a:ln>
            <a:noFill/>
          </a:ln>
        </p:spPr>
      </p:pic>
      <p:pic>
        <p:nvPicPr>
          <p:cNvPr id="601" name="Google Shape;601;p50"/>
          <p:cNvPicPr preferRelativeResize="0"/>
          <p:nvPr/>
        </p:nvPicPr>
        <p:blipFill rotWithShape="1">
          <a:blip r:embed="rId8">
            <a:alphaModFix/>
          </a:blip>
          <a:srcRect b="0" l="0" r="0" t="0"/>
          <a:stretch/>
        </p:blipFill>
        <p:spPr>
          <a:xfrm>
            <a:off x="3006651" y="3341350"/>
            <a:ext cx="699524" cy="257157"/>
          </a:xfrm>
          <a:prstGeom prst="rect">
            <a:avLst/>
          </a:prstGeom>
          <a:noFill/>
          <a:ln>
            <a:noFill/>
          </a:ln>
        </p:spPr>
      </p:pic>
      <p:pic>
        <p:nvPicPr>
          <p:cNvPr id="602" name="Google Shape;602;p50"/>
          <p:cNvPicPr preferRelativeResize="0"/>
          <p:nvPr/>
        </p:nvPicPr>
        <p:blipFill rotWithShape="1">
          <a:blip r:embed="rId7">
            <a:alphaModFix/>
          </a:blip>
          <a:srcRect b="0" l="0" r="0" t="0"/>
          <a:stretch/>
        </p:blipFill>
        <p:spPr>
          <a:xfrm>
            <a:off x="3747006" y="3341350"/>
            <a:ext cx="699524" cy="257157"/>
          </a:xfrm>
          <a:prstGeom prst="rect">
            <a:avLst/>
          </a:prstGeom>
          <a:noFill/>
          <a:ln>
            <a:noFill/>
          </a:ln>
        </p:spPr>
      </p:pic>
      <p:pic>
        <p:nvPicPr>
          <p:cNvPr id="603" name="Google Shape;603;p50"/>
          <p:cNvPicPr preferRelativeResize="0"/>
          <p:nvPr/>
        </p:nvPicPr>
        <p:blipFill rotWithShape="1">
          <a:blip r:embed="rId6">
            <a:alphaModFix/>
          </a:blip>
          <a:srcRect b="0" l="0" r="0" t="0"/>
          <a:stretch/>
        </p:blipFill>
        <p:spPr>
          <a:xfrm>
            <a:off x="519708" y="3636656"/>
            <a:ext cx="1708741" cy="257152"/>
          </a:xfrm>
          <a:prstGeom prst="rect">
            <a:avLst/>
          </a:prstGeom>
          <a:noFill/>
          <a:ln>
            <a:noFill/>
          </a:ln>
        </p:spPr>
      </p:pic>
      <p:pic>
        <p:nvPicPr>
          <p:cNvPr id="604" name="Google Shape;604;p50"/>
          <p:cNvPicPr preferRelativeResize="0"/>
          <p:nvPr/>
        </p:nvPicPr>
        <p:blipFill rotWithShape="1">
          <a:blip r:embed="rId7">
            <a:alphaModFix/>
          </a:blip>
          <a:srcRect b="0" l="0" r="0" t="0"/>
          <a:stretch/>
        </p:blipFill>
        <p:spPr>
          <a:xfrm>
            <a:off x="2266298" y="3636656"/>
            <a:ext cx="699524" cy="257152"/>
          </a:xfrm>
          <a:prstGeom prst="rect">
            <a:avLst/>
          </a:prstGeom>
          <a:noFill/>
          <a:ln>
            <a:noFill/>
          </a:ln>
        </p:spPr>
      </p:pic>
      <p:pic>
        <p:nvPicPr>
          <p:cNvPr id="605" name="Google Shape;605;p50"/>
          <p:cNvPicPr preferRelativeResize="0"/>
          <p:nvPr/>
        </p:nvPicPr>
        <p:blipFill rotWithShape="1">
          <a:blip r:embed="rId8">
            <a:alphaModFix/>
          </a:blip>
          <a:srcRect b="0" l="0" r="0" t="0"/>
          <a:stretch/>
        </p:blipFill>
        <p:spPr>
          <a:xfrm>
            <a:off x="3006651" y="3636656"/>
            <a:ext cx="699524" cy="257152"/>
          </a:xfrm>
          <a:prstGeom prst="rect">
            <a:avLst/>
          </a:prstGeom>
          <a:noFill/>
          <a:ln>
            <a:noFill/>
          </a:ln>
        </p:spPr>
      </p:pic>
      <p:pic>
        <p:nvPicPr>
          <p:cNvPr id="606" name="Google Shape;606;p50"/>
          <p:cNvPicPr preferRelativeResize="0"/>
          <p:nvPr/>
        </p:nvPicPr>
        <p:blipFill rotWithShape="1">
          <a:blip r:embed="rId6">
            <a:alphaModFix/>
          </a:blip>
          <a:srcRect b="0" l="0" r="0" t="0"/>
          <a:stretch/>
        </p:blipFill>
        <p:spPr>
          <a:xfrm>
            <a:off x="519708" y="3931958"/>
            <a:ext cx="1708741" cy="257152"/>
          </a:xfrm>
          <a:prstGeom prst="rect">
            <a:avLst/>
          </a:prstGeom>
          <a:noFill/>
          <a:ln>
            <a:noFill/>
          </a:ln>
        </p:spPr>
      </p:pic>
      <p:pic>
        <p:nvPicPr>
          <p:cNvPr id="607" name="Google Shape;607;p50"/>
          <p:cNvPicPr preferRelativeResize="0"/>
          <p:nvPr/>
        </p:nvPicPr>
        <p:blipFill rotWithShape="1">
          <a:blip r:embed="rId9">
            <a:alphaModFix/>
          </a:blip>
          <a:srcRect b="0" l="0" r="0" t="0"/>
          <a:stretch/>
        </p:blipFill>
        <p:spPr>
          <a:xfrm>
            <a:off x="3747006" y="3636656"/>
            <a:ext cx="699524" cy="257152"/>
          </a:xfrm>
          <a:prstGeom prst="rect">
            <a:avLst/>
          </a:prstGeom>
          <a:noFill/>
          <a:ln>
            <a:noFill/>
          </a:ln>
        </p:spPr>
      </p:pic>
      <p:pic>
        <p:nvPicPr>
          <p:cNvPr id="608" name="Google Shape;608;p50"/>
          <p:cNvPicPr preferRelativeResize="0"/>
          <p:nvPr/>
        </p:nvPicPr>
        <p:blipFill rotWithShape="1">
          <a:blip r:embed="rId8">
            <a:alphaModFix/>
          </a:blip>
          <a:srcRect b="0" l="0" r="0" t="0"/>
          <a:stretch/>
        </p:blipFill>
        <p:spPr>
          <a:xfrm>
            <a:off x="2266298" y="3931958"/>
            <a:ext cx="699524" cy="257152"/>
          </a:xfrm>
          <a:prstGeom prst="rect">
            <a:avLst/>
          </a:prstGeom>
          <a:noFill/>
          <a:ln>
            <a:noFill/>
          </a:ln>
        </p:spPr>
      </p:pic>
      <p:pic>
        <p:nvPicPr>
          <p:cNvPr id="609" name="Google Shape;609;p50"/>
          <p:cNvPicPr preferRelativeResize="0"/>
          <p:nvPr/>
        </p:nvPicPr>
        <p:blipFill rotWithShape="1">
          <a:blip r:embed="rId8">
            <a:alphaModFix/>
          </a:blip>
          <a:srcRect b="0" l="0" r="0" t="0"/>
          <a:stretch/>
        </p:blipFill>
        <p:spPr>
          <a:xfrm>
            <a:off x="3006651" y="3931958"/>
            <a:ext cx="699524" cy="257152"/>
          </a:xfrm>
          <a:prstGeom prst="rect">
            <a:avLst/>
          </a:prstGeom>
          <a:noFill/>
          <a:ln>
            <a:noFill/>
          </a:ln>
        </p:spPr>
      </p:pic>
      <p:pic>
        <p:nvPicPr>
          <p:cNvPr id="610" name="Google Shape;610;p50"/>
          <p:cNvPicPr preferRelativeResize="0"/>
          <p:nvPr/>
        </p:nvPicPr>
        <p:blipFill rotWithShape="1">
          <a:blip r:embed="rId7">
            <a:alphaModFix/>
          </a:blip>
          <a:srcRect b="0" l="0" r="0" t="0"/>
          <a:stretch/>
        </p:blipFill>
        <p:spPr>
          <a:xfrm>
            <a:off x="3747006" y="3931958"/>
            <a:ext cx="699524" cy="257152"/>
          </a:xfrm>
          <a:prstGeom prst="rect">
            <a:avLst/>
          </a:prstGeom>
          <a:noFill/>
          <a:ln>
            <a:noFill/>
          </a:ln>
        </p:spPr>
      </p:pic>
      <p:pic>
        <p:nvPicPr>
          <p:cNvPr id="611" name="Google Shape;611;p50"/>
          <p:cNvPicPr preferRelativeResize="0"/>
          <p:nvPr/>
        </p:nvPicPr>
        <p:blipFill rotWithShape="1">
          <a:blip r:embed="rId6">
            <a:alphaModFix/>
          </a:blip>
          <a:srcRect b="0" l="0" r="0" t="0"/>
          <a:stretch/>
        </p:blipFill>
        <p:spPr>
          <a:xfrm>
            <a:off x="519708" y="4227255"/>
            <a:ext cx="1708741" cy="257152"/>
          </a:xfrm>
          <a:prstGeom prst="rect">
            <a:avLst/>
          </a:prstGeom>
          <a:noFill/>
          <a:ln>
            <a:noFill/>
          </a:ln>
        </p:spPr>
      </p:pic>
      <p:pic>
        <p:nvPicPr>
          <p:cNvPr id="612" name="Google Shape;612;p50"/>
          <p:cNvPicPr preferRelativeResize="0"/>
          <p:nvPr/>
        </p:nvPicPr>
        <p:blipFill rotWithShape="1">
          <a:blip r:embed="rId9">
            <a:alphaModFix/>
          </a:blip>
          <a:srcRect b="0" l="0" r="0" t="0"/>
          <a:stretch/>
        </p:blipFill>
        <p:spPr>
          <a:xfrm>
            <a:off x="2266298" y="4227255"/>
            <a:ext cx="699524" cy="257152"/>
          </a:xfrm>
          <a:prstGeom prst="rect">
            <a:avLst/>
          </a:prstGeom>
          <a:noFill/>
          <a:ln>
            <a:noFill/>
          </a:ln>
        </p:spPr>
      </p:pic>
      <p:pic>
        <p:nvPicPr>
          <p:cNvPr id="613" name="Google Shape;613;p50"/>
          <p:cNvPicPr preferRelativeResize="0"/>
          <p:nvPr/>
        </p:nvPicPr>
        <p:blipFill rotWithShape="1">
          <a:blip r:embed="rId7">
            <a:alphaModFix/>
          </a:blip>
          <a:srcRect b="0" l="0" r="0" t="0"/>
          <a:stretch/>
        </p:blipFill>
        <p:spPr>
          <a:xfrm>
            <a:off x="3747006" y="4227255"/>
            <a:ext cx="699524" cy="257152"/>
          </a:xfrm>
          <a:prstGeom prst="rect">
            <a:avLst/>
          </a:prstGeom>
          <a:noFill/>
          <a:ln>
            <a:noFill/>
          </a:ln>
        </p:spPr>
      </p:pic>
      <p:pic>
        <p:nvPicPr>
          <p:cNvPr id="614" name="Google Shape;614;p50"/>
          <p:cNvPicPr preferRelativeResize="0"/>
          <p:nvPr/>
        </p:nvPicPr>
        <p:blipFill rotWithShape="1">
          <a:blip r:embed="rId8">
            <a:alphaModFix/>
          </a:blip>
          <a:srcRect b="0" l="0" r="0" t="0"/>
          <a:stretch/>
        </p:blipFill>
        <p:spPr>
          <a:xfrm>
            <a:off x="3006651" y="4227255"/>
            <a:ext cx="699524" cy="257152"/>
          </a:xfrm>
          <a:prstGeom prst="rect">
            <a:avLst/>
          </a:prstGeom>
          <a:noFill/>
          <a:ln>
            <a:noFill/>
          </a:ln>
        </p:spPr>
      </p:pic>
      <p:sp>
        <p:nvSpPr>
          <p:cNvPr id="615" name="Google Shape;615;p50"/>
          <p:cNvSpPr txBox="1"/>
          <p:nvPr/>
        </p:nvSpPr>
        <p:spPr>
          <a:xfrm>
            <a:off x="640472" y="1596250"/>
            <a:ext cx="1176900" cy="131400"/>
          </a:xfrm>
          <a:prstGeom prst="rect">
            <a:avLst/>
          </a:prstGeom>
          <a:noFill/>
          <a:ln>
            <a:noFill/>
          </a:ln>
        </p:spPr>
        <p:txBody>
          <a:bodyPr anchorCtr="0" anchor="t" bIns="0" lIns="0" spcFirstLastPara="1" rIns="0" wrap="square" tIns="8075">
            <a:spAutoFit/>
          </a:bodyPr>
          <a:lstStyle/>
          <a:p>
            <a:pPr indent="0" lvl="0" marL="0" rtl="0" algn="l">
              <a:lnSpc>
                <a:spcPct val="100000"/>
              </a:lnSpc>
              <a:spcBef>
                <a:spcPts val="0"/>
              </a:spcBef>
              <a:spcAft>
                <a:spcPts val="0"/>
              </a:spcAft>
              <a:buNone/>
            </a:pPr>
            <a:r>
              <a:rPr b="1" lang="en" sz="800">
                <a:solidFill>
                  <a:srgbClr val="FFFFFF"/>
                </a:solidFill>
                <a:latin typeface="Montserrat"/>
                <a:ea typeface="Montserrat"/>
                <a:cs typeface="Montserrat"/>
                <a:sym typeface="Montserrat"/>
              </a:rPr>
              <a:t>Properties of Money</a:t>
            </a:r>
            <a:endParaRPr sz="800">
              <a:latin typeface="Montserrat"/>
              <a:ea typeface="Montserrat"/>
              <a:cs typeface="Montserrat"/>
              <a:sym typeface="Montserrat"/>
            </a:endParaRPr>
          </a:p>
        </p:txBody>
      </p:sp>
      <p:pic>
        <p:nvPicPr>
          <p:cNvPr id="616" name="Google Shape;616;p50"/>
          <p:cNvPicPr preferRelativeResize="0"/>
          <p:nvPr/>
        </p:nvPicPr>
        <p:blipFill rotWithShape="1">
          <a:blip r:embed="rId10">
            <a:alphaModFix/>
          </a:blip>
          <a:srcRect b="0" l="0" r="0" t="0"/>
          <a:stretch/>
        </p:blipFill>
        <p:spPr>
          <a:xfrm>
            <a:off x="2266298" y="1501049"/>
            <a:ext cx="699524" cy="325652"/>
          </a:xfrm>
          <a:prstGeom prst="rect">
            <a:avLst/>
          </a:prstGeom>
          <a:noFill/>
          <a:ln>
            <a:noFill/>
          </a:ln>
        </p:spPr>
      </p:pic>
      <p:sp>
        <p:nvSpPr>
          <p:cNvPr id="617" name="Google Shape;617;p50"/>
          <p:cNvSpPr txBox="1"/>
          <p:nvPr/>
        </p:nvSpPr>
        <p:spPr>
          <a:xfrm>
            <a:off x="2406578" y="1596250"/>
            <a:ext cx="313500" cy="115800"/>
          </a:xfrm>
          <a:prstGeom prst="rect">
            <a:avLst/>
          </a:prstGeom>
          <a:noFill/>
          <a:ln>
            <a:noFill/>
          </a:ln>
        </p:spPr>
        <p:txBody>
          <a:bodyPr anchorCtr="0" anchor="t" bIns="0" lIns="0" spcFirstLastPara="1" rIns="0" wrap="square" tIns="8075">
            <a:spAutoFit/>
          </a:bodyPr>
          <a:lstStyle/>
          <a:p>
            <a:pPr indent="0" lvl="0" marL="0" rtl="0" algn="l">
              <a:lnSpc>
                <a:spcPct val="100000"/>
              </a:lnSpc>
              <a:spcBef>
                <a:spcPts val="0"/>
              </a:spcBef>
              <a:spcAft>
                <a:spcPts val="0"/>
              </a:spcAft>
              <a:buNone/>
            </a:pPr>
            <a:r>
              <a:rPr b="1" lang="en" sz="700">
                <a:solidFill>
                  <a:srgbClr val="241B54"/>
                </a:solidFill>
                <a:latin typeface="Montserrat"/>
                <a:ea typeface="Montserrat"/>
                <a:cs typeface="Montserrat"/>
                <a:sym typeface="Montserrat"/>
              </a:rPr>
              <a:t>Gold</a:t>
            </a:r>
            <a:endParaRPr sz="700">
              <a:latin typeface="Montserrat"/>
              <a:ea typeface="Montserrat"/>
              <a:cs typeface="Montserrat"/>
              <a:sym typeface="Montserrat"/>
            </a:endParaRPr>
          </a:p>
        </p:txBody>
      </p:sp>
      <p:pic>
        <p:nvPicPr>
          <p:cNvPr id="618" name="Google Shape;618;p50"/>
          <p:cNvPicPr preferRelativeResize="0"/>
          <p:nvPr/>
        </p:nvPicPr>
        <p:blipFill rotWithShape="1">
          <a:blip r:embed="rId10">
            <a:alphaModFix/>
          </a:blip>
          <a:srcRect b="0" l="0" r="0" t="0"/>
          <a:stretch/>
        </p:blipFill>
        <p:spPr>
          <a:xfrm>
            <a:off x="3006652" y="1501049"/>
            <a:ext cx="699524" cy="325652"/>
          </a:xfrm>
          <a:prstGeom prst="rect">
            <a:avLst/>
          </a:prstGeom>
          <a:noFill/>
          <a:ln>
            <a:noFill/>
          </a:ln>
        </p:spPr>
      </p:pic>
      <p:sp>
        <p:nvSpPr>
          <p:cNvPr id="619" name="Google Shape;619;p50"/>
          <p:cNvSpPr txBox="1"/>
          <p:nvPr/>
        </p:nvSpPr>
        <p:spPr>
          <a:xfrm>
            <a:off x="3197583" y="1596250"/>
            <a:ext cx="246000" cy="115800"/>
          </a:xfrm>
          <a:prstGeom prst="rect">
            <a:avLst/>
          </a:prstGeom>
          <a:noFill/>
          <a:ln>
            <a:noFill/>
          </a:ln>
        </p:spPr>
        <p:txBody>
          <a:bodyPr anchorCtr="0" anchor="t" bIns="0" lIns="0" spcFirstLastPara="1" rIns="0" wrap="square" tIns="8075">
            <a:spAutoFit/>
          </a:bodyPr>
          <a:lstStyle/>
          <a:p>
            <a:pPr indent="0" lvl="0" marL="0" rtl="0" algn="l">
              <a:lnSpc>
                <a:spcPct val="100000"/>
              </a:lnSpc>
              <a:spcBef>
                <a:spcPts val="0"/>
              </a:spcBef>
              <a:spcAft>
                <a:spcPts val="0"/>
              </a:spcAft>
              <a:buNone/>
            </a:pPr>
            <a:r>
              <a:rPr b="1" lang="en" sz="700">
                <a:solidFill>
                  <a:srgbClr val="241B54"/>
                </a:solidFill>
                <a:latin typeface="Montserrat"/>
                <a:ea typeface="Montserrat"/>
                <a:cs typeface="Montserrat"/>
                <a:sym typeface="Montserrat"/>
              </a:rPr>
              <a:t>Fiat</a:t>
            </a:r>
            <a:endParaRPr sz="700">
              <a:latin typeface="Montserrat"/>
              <a:ea typeface="Montserrat"/>
              <a:cs typeface="Montserrat"/>
              <a:sym typeface="Montserrat"/>
            </a:endParaRPr>
          </a:p>
        </p:txBody>
      </p:sp>
      <p:pic>
        <p:nvPicPr>
          <p:cNvPr id="620" name="Google Shape;620;p50"/>
          <p:cNvPicPr preferRelativeResize="0"/>
          <p:nvPr/>
        </p:nvPicPr>
        <p:blipFill rotWithShape="1">
          <a:blip r:embed="rId11">
            <a:alphaModFix/>
          </a:blip>
          <a:srcRect b="0" l="0" r="0" t="0"/>
          <a:stretch/>
        </p:blipFill>
        <p:spPr>
          <a:xfrm>
            <a:off x="3747006" y="1501049"/>
            <a:ext cx="699519" cy="325652"/>
          </a:xfrm>
          <a:prstGeom prst="rect">
            <a:avLst/>
          </a:prstGeom>
          <a:noFill/>
          <a:ln>
            <a:noFill/>
          </a:ln>
        </p:spPr>
      </p:pic>
      <p:sp>
        <p:nvSpPr>
          <p:cNvPr id="621" name="Google Shape;621;p50"/>
          <p:cNvSpPr txBox="1"/>
          <p:nvPr/>
        </p:nvSpPr>
        <p:spPr>
          <a:xfrm>
            <a:off x="3880363" y="1596250"/>
            <a:ext cx="373200" cy="115800"/>
          </a:xfrm>
          <a:prstGeom prst="rect">
            <a:avLst/>
          </a:prstGeom>
          <a:noFill/>
          <a:ln>
            <a:noFill/>
          </a:ln>
        </p:spPr>
        <p:txBody>
          <a:bodyPr anchorCtr="0" anchor="t" bIns="0" lIns="0" spcFirstLastPara="1" rIns="0" wrap="square" tIns="8075">
            <a:spAutoFit/>
          </a:bodyPr>
          <a:lstStyle/>
          <a:p>
            <a:pPr indent="0" lvl="0" marL="0" rtl="0" algn="l">
              <a:lnSpc>
                <a:spcPct val="100000"/>
              </a:lnSpc>
              <a:spcBef>
                <a:spcPts val="0"/>
              </a:spcBef>
              <a:spcAft>
                <a:spcPts val="0"/>
              </a:spcAft>
              <a:buNone/>
            </a:pPr>
            <a:r>
              <a:rPr b="1" lang="en" sz="700">
                <a:solidFill>
                  <a:srgbClr val="241B54"/>
                </a:solidFill>
                <a:latin typeface="Montserrat"/>
                <a:ea typeface="Montserrat"/>
                <a:cs typeface="Montserrat"/>
                <a:sym typeface="Montserrat"/>
              </a:rPr>
              <a:t>Bitcoin</a:t>
            </a:r>
            <a:endParaRPr sz="700">
              <a:latin typeface="Montserrat"/>
              <a:ea typeface="Montserrat"/>
              <a:cs typeface="Montserrat"/>
              <a:sym typeface="Montserrat"/>
            </a:endParaRPr>
          </a:p>
        </p:txBody>
      </p:sp>
      <p:sp>
        <p:nvSpPr>
          <p:cNvPr id="622" name="Google Shape;622;p50"/>
          <p:cNvSpPr txBox="1"/>
          <p:nvPr/>
        </p:nvSpPr>
        <p:spPr>
          <a:xfrm>
            <a:off x="640397" y="1926750"/>
            <a:ext cx="579300" cy="131400"/>
          </a:xfrm>
          <a:prstGeom prst="rect">
            <a:avLst/>
          </a:prstGeom>
          <a:noFill/>
          <a:ln>
            <a:noFill/>
          </a:ln>
        </p:spPr>
        <p:txBody>
          <a:bodyPr anchorCtr="0" anchor="t" bIns="0" lIns="0" spcFirstLastPara="1" rIns="0" wrap="square" tIns="8075">
            <a:spAutoFit/>
          </a:bodyPr>
          <a:lstStyle/>
          <a:p>
            <a:pPr indent="0" lvl="0" marL="0" rtl="0" algn="l">
              <a:lnSpc>
                <a:spcPct val="100000"/>
              </a:lnSpc>
              <a:spcBef>
                <a:spcPts val="0"/>
              </a:spcBef>
              <a:spcAft>
                <a:spcPts val="0"/>
              </a:spcAft>
              <a:buNone/>
            </a:pPr>
            <a:r>
              <a:rPr lang="en" sz="800">
                <a:solidFill>
                  <a:srgbClr val="57585B"/>
                </a:solidFill>
                <a:latin typeface="Montserrat"/>
                <a:ea typeface="Montserrat"/>
                <a:cs typeface="Montserrat"/>
                <a:sym typeface="Montserrat"/>
              </a:rPr>
              <a:t>Durability</a:t>
            </a:r>
            <a:endParaRPr sz="800">
              <a:latin typeface="Montserrat"/>
              <a:ea typeface="Montserrat"/>
              <a:cs typeface="Montserrat"/>
              <a:sym typeface="Montserrat"/>
            </a:endParaRPr>
          </a:p>
        </p:txBody>
      </p:sp>
      <p:sp>
        <p:nvSpPr>
          <p:cNvPr id="623" name="Google Shape;623;p50"/>
          <p:cNvSpPr txBox="1"/>
          <p:nvPr/>
        </p:nvSpPr>
        <p:spPr>
          <a:xfrm>
            <a:off x="2502730" y="1920268"/>
            <a:ext cx="226800" cy="1149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700">
                <a:solidFill>
                  <a:srgbClr val="FFFFFF"/>
                </a:solidFill>
                <a:latin typeface="Montserrat"/>
                <a:ea typeface="Montserrat"/>
                <a:cs typeface="Montserrat"/>
                <a:sym typeface="Montserrat"/>
              </a:rPr>
              <a:t>High</a:t>
            </a:r>
            <a:endParaRPr sz="700">
              <a:latin typeface="Montserrat"/>
              <a:ea typeface="Montserrat"/>
              <a:cs typeface="Montserrat"/>
              <a:sym typeface="Montserrat"/>
            </a:endParaRPr>
          </a:p>
        </p:txBody>
      </p:sp>
      <p:sp>
        <p:nvSpPr>
          <p:cNvPr id="624" name="Google Shape;624;p50"/>
          <p:cNvSpPr txBox="1"/>
          <p:nvPr/>
        </p:nvSpPr>
        <p:spPr>
          <a:xfrm>
            <a:off x="3122239" y="1920268"/>
            <a:ext cx="468600" cy="1149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700">
                <a:solidFill>
                  <a:srgbClr val="FFFFFF"/>
                </a:solidFill>
                <a:latin typeface="Montserrat"/>
                <a:ea typeface="Montserrat"/>
                <a:cs typeface="Montserrat"/>
                <a:sym typeface="Montserrat"/>
              </a:rPr>
              <a:t>Moderate</a:t>
            </a:r>
            <a:endParaRPr sz="700">
              <a:latin typeface="Montserrat"/>
              <a:ea typeface="Montserrat"/>
              <a:cs typeface="Montserrat"/>
              <a:sym typeface="Montserrat"/>
            </a:endParaRPr>
          </a:p>
        </p:txBody>
      </p:sp>
      <p:sp>
        <p:nvSpPr>
          <p:cNvPr id="625" name="Google Shape;625;p50"/>
          <p:cNvSpPr txBox="1"/>
          <p:nvPr/>
        </p:nvSpPr>
        <p:spPr>
          <a:xfrm>
            <a:off x="3983508" y="1920268"/>
            <a:ext cx="226800" cy="1149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700">
                <a:solidFill>
                  <a:srgbClr val="FFFFFF"/>
                </a:solidFill>
                <a:latin typeface="Montserrat"/>
                <a:ea typeface="Montserrat"/>
                <a:cs typeface="Montserrat"/>
                <a:sym typeface="Montserrat"/>
              </a:rPr>
              <a:t>High</a:t>
            </a:r>
            <a:endParaRPr sz="700">
              <a:latin typeface="Montserrat"/>
              <a:ea typeface="Montserrat"/>
              <a:cs typeface="Montserrat"/>
              <a:sym typeface="Montserrat"/>
            </a:endParaRPr>
          </a:p>
        </p:txBody>
      </p:sp>
      <p:sp>
        <p:nvSpPr>
          <p:cNvPr id="626" name="Google Shape;626;p50"/>
          <p:cNvSpPr txBox="1"/>
          <p:nvPr/>
        </p:nvSpPr>
        <p:spPr>
          <a:xfrm>
            <a:off x="640487" y="2222050"/>
            <a:ext cx="852600" cy="131400"/>
          </a:xfrm>
          <a:prstGeom prst="rect">
            <a:avLst/>
          </a:prstGeom>
          <a:noFill/>
          <a:ln>
            <a:noFill/>
          </a:ln>
        </p:spPr>
        <p:txBody>
          <a:bodyPr anchorCtr="0" anchor="t" bIns="0" lIns="0" spcFirstLastPara="1" rIns="0" wrap="square" tIns="8075">
            <a:spAutoFit/>
          </a:bodyPr>
          <a:lstStyle/>
          <a:p>
            <a:pPr indent="0" lvl="0" marL="0" rtl="0" algn="l">
              <a:lnSpc>
                <a:spcPct val="100000"/>
              </a:lnSpc>
              <a:spcBef>
                <a:spcPts val="0"/>
              </a:spcBef>
              <a:spcAft>
                <a:spcPts val="0"/>
              </a:spcAft>
              <a:buNone/>
            </a:pPr>
            <a:r>
              <a:rPr lang="en" sz="800">
                <a:solidFill>
                  <a:srgbClr val="57585B"/>
                </a:solidFill>
                <a:latin typeface="Montserrat"/>
                <a:ea typeface="Montserrat"/>
                <a:cs typeface="Montserrat"/>
                <a:sym typeface="Montserrat"/>
              </a:rPr>
              <a:t>Portability</a:t>
            </a:r>
            <a:endParaRPr sz="800">
              <a:latin typeface="Montserrat"/>
              <a:ea typeface="Montserrat"/>
              <a:cs typeface="Montserrat"/>
              <a:sym typeface="Montserrat"/>
            </a:endParaRPr>
          </a:p>
        </p:txBody>
      </p:sp>
      <p:sp>
        <p:nvSpPr>
          <p:cNvPr id="627" name="Google Shape;627;p50"/>
          <p:cNvSpPr txBox="1"/>
          <p:nvPr/>
        </p:nvSpPr>
        <p:spPr>
          <a:xfrm>
            <a:off x="2381842" y="2216550"/>
            <a:ext cx="468600" cy="1149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700">
                <a:solidFill>
                  <a:srgbClr val="FFFFFF"/>
                </a:solidFill>
                <a:latin typeface="Montserrat"/>
                <a:ea typeface="Montserrat"/>
                <a:cs typeface="Montserrat"/>
                <a:sym typeface="Montserrat"/>
              </a:rPr>
              <a:t>Moderate</a:t>
            </a:r>
            <a:endParaRPr sz="700">
              <a:latin typeface="Montserrat"/>
              <a:ea typeface="Montserrat"/>
              <a:cs typeface="Montserrat"/>
              <a:sym typeface="Montserrat"/>
            </a:endParaRPr>
          </a:p>
        </p:txBody>
      </p:sp>
      <p:sp>
        <p:nvSpPr>
          <p:cNvPr id="628" name="Google Shape;628;p50"/>
          <p:cNvSpPr txBox="1"/>
          <p:nvPr/>
        </p:nvSpPr>
        <p:spPr>
          <a:xfrm>
            <a:off x="3243111" y="2216550"/>
            <a:ext cx="226800" cy="1149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700">
                <a:solidFill>
                  <a:srgbClr val="FFFFFF"/>
                </a:solidFill>
                <a:latin typeface="Montserrat"/>
                <a:ea typeface="Montserrat"/>
                <a:cs typeface="Montserrat"/>
                <a:sym typeface="Montserrat"/>
              </a:rPr>
              <a:t>High</a:t>
            </a:r>
            <a:endParaRPr sz="700">
              <a:latin typeface="Montserrat"/>
              <a:ea typeface="Montserrat"/>
              <a:cs typeface="Montserrat"/>
              <a:sym typeface="Montserrat"/>
            </a:endParaRPr>
          </a:p>
        </p:txBody>
      </p:sp>
      <p:sp>
        <p:nvSpPr>
          <p:cNvPr id="629" name="Google Shape;629;p50"/>
          <p:cNvSpPr txBox="1"/>
          <p:nvPr/>
        </p:nvSpPr>
        <p:spPr>
          <a:xfrm>
            <a:off x="3983499" y="2216550"/>
            <a:ext cx="226800" cy="1149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700">
                <a:solidFill>
                  <a:srgbClr val="FFFFFF"/>
                </a:solidFill>
                <a:latin typeface="Montserrat"/>
                <a:ea typeface="Montserrat"/>
                <a:cs typeface="Montserrat"/>
                <a:sym typeface="Montserrat"/>
              </a:rPr>
              <a:t>High</a:t>
            </a:r>
            <a:endParaRPr sz="700">
              <a:latin typeface="Montserrat"/>
              <a:ea typeface="Montserrat"/>
              <a:cs typeface="Montserrat"/>
              <a:sym typeface="Montserrat"/>
            </a:endParaRPr>
          </a:p>
        </p:txBody>
      </p:sp>
      <p:sp>
        <p:nvSpPr>
          <p:cNvPr id="630" name="Google Shape;630;p50"/>
          <p:cNvSpPr txBox="1"/>
          <p:nvPr/>
        </p:nvSpPr>
        <p:spPr>
          <a:xfrm>
            <a:off x="640484" y="2516200"/>
            <a:ext cx="739200" cy="131400"/>
          </a:xfrm>
          <a:prstGeom prst="rect">
            <a:avLst/>
          </a:prstGeom>
          <a:noFill/>
          <a:ln>
            <a:noFill/>
          </a:ln>
        </p:spPr>
        <p:txBody>
          <a:bodyPr anchorCtr="0" anchor="t" bIns="0" lIns="0" spcFirstLastPara="1" rIns="0" wrap="square" tIns="8075">
            <a:spAutoFit/>
          </a:bodyPr>
          <a:lstStyle/>
          <a:p>
            <a:pPr indent="0" lvl="0" marL="0" rtl="0" algn="l">
              <a:lnSpc>
                <a:spcPct val="100000"/>
              </a:lnSpc>
              <a:spcBef>
                <a:spcPts val="0"/>
              </a:spcBef>
              <a:spcAft>
                <a:spcPts val="0"/>
              </a:spcAft>
              <a:buNone/>
            </a:pPr>
            <a:r>
              <a:rPr lang="en" sz="800">
                <a:solidFill>
                  <a:srgbClr val="57585B"/>
                </a:solidFill>
                <a:latin typeface="Montserrat"/>
                <a:ea typeface="Montserrat"/>
                <a:cs typeface="Montserrat"/>
                <a:sym typeface="Montserrat"/>
              </a:rPr>
              <a:t>Divisibility</a:t>
            </a:r>
            <a:endParaRPr sz="800">
              <a:latin typeface="Montserrat"/>
              <a:ea typeface="Montserrat"/>
              <a:cs typeface="Montserrat"/>
              <a:sym typeface="Montserrat"/>
            </a:endParaRPr>
          </a:p>
        </p:txBody>
      </p:sp>
      <p:sp>
        <p:nvSpPr>
          <p:cNvPr id="631" name="Google Shape;631;p50"/>
          <p:cNvSpPr txBox="1"/>
          <p:nvPr/>
        </p:nvSpPr>
        <p:spPr>
          <a:xfrm>
            <a:off x="2381842" y="2511855"/>
            <a:ext cx="468600" cy="1149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700">
                <a:solidFill>
                  <a:srgbClr val="FFFFFF"/>
                </a:solidFill>
                <a:latin typeface="Montserrat"/>
                <a:ea typeface="Montserrat"/>
                <a:cs typeface="Montserrat"/>
                <a:sym typeface="Montserrat"/>
              </a:rPr>
              <a:t>Moderate</a:t>
            </a:r>
            <a:endParaRPr sz="700">
              <a:latin typeface="Montserrat"/>
              <a:ea typeface="Montserrat"/>
              <a:cs typeface="Montserrat"/>
              <a:sym typeface="Montserrat"/>
            </a:endParaRPr>
          </a:p>
        </p:txBody>
      </p:sp>
      <p:sp>
        <p:nvSpPr>
          <p:cNvPr id="632" name="Google Shape;632;p50"/>
          <p:cNvSpPr txBox="1"/>
          <p:nvPr/>
        </p:nvSpPr>
        <p:spPr>
          <a:xfrm>
            <a:off x="3122231" y="2511855"/>
            <a:ext cx="468600" cy="1149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700">
                <a:solidFill>
                  <a:srgbClr val="FFFFFF"/>
                </a:solidFill>
                <a:latin typeface="Montserrat"/>
                <a:ea typeface="Montserrat"/>
                <a:cs typeface="Montserrat"/>
                <a:sym typeface="Montserrat"/>
              </a:rPr>
              <a:t>Moderate</a:t>
            </a:r>
            <a:endParaRPr sz="700">
              <a:latin typeface="Montserrat"/>
              <a:ea typeface="Montserrat"/>
              <a:cs typeface="Montserrat"/>
              <a:sym typeface="Montserrat"/>
            </a:endParaRPr>
          </a:p>
        </p:txBody>
      </p:sp>
      <p:sp>
        <p:nvSpPr>
          <p:cNvPr id="633" name="Google Shape;633;p50"/>
          <p:cNvSpPr txBox="1"/>
          <p:nvPr/>
        </p:nvSpPr>
        <p:spPr>
          <a:xfrm>
            <a:off x="3983499" y="2511855"/>
            <a:ext cx="226800" cy="1149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700">
                <a:solidFill>
                  <a:srgbClr val="FFFFFF"/>
                </a:solidFill>
                <a:latin typeface="Montserrat"/>
                <a:ea typeface="Montserrat"/>
                <a:cs typeface="Montserrat"/>
                <a:sym typeface="Montserrat"/>
              </a:rPr>
              <a:t>High</a:t>
            </a:r>
            <a:endParaRPr sz="700">
              <a:latin typeface="Montserrat"/>
              <a:ea typeface="Montserrat"/>
              <a:cs typeface="Montserrat"/>
              <a:sym typeface="Montserrat"/>
            </a:endParaRPr>
          </a:p>
        </p:txBody>
      </p:sp>
      <p:sp>
        <p:nvSpPr>
          <p:cNvPr id="634" name="Google Shape;634;p50"/>
          <p:cNvSpPr txBox="1"/>
          <p:nvPr/>
        </p:nvSpPr>
        <p:spPr>
          <a:xfrm>
            <a:off x="640489" y="2813825"/>
            <a:ext cx="937500" cy="131400"/>
          </a:xfrm>
          <a:prstGeom prst="rect">
            <a:avLst/>
          </a:prstGeom>
          <a:noFill/>
          <a:ln>
            <a:noFill/>
          </a:ln>
        </p:spPr>
        <p:txBody>
          <a:bodyPr anchorCtr="0" anchor="t" bIns="0" lIns="0" spcFirstLastPara="1" rIns="0" wrap="square" tIns="8075">
            <a:spAutoFit/>
          </a:bodyPr>
          <a:lstStyle/>
          <a:p>
            <a:pPr indent="0" lvl="0" marL="0" rtl="0" algn="l">
              <a:lnSpc>
                <a:spcPct val="100000"/>
              </a:lnSpc>
              <a:spcBef>
                <a:spcPts val="0"/>
              </a:spcBef>
              <a:spcAft>
                <a:spcPts val="0"/>
              </a:spcAft>
              <a:buNone/>
            </a:pPr>
            <a:r>
              <a:rPr lang="en" sz="800">
                <a:solidFill>
                  <a:srgbClr val="57585B"/>
                </a:solidFill>
                <a:latin typeface="Montserrat"/>
                <a:ea typeface="Montserrat"/>
                <a:cs typeface="Montserrat"/>
                <a:sym typeface="Montserrat"/>
              </a:rPr>
              <a:t>Fungibility</a:t>
            </a:r>
            <a:endParaRPr sz="800">
              <a:latin typeface="Montserrat"/>
              <a:ea typeface="Montserrat"/>
              <a:cs typeface="Montserrat"/>
              <a:sym typeface="Montserrat"/>
            </a:endParaRPr>
          </a:p>
        </p:txBody>
      </p:sp>
      <p:sp>
        <p:nvSpPr>
          <p:cNvPr id="635" name="Google Shape;635;p50"/>
          <p:cNvSpPr txBox="1"/>
          <p:nvPr/>
        </p:nvSpPr>
        <p:spPr>
          <a:xfrm>
            <a:off x="2502730" y="2807156"/>
            <a:ext cx="226800" cy="1149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700">
                <a:solidFill>
                  <a:srgbClr val="FFFFFF"/>
                </a:solidFill>
                <a:latin typeface="Montserrat"/>
                <a:ea typeface="Montserrat"/>
                <a:cs typeface="Montserrat"/>
                <a:sym typeface="Montserrat"/>
              </a:rPr>
              <a:t>High</a:t>
            </a:r>
            <a:endParaRPr sz="700">
              <a:latin typeface="Montserrat"/>
              <a:ea typeface="Montserrat"/>
              <a:cs typeface="Montserrat"/>
              <a:sym typeface="Montserrat"/>
            </a:endParaRPr>
          </a:p>
        </p:txBody>
      </p:sp>
      <p:sp>
        <p:nvSpPr>
          <p:cNvPr id="636" name="Google Shape;636;p50"/>
          <p:cNvSpPr txBox="1"/>
          <p:nvPr/>
        </p:nvSpPr>
        <p:spPr>
          <a:xfrm>
            <a:off x="3243119" y="2807156"/>
            <a:ext cx="226800" cy="1149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700">
                <a:solidFill>
                  <a:srgbClr val="FFFFFF"/>
                </a:solidFill>
                <a:latin typeface="Montserrat"/>
                <a:ea typeface="Montserrat"/>
                <a:cs typeface="Montserrat"/>
                <a:sym typeface="Montserrat"/>
              </a:rPr>
              <a:t>High</a:t>
            </a:r>
            <a:endParaRPr sz="700">
              <a:latin typeface="Montserrat"/>
              <a:ea typeface="Montserrat"/>
              <a:cs typeface="Montserrat"/>
              <a:sym typeface="Montserrat"/>
            </a:endParaRPr>
          </a:p>
        </p:txBody>
      </p:sp>
      <p:sp>
        <p:nvSpPr>
          <p:cNvPr id="637" name="Google Shape;637;p50"/>
          <p:cNvSpPr txBox="1"/>
          <p:nvPr/>
        </p:nvSpPr>
        <p:spPr>
          <a:xfrm>
            <a:off x="3983508" y="2807156"/>
            <a:ext cx="226800" cy="1149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700">
                <a:solidFill>
                  <a:srgbClr val="FFFFFF"/>
                </a:solidFill>
                <a:latin typeface="Montserrat"/>
                <a:ea typeface="Montserrat"/>
                <a:cs typeface="Montserrat"/>
                <a:sym typeface="Montserrat"/>
              </a:rPr>
              <a:t>High</a:t>
            </a:r>
            <a:endParaRPr sz="700">
              <a:latin typeface="Montserrat"/>
              <a:ea typeface="Montserrat"/>
              <a:cs typeface="Montserrat"/>
              <a:sym typeface="Montserrat"/>
            </a:endParaRPr>
          </a:p>
        </p:txBody>
      </p:sp>
      <p:sp>
        <p:nvSpPr>
          <p:cNvPr id="638" name="Google Shape;638;p50"/>
          <p:cNvSpPr txBox="1"/>
          <p:nvPr/>
        </p:nvSpPr>
        <p:spPr>
          <a:xfrm>
            <a:off x="640497" y="3108000"/>
            <a:ext cx="937500" cy="131400"/>
          </a:xfrm>
          <a:prstGeom prst="rect">
            <a:avLst/>
          </a:prstGeom>
          <a:noFill/>
          <a:ln>
            <a:noFill/>
          </a:ln>
        </p:spPr>
        <p:txBody>
          <a:bodyPr anchorCtr="0" anchor="t" bIns="0" lIns="0" spcFirstLastPara="1" rIns="0" wrap="square" tIns="8075">
            <a:spAutoFit/>
          </a:bodyPr>
          <a:lstStyle/>
          <a:p>
            <a:pPr indent="0" lvl="0" marL="0" rtl="0" algn="l">
              <a:lnSpc>
                <a:spcPct val="100000"/>
              </a:lnSpc>
              <a:spcBef>
                <a:spcPts val="0"/>
              </a:spcBef>
              <a:spcAft>
                <a:spcPts val="0"/>
              </a:spcAft>
              <a:buNone/>
            </a:pPr>
            <a:r>
              <a:rPr lang="en" sz="800">
                <a:solidFill>
                  <a:srgbClr val="57585B"/>
                </a:solidFill>
                <a:latin typeface="Montserrat"/>
                <a:ea typeface="Montserrat"/>
                <a:cs typeface="Montserrat"/>
                <a:sym typeface="Montserrat"/>
              </a:rPr>
              <a:t>Scarcity</a:t>
            </a:r>
            <a:endParaRPr sz="800">
              <a:latin typeface="Montserrat"/>
              <a:ea typeface="Montserrat"/>
              <a:cs typeface="Montserrat"/>
              <a:sym typeface="Montserrat"/>
            </a:endParaRPr>
          </a:p>
        </p:txBody>
      </p:sp>
      <p:sp>
        <p:nvSpPr>
          <p:cNvPr id="639" name="Google Shape;639;p50"/>
          <p:cNvSpPr txBox="1"/>
          <p:nvPr/>
        </p:nvSpPr>
        <p:spPr>
          <a:xfrm>
            <a:off x="2381842" y="3102457"/>
            <a:ext cx="468600" cy="1149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700">
                <a:solidFill>
                  <a:srgbClr val="FFFFFF"/>
                </a:solidFill>
                <a:latin typeface="Montserrat"/>
                <a:ea typeface="Montserrat"/>
                <a:cs typeface="Montserrat"/>
                <a:sym typeface="Montserrat"/>
              </a:rPr>
              <a:t>Moderate</a:t>
            </a:r>
            <a:endParaRPr sz="700">
              <a:latin typeface="Montserrat"/>
              <a:ea typeface="Montserrat"/>
              <a:cs typeface="Montserrat"/>
              <a:sym typeface="Montserrat"/>
            </a:endParaRPr>
          </a:p>
        </p:txBody>
      </p:sp>
      <p:sp>
        <p:nvSpPr>
          <p:cNvPr id="640" name="Google Shape;640;p50"/>
          <p:cNvSpPr txBox="1"/>
          <p:nvPr/>
        </p:nvSpPr>
        <p:spPr>
          <a:xfrm>
            <a:off x="3254936" y="3102457"/>
            <a:ext cx="203100" cy="1149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700">
                <a:solidFill>
                  <a:srgbClr val="FFFFFF"/>
                </a:solidFill>
                <a:latin typeface="Montserrat"/>
                <a:ea typeface="Montserrat"/>
                <a:cs typeface="Montserrat"/>
                <a:sym typeface="Montserrat"/>
              </a:rPr>
              <a:t>Low</a:t>
            </a:r>
            <a:endParaRPr sz="700">
              <a:latin typeface="Montserrat"/>
              <a:ea typeface="Montserrat"/>
              <a:cs typeface="Montserrat"/>
              <a:sym typeface="Montserrat"/>
            </a:endParaRPr>
          </a:p>
        </p:txBody>
      </p:sp>
      <p:sp>
        <p:nvSpPr>
          <p:cNvPr id="641" name="Google Shape;641;p50"/>
          <p:cNvSpPr txBox="1"/>
          <p:nvPr/>
        </p:nvSpPr>
        <p:spPr>
          <a:xfrm>
            <a:off x="3983405" y="3102457"/>
            <a:ext cx="226800" cy="1149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700">
                <a:solidFill>
                  <a:srgbClr val="FFFFFF"/>
                </a:solidFill>
                <a:latin typeface="Montserrat"/>
                <a:ea typeface="Montserrat"/>
                <a:cs typeface="Montserrat"/>
                <a:sym typeface="Montserrat"/>
              </a:rPr>
              <a:t>High</a:t>
            </a:r>
            <a:endParaRPr sz="700">
              <a:latin typeface="Montserrat"/>
              <a:ea typeface="Montserrat"/>
              <a:cs typeface="Montserrat"/>
              <a:sym typeface="Montserrat"/>
            </a:endParaRPr>
          </a:p>
        </p:txBody>
      </p:sp>
      <p:sp>
        <p:nvSpPr>
          <p:cNvPr id="642" name="Google Shape;642;p50"/>
          <p:cNvSpPr txBox="1"/>
          <p:nvPr/>
        </p:nvSpPr>
        <p:spPr>
          <a:xfrm>
            <a:off x="640487" y="3403300"/>
            <a:ext cx="779400" cy="131400"/>
          </a:xfrm>
          <a:prstGeom prst="rect">
            <a:avLst/>
          </a:prstGeom>
          <a:noFill/>
          <a:ln>
            <a:noFill/>
          </a:ln>
        </p:spPr>
        <p:txBody>
          <a:bodyPr anchorCtr="0" anchor="t" bIns="0" lIns="0" spcFirstLastPara="1" rIns="0" wrap="square" tIns="8075">
            <a:spAutoFit/>
          </a:bodyPr>
          <a:lstStyle/>
          <a:p>
            <a:pPr indent="0" lvl="0" marL="0" rtl="0" algn="l">
              <a:lnSpc>
                <a:spcPct val="100000"/>
              </a:lnSpc>
              <a:spcBef>
                <a:spcPts val="0"/>
              </a:spcBef>
              <a:spcAft>
                <a:spcPts val="0"/>
              </a:spcAft>
              <a:buNone/>
            </a:pPr>
            <a:r>
              <a:rPr lang="en" sz="800">
                <a:solidFill>
                  <a:srgbClr val="57585B"/>
                </a:solidFill>
                <a:latin typeface="Montserrat"/>
                <a:ea typeface="Montserrat"/>
                <a:cs typeface="Montserrat"/>
                <a:sym typeface="Montserrat"/>
              </a:rPr>
              <a:t>Veriﬁable</a:t>
            </a:r>
            <a:endParaRPr sz="800">
              <a:latin typeface="Montserrat"/>
              <a:ea typeface="Montserrat"/>
              <a:cs typeface="Montserrat"/>
              <a:sym typeface="Montserrat"/>
            </a:endParaRPr>
          </a:p>
        </p:txBody>
      </p:sp>
      <p:sp>
        <p:nvSpPr>
          <p:cNvPr id="643" name="Google Shape;643;p50"/>
          <p:cNvSpPr txBox="1"/>
          <p:nvPr/>
        </p:nvSpPr>
        <p:spPr>
          <a:xfrm>
            <a:off x="2381842" y="3397753"/>
            <a:ext cx="468600" cy="1149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700">
                <a:solidFill>
                  <a:srgbClr val="FFFFFF"/>
                </a:solidFill>
                <a:latin typeface="Montserrat"/>
                <a:ea typeface="Montserrat"/>
                <a:cs typeface="Montserrat"/>
                <a:sym typeface="Montserrat"/>
              </a:rPr>
              <a:t>Moderate</a:t>
            </a:r>
            <a:endParaRPr sz="700">
              <a:latin typeface="Montserrat"/>
              <a:ea typeface="Montserrat"/>
              <a:cs typeface="Montserrat"/>
              <a:sym typeface="Montserrat"/>
            </a:endParaRPr>
          </a:p>
        </p:txBody>
      </p:sp>
      <p:sp>
        <p:nvSpPr>
          <p:cNvPr id="644" name="Google Shape;644;p50"/>
          <p:cNvSpPr txBox="1"/>
          <p:nvPr/>
        </p:nvSpPr>
        <p:spPr>
          <a:xfrm>
            <a:off x="3122231" y="3397753"/>
            <a:ext cx="468600" cy="1149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700">
                <a:solidFill>
                  <a:srgbClr val="FFFFFF"/>
                </a:solidFill>
                <a:latin typeface="Montserrat"/>
                <a:ea typeface="Montserrat"/>
                <a:cs typeface="Montserrat"/>
                <a:sym typeface="Montserrat"/>
              </a:rPr>
              <a:t>Moderate</a:t>
            </a:r>
            <a:endParaRPr sz="700">
              <a:latin typeface="Montserrat"/>
              <a:ea typeface="Montserrat"/>
              <a:cs typeface="Montserrat"/>
              <a:sym typeface="Montserrat"/>
            </a:endParaRPr>
          </a:p>
        </p:txBody>
      </p:sp>
      <p:sp>
        <p:nvSpPr>
          <p:cNvPr id="645" name="Google Shape;645;p50"/>
          <p:cNvSpPr txBox="1"/>
          <p:nvPr/>
        </p:nvSpPr>
        <p:spPr>
          <a:xfrm>
            <a:off x="3983499" y="3397753"/>
            <a:ext cx="226800" cy="1149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700">
                <a:solidFill>
                  <a:srgbClr val="FFFFFF"/>
                </a:solidFill>
                <a:latin typeface="Montserrat"/>
                <a:ea typeface="Montserrat"/>
                <a:cs typeface="Montserrat"/>
                <a:sym typeface="Montserrat"/>
              </a:rPr>
              <a:t>High</a:t>
            </a:r>
            <a:endParaRPr sz="700">
              <a:latin typeface="Montserrat"/>
              <a:ea typeface="Montserrat"/>
              <a:cs typeface="Montserrat"/>
              <a:sym typeface="Montserrat"/>
            </a:endParaRPr>
          </a:p>
        </p:txBody>
      </p:sp>
      <p:sp>
        <p:nvSpPr>
          <p:cNvPr id="646" name="Google Shape;646;p50"/>
          <p:cNvSpPr txBox="1"/>
          <p:nvPr/>
        </p:nvSpPr>
        <p:spPr>
          <a:xfrm>
            <a:off x="640484" y="3698625"/>
            <a:ext cx="1381200" cy="131400"/>
          </a:xfrm>
          <a:prstGeom prst="rect">
            <a:avLst/>
          </a:prstGeom>
          <a:noFill/>
          <a:ln>
            <a:noFill/>
          </a:ln>
        </p:spPr>
        <p:txBody>
          <a:bodyPr anchorCtr="0" anchor="t" bIns="0" lIns="0" spcFirstLastPara="1" rIns="0" wrap="square" tIns="8075">
            <a:spAutoFit/>
          </a:bodyPr>
          <a:lstStyle/>
          <a:p>
            <a:pPr indent="0" lvl="0" marL="0" rtl="0" algn="l">
              <a:lnSpc>
                <a:spcPct val="100000"/>
              </a:lnSpc>
              <a:spcBef>
                <a:spcPts val="0"/>
              </a:spcBef>
              <a:spcAft>
                <a:spcPts val="0"/>
              </a:spcAft>
              <a:buNone/>
            </a:pPr>
            <a:r>
              <a:rPr lang="en" sz="800">
                <a:solidFill>
                  <a:srgbClr val="57585B"/>
                </a:solidFill>
                <a:latin typeface="Montserrat"/>
                <a:ea typeface="Montserrat"/>
                <a:cs typeface="Montserrat"/>
                <a:sym typeface="Montserrat"/>
              </a:rPr>
              <a:t>Established History</a:t>
            </a:r>
            <a:endParaRPr sz="800">
              <a:latin typeface="Montserrat"/>
              <a:ea typeface="Montserrat"/>
              <a:cs typeface="Montserrat"/>
              <a:sym typeface="Montserrat"/>
            </a:endParaRPr>
          </a:p>
        </p:txBody>
      </p:sp>
      <p:sp>
        <p:nvSpPr>
          <p:cNvPr id="647" name="Google Shape;647;p50"/>
          <p:cNvSpPr txBox="1"/>
          <p:nvPr/>
        </p:nvSpPr>
        <p:spPr>
          <a:xfrm>
            <a:off x="2502730" y="3693054"/>
            <a:ext cx="226800" cy="1149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700">
                <a:solidFill>
                  <a:srgbClr val="FFFFFF"/>
                </a:solidFill>
                <a:latin typeface="Montserrat"/>
                <a:ea typeface="Montserrat"/>
                <a:cs typeface="Montserrat"/>
                <a:sym typeface="Montserrat"/>
              </a:rPr>
              <a:t>High</a:t>
            </a:r>
            <a:endParaRPr sz="700">
              <a:latin typeface="Montserrat"/>
              <a:ea typeface="Montserrat"/>
              <a:cs typeface="Montserrat"/>
              <a:sym typeface="Montserrat"/>
            </a:endParaRPr>
          </a:p>
        </p:txBody>
      </p:sp>
      <p:sp>
        <p:nvSpPr>
          <p:cNvPr id="648" name="Google Shape;648;p50"/>
          <p:cNvSpPr txBox="1"/>
          <p:nvPr/>
        </p:nvSpPr>
        <p:spPr>
          <a:xfrm>
            <a:off x="3122239" y="3693054"/>
            <a:ext cx="468600" cy="1149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700">
                <a:solidFill>
                  <a:srgbClr val="FFFFFF"/>
                </a:solidFill>
                <a:latin typeface="Montserrat"/>
                <a:ea typeface="Montserrat"/>
                <a:cs typeface="Montserrat"/>
                <a:sym typeface="Montserrat"/>
              </a:rPr>
              <a:t>Moderate</a:t>
            </a:r>
            <a:endParaRPr sz="700">
              <a:latin typeface="Montserrat"/>
              <a:ea typeface="Montserrat"/>
              <a:cs typeface="Montserrat"/>
              <a:sym typeface="Montserrat"/>
            </a:endParaRPr>
          </a:p>
        </p:txBody>
      </p:sp>
      <p:sp>
        <p:nvSpPr>
          <p:cNvPr id="649" name="Google Shape;649;p50"/>
          <p:cNvSpPr txBox="1"/>
          <p:nvPr/>
        </p:nvSpPr>
        <p:spPr>
          <a:xfrm>
            <a:off x="3995333" y="3693054"/>
            <a:ext cx="203100" cy="1149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700">
                <a:solidFill>
                  <a:srgbClr val="FFFFFF"/>
                </a:solidFill>
                <a:latin typeface="Montserrat"/>
                <a:ea typeface="Montserrat"/>
                <a:cs typeface="Montserrat"/>
                <a:sym typeface="Montserrat"/>
              </a:rPr>
              <a:t>Low</a:t>
            </a:r>
            <a:endParaRPr sz="700">
              <a:latin typeface="Montserrat"/>
              <a:ea typeface="Montserrat"/>
              <a:cs typeface="Montserrat"/>
              <a:sym typeface="Montserrat"/>
            </a:endParaRPr>
          </a:p>
        </p:txBody>
      </p:sp>
      <p:sp>
        <p:nvSpPr>
          <p:cNvPr id="650" name="Google Shape;650;p50"/>
          <p:cNvSpPr txBox="1"/>
          <p:nvPr/>
        </p:nvSpPr>
        <p:spPr>
          <a:xfrm>
            <a:off x="640481" y="3993925"/>
            <a:ext cx="1314900" cy="131400"/>
          </a:xfrm>
          <a:prstGeom prst="rect">
            <a:avLst/>
          </a:prstGeom>
          <a:noFill/>
          <a:ln>
            <a:noFill/>
          </a:ln>
        </p:spPr>
        <p:txBody>
          <a:bodyPr anchorCtr="0" anchor="t" bIns="0" lIns="0" spcFirstLastPara="1" rIns="0" wrap="square" tIns="8075">
            <a:spAutoFit/>
          </a:bodyPr>
          <a:lstStyle/>
          <a:p>
            <a:pPr indent="0" lvl="0" marL="0" rtl="0" algn="l">
              <a:lnSpc>
                <a:spcPct val="100000"/>
              </a:lnSpc>
              <a:spcBef>
                <a:spcPts val="0"/>
              </a:spcBef>
              <a:spcAft>
                <a:spcPts val="0"/>
              </a:spcAft>
              <a:buNone/>
            </a:pPr>
            <a:r>
              <a:rPr lang="en" sz="800">
                <a:solidFill>
                  <a:srgbClr val="57585B"/>
                </a:solidFill>
                <a:latin typeface="Montserrat"/>
                <a:ea typeface="Montserrat"/>
                <a:cs typeface="Montserrat"/>
                <a:sym typeface="Montserrat"/>
              </a:rPr>
              <a:t>Censorship Resistant</a:t>
            </a:r>
            <a:endParaRPr sz="800">
              <a:latin typeface="Montserrat"/>
              <a:ea typeface="Montserrat"/>
              <a:cs typeface="Montserrat"/>
              <a:sym typeface="Montserrat"/>
            </a:endParaRPr>
          </a:p>
        </p:txBody>
      </p:sp>
      <p:sp>
        <p:nvSpPr>
          <p:cNvPr id="651" name="Google Shape;651;p50"/>
          <p:cNvSpPr txBox="1"/>
          <p:nvPr/>
        </p:nvSpPr>
        <p:spPr>
          <a:xfrm>
            <a:off x="2381842" y="3988360"/>
            <a:ext cx="468600" cy="1149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700">
                <a:solidFill>
                  <a:srgbClr val="FFFFFF"/>
                </a:solidFill>
                <a:latin typeface="Montserrat"/>
                <a:ea typeface="Montserrat"/>
                <a:cs typeface="Montserrat"/>
                <a:sym typeface="Montserrat"/>
              </a:rPr>
              <a:t>Moderate</a:t>
            </a:r>
            <a:endParaRPr sz="700">
              <a:latin typeface="Montserrat"/>
              <a:ea typeface="Montserrat"/>
              <a:cs typeface="Montserrat"/>
              <a:sym typeface="Montserrat"/>
            </a:endParaRPr>
          </a:p>
        </p:txBody>
      </p:sp>
      <p:sp>
        <p:nvSpPr>
          <p:cNvPr id="652" name="Google Shape;652;p50"/>
          <p:cNvSpPr txBox="1"/>
          <p:nvPr/>
        </p:nvSpPr>
        <p:spPr>
          <a:xfrm>
            <a:off x="3122231" y="3988360"/>
            <a:ext cx="468600" cy="1149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700">
                <a:solidFill>
                  <a:srgbClr val="FFFFFF"/>
                </a:solidFill>
                <a:latin typeface="Montserrat"/>
                <a:ea typeface="Montserrat"/>
                <a:cs typeface="Montserrat"/>
                <a:sym typeface="Montserrat"/>
              </a:rPr>
              <a:t>Moderate</a:t>
            </a:r>
            <a:endParaRPr sz="700">
              <a:latin typeface="Montserrat"/>
              <a:ea typeface="Montserrat"/>
              <a:cs typeface="Montserrat"/>
              <a:sym typeface="Montserrat"/>
            </a:endParaRPr>
          </a:p>
        </p:txBody>
      </p:sp>
      <p:sp>
        <p:nvSpPr>
          <p:cNvPr id="653" name="Google Shape;653;p50"/>
          <p:cNvSpPr txBox="1"/>
          <p:nvPr/>
        </p:nvSpPr>
        <p:spPr>
          <a:xfrm>
            <a:off x="3983499" y="3988360"/>
            <a:ext cx="226800" cy="1149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700">
                <a:solidFill>
                  <a:srgbClr val="FFFFFF"/>
                </a:solidFill>
                <a:latin typeface="Montserrat"/>
                <a:ea typeface="Montserrat"/>
                <a:cs typeface="Montserrat"/>
                <a:sym typeface="Montserrat"/>
              </a:rPr>
              <a:t>High</a:t>
            </a:r>
            <a:endParaRPr sz="700">
              <a:latin typeface="Montserrat"/>
              <a:ea typeface="Montserrat"/>
              <a:cs typeface="Montserrat"/>
              <a:sym typeface="Montserrat"/>
            </a:endParaRPr>
          </a:p>
        </p:txBody>
      </p:sp>
      <p:sp>
        <p:nvSpPr>
          <p:cNvPr id="654" name="Google Shape;654;p50"/>
          <p:cNvSpPr txBox="1"/>
          <p:nvPr/>
        </p:nvSpPr>
        <p:spPr>
          <a:xfrm>
            <a:off x="640482" y="4289250"/>
            <a:ext cx="1381200" cy="131400"/>
          </a:xfrm>
          <a:prstGeom prst="rect">
            <a:avLst/>
          </a:prstGeom>
          <a:noFill/>
          <a:ln>
            <a:noFill/>
          </a:ln>
        </p:spPr>
        <p:txBody>
          <a:bodyPr anchorCtr="0" anchor="t" bIns="0" lIns="0" spcFirstLastPara="1" rIns="0" wrap="square" tIns="8075">
            <a:spAutoFit/>
          </a:bodyPr>
          <a:lstStyle/>
          <a:p>
            <a:pPr indent="0" lvl="0" marL="0" rtl="0" algn="l">
              <a:lnSpc>
                <a:spcPct val="100000"/>
              </a:lnSpc>
              <a:spcBef>
                <a:spcPts val="0"/>
              </a:spcBef>
              <a:spcAft>
                <a:spcPts val="0"/>
              </a:spcAft>
              <a:buNone/>
            </a:pPr>
            <a:r>
              <a:rPr lang="en" sz="800">
                <a:solidFill>
                  <a:srgbClr val="57585B"/>
                </a:solidFill>
                <a:latin typeface="Montserrat"/>
                <a:ea typeface="Montserrat"/>
                <a:cs typeface="Montserrat"/>
                <a:sym typeface="Montserrat"/>
              </a:rPr>
              <a:t>Smart/Programmable</a:t>
            </a:r>
            <a:endParaRPr sz="800">
              <a:latin typeface="Montserrat"/>
              <a:ea typeface="Montserrat"/>
              <a:cs typeface="Montserrat"/>
              <a:sym typeface="Montserrat"/>
            </a:endParaRPr>
          </a:p>
        </p:txBody>
      </p:sp>
      <p:sp>
        <p:nvSpPr>
          <p:cNvPr id="655" name="Google Shape;655;p50"/>
          <p:cNvSpPr txBox="1"/>
          <p:nvPr/>
        </p:nvSpPr>
        <p:spPr>
          <a:xfrm>
            <a:off x="2514576" y="4283660"/>
            <a:ext cx="203100" cy="1149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700">
                <a:solidFill>
                  <a:srgbClr val="FFFFFF"/>
                </a:solidFill>
                <a:latin typeface="Montserrat"/>
                <a:ea typeface="Montserrat"/>
                <a:cs typeface="Montserrat"/>
                <a:sym typeface="Montserrat"/>
              </a:rPr>
              <a:t>Low</a:t>
            </a:r>
            <a:endParaRPr sz="700">
              <a:latin typeface="Montserrat"/>
              <a:ea typeface="Montserrat"/>
              <a:cs typeface="Montserrat"/>
              <a:sym typeface="Montserrat"/>
            </a:endParaRPr>
          </a:p>
        </p:txBody>
      </p:sp>
      <p:sp>
        <p:nvSpPr>
          <p:cNvPr id="656" name="Google Shape;656;p50"/>
          <p:cNvSpPr txBox="1"/>
          <p:nvPr/>
        </p:nvSpPr>
        <p:spPr>
          <a:xfrm>
            <a:off x="3122166" y="4283660"/>
            <a:ext cx="468600" cy="1149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700">
                <a:solidFill>
                  <a:srgbClr val="FFFFFF"/>
                </a:solidFill>
                <a:latin typeface="Montserrat"/>
                <a:ea typeface="Montserrat"/>
                <a:cs typeface="Montserrat"/>
                <a:sym typeface="Montserrat"/>
              </a:rPr>
              <a:t>Moderate</a:t>
            </a:r>
            <a:endParaRPr sz="700">
              <a:latin typeface="Montserrat"/>
              <a:ea typeface="Montserrat"/>
              <a:cs typeface="Montserrat"/>
              <a:sym typeface="Montserrat"/>
            </a:endParaRPr>
          </a:p>
        </p:txBody>
      </p:sp>
      <p:sp>
        <p:nvSpPr>
          <p:cNvPr id="657" name="Google Shape;657;p50"/>
          <p:cNvSpPr txBox="1"/>
          <p:nvPr/>
        </p:nvSpPr>
        <p:spPr>
          <a:xfrm>
            <a:off x="3983434" y="4283660"/>
            <a:ext cx="226800" cy="1149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700">
                <a:solidFill>
                  <a:srgbClr val="FFFFFF"/>
                </a:solidFill>
                <a:latin typeface="Montserrat"/>
                <a:ea typeface="Montserrat"/>
                <a:cs typeface="Montserrat"/>
                <a:sym typeface="Montserrat"/>
              </a:rPr>
              <a:t>High</a:t>
            </a:r>
            <a:endParaRPr sz="700">
              <a:latin typeface="Montserrat"/>
              <a:ea typeface="Montserrat"/>
              <a:cs typeface="Montserrat"/>
              <a:sym typeface="Montserrat"/>
            </a:endParaRPr>
          </a:p>
        </p:txBody>
      </p:sp>
      <p:pic>
        <p:nvPicPr>
          <p:cNvPr id="658" name="Google Shape;658;p50" title="Bitkwa-Logo-New.png"/>
          <p:cNvPicPr preferRelativeResize="0"/>
          <p:nvPr/>
        </p:nvPicPr>
        <p:blipFill>
          <a:blip r:embed="rId12">
            <a:alphaModFix/>
          </a:blip>
          <a:stretch>
            <a:fillRect/>
          </a:stretch>
        </p:blipFill>
        <p:spPr>
          <a:xfrm>
            <a:off x="6837267" y="223499"/>
            <a:ext cx="1054499" cy="431675"/>
          </a:xfrm>
          <a:prstGeom prst="rect">
            <a:avLst/>
          </a:prstGeom>
          <a:noFill/>
          <a:ln>
            <a:noFill/>
          </a:ln>
        </p:spPr>
      </p:pic>
      <p:pic>
        <p:nvPicPr>
          <p:cNvPr id="659" name="Google Shape;659;p50"/>
          <p:cNvPicPr preferRelativeResize="0"/>
          <p:nvPr/>
        </p:nvPicPr>
        <p:blipFill rotWithShape="1">
          <a:blip r:embed="rId13">
            <a:alphaModFix/>
          </a:blip>
          <a:srcRect b="0" l="0" r="0" t="0"/>
          <a:stretch/>
        </p:blipFill>
        <p:spPr>
          <a:xfrm>
            <a:off x="8564375" y="4846703"/>
            <a:ext cx="65270" cy="65279"/>
          </a:xfrm>
          <a:prstGeom prst="rect">
            <a:avLst/>
          </a:prstGeom>
          <a:noFill/>
          <a:ln>
            <a:noFill/>
          </a:ln>
        </p:spPr>
      </p:pic>
      <p:sp>
        <p:nvSpPr>
          <p:cNvPr id="660" name="Google Shape;660;p50"/>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16</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98" name="Shape 198"/>
        <p:cNvGrpSpPr/>
        <p:nvPr/>
      </p:nvGrpSpPr>
      <p:grpSpPr>
        <a:xfrm>
          <a:off x="0" y="0"/>
          <a:ext cx="0" cy="0"/>
          <a:chOff x="0" y="0"/>
          <a:chExt cx="0" cy="0"/>
        </a:xfrm>
      </p:grpSpPr>
      <p:pic>
        <p:nvPicPr>
          <p:cNvPr id="199" name="Google Shape;199;p33"/>
          <p:cNvPicPr preferRelativeResize="0"/>
          <p:nvPr/>
        </p:nvPicPr>
        <p:blipFill rotWithShape="1">
          <a:blip r:embed="rId3">
            <a:alphaModFix/>
          </a:blip>
          <a:srcRect b="0" l="0" r="0" t="0"/>
          <a:stretch/>
        </p:blipFill>
        <p:spPr>
          <a:xfrm>
            <a:off x="0" y="0"/>
            <a:ext cx="9143357" cy="5143139"/>
          </a:xfrm>
          <a:prstGeom prst="rect">
            <a:avLst/>
          </a:prstGeom>
          <a:noFill/>
          <a:ln>
            <a:noFill/>
          </a:ln>
        </p:spPr>
      </p:pic>
      <p:sp>
        <p:nvSpPr>
          <p:cNvPr id="200" name="Google Shape;200;p33"/>
          <p:cNvSpPr txBox="1"/>
          <p:nvPr>
            <p:ph type="title"/>
          </p:nvPr>
        </p:nvSpPr>
        <p:spPr>
          <a:xfrm>
            <a:off x="1075051" y="1823254"/>
            <a:ext cx="6993900" cy="2051100"/>
          </a:xfrm>
          <a:prstGeom prst="rect">
            <a:avLst/>
          </a:prstGeom>
          <a:noFill/>
          <a:ln>
            <a:noFill/>
          </a:ln>
        </p:spPr>
        <p:txBody>
          <a:bodyPr anchorCtr="0" anchor="t" bIns="0" lIns="0" spcFirstLastPara="1" rIns="0" wrap="square" tIns="29175">
            <a:spAutoFit/>
          </a:bodyPr>
          <a:lstStyle/>
          <a:p>
            <a:pPr indent="0" lvl="0" marL="0" rtl="0" algn="ctr">
              <a:lnSpc>
                <a:spcPct val="100000"/>
              </a:lnSpc>
              <a:spcBef>
                <a:spcPts val="0"/>
              </a:spcBef>
              <a:spcAft>
                <a:spcPts val="0"/>
              </a:spcAft>
              <a:buNone/>
            </a:pPr>
            <a:r>
              <a:rPr b="0" lang="en" sz="2600">
                <a:latin typeface="Montserrat Light"/>
                <a:ea typeface="Montserrat Light"/>
                <a:cs typeface="Montserrat Light"/>
                <a:sym typeface="Montserrat Light"/>
              </a:rPr>
              <a:t>Chapter #3</a:t>
            </a:r>
            <a:endParaRPr b="0" sz="2600">
              <a:latin typeface="Montserrat Light"/>
              <a:ea typeface="Montserrat Light"/>
              <a:cs typeface="Montserrat Light"/>
              <a:sym typeface="Montserrat Light"/>
            </a:endParaRPr>
          </a:p>
          <a:p>
            <a:pPr indent="0" lvl="0" marL="0" rtl="0" algn="ctr">
              <a:lnSpc>
                <a:spcPct val="100000"/>
              </a:lnSpc>
              <a:spcBef>
                <a:spcPts val="1000"/>
              </a:spcBef>
              <a:spcAft>
                <a:spcPts val="0"/>
              </a:spcAft>
              <a:buNone/>
            </a:pPr>
            <a:r>
              <a:rPr lang="en" sz="4300">
                <a:latin typeface="Montserrat"/>
                <a:ea typeface="Montserrat"/>
                <a:cs typeface="Montserrat"/>
                <a:sym typeface="Montserrat"/>
              </a:rPr>
              <a:t>Bitcoin</a:t>
            </a:r>
            <a:endParaRPr sz="4300">
              <a:latin typeface="Montserrat"/>
              <a:ea typeface="Montserrat"/>
              <a:cs typeface="Montserrat"/>
              <a:sym typeface="Montserrat"/>
            </a:endParaRPr>
          </a:p>
          <a:p>
            <a:pPr indent="0" lvl="0" marL="0" rtl="0" algn="ctr">
              <a:lnSpc>
                <a:spcPct val="100000"/>
              </a:lnSpc>
              <a:spcBef>
                <a:spcPts val="0"/>
              </a:spcBef>
              <a:spcAft>
                <a:spcPts val="0"/>
              </a:spcAft>
              <a:buNone/>
            </a:pPr>
            <a:r>
              <a:rPr b="0" lang="en" sz="1800">
                <a:latin typeface="Montserrat"/>
                <a:ea typeface="Montserrat"/>
                <a:cs typeface="Montserrat"/>
                <a:sym typeface="Montserrat"/>
              </a:rPr>
              <a:t>Introduction &amp; How to Use It</a:t>
            </a:r>
            <a:endParaRPr b="0" sz="1800">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t/>
            </a:r>
            <a:endParaRPr b="0" sz="1800">
              <a:latin typeface="Montserrat"/>
              <a:ea typeface="Montserrat"/>
              <a:cs typeface="Montserrat"/>
              <a:sym typeface="Montserrat"/>
            </a:endParaRPr>
          </a:p>
          <a:p>
            <a:pPr indent="0" lvl="0" marL="0" rtl="0" algn="ctr">
              <a:lnSpc>
                <a:spcPct val="100000"/>
              </a:lnSpc>
              <a:spcBef>
                <a:spcPts val="0"/>
              </a:spcBef>
              <a:spcAft>
                <a:spcPts val="0"/>
              </a:spcAft>
              <a:buNone/>
            </a:pPr>
            <a:r>
              <a:t/>
            </a:r>
            <a:endParaRPr b="0" sz="1800">
              <a:latin typeface="Montserrat"/>
              <a:ea typeface="Montserrat"/>
              <a:cs typeface="Montserrat"/>
              <a:sym typeface="Montserrat"/>
            </a:endParaRPr>
          </a:p>
        </p:txBody>
      </p:sp>
      <p:grpSp>
        <p:nvGrpSpPr>
          <p:cNvPr id="201" name="Google Shape;201;p33"/>
          <p:cNvGrpSpPr/>
          <p:nvPr/>
        </p:nvGrpSpPr>
        <p:grpSpPr>
          <a:xfrm>
            <a:off x="0" y="0"/>
            <a:ext cx="9143611" cy="5143414"/>
            <a:chOff x="0" y="0"/>
            <a:chExt cx="20104685" cy="11309178"/>
          </a:xfrm>
        </p:grpSpPr>
        <p:pic>
          <p:nvPicPr>
            <p:cNvPr id="202" name="Google Shape;202;p33"/>
            <p:cNvPicPr preferRelativeResize="0"/>
            <p:nvPr/>
          </p:nvPicPr>
          <p:blipFill rotWithShape="1">
            <a:blip r:embed="rId4">
              <a:alphaModFix/>
            </a:blip>
            <a:srcRect b="0" l="0" r="0" t="0"/>
            <a:stretch/>
          </p:blipFill>
          <p:spPr>
            <a:xfrm>
              <a:off x="15473490" y="1118980"/>
              <a:ext cx="4630610" cy="3073400"/>
            </a:xfrm>
            <a:prstGeom prst="rect">
              <a:avLst/>
            </a:prstGeom>
            <a:noFill/>
            <a:ln>
              <a:noFill/>
            </a:ln>
          </p:spPr>
        </p:pic>
        <p:sp>
          <p:nvSpPr>
            <p:cNvPr id="203" name="Google Shape;203;p33"/>
            <p:cNvSpPr/>
            <p:nvPr/>
          </p:nvSpPr>
          <p:spPr>
            <a:xfrm>
              <a:off x="14784020" y="5"/>
              <a:ext cx="5320665" cy="3727450"/>
            </a:xfrm>
            <a:custGeom>
              <a:rect b="b" l="l" r="r" t="t"/>
              <a:pathLst>
                <a:path extrusionOk="0" h="3727450" w="5320665">
                  <a:moveTo>
                    <a:pt x="2548750" y="1518386"/>
                  </a:moveTo>
                  <a:lnTo>
                    <a:pt x="1418158" y="1518386"/>
                  </a:lnTo>
                  <a:lnTo>
                    <a:pt x="1027315" y="1910232"/>
                  </a:lnTo>
                  <a:lnTo>
                    <a:pt x="508774" y="1910232"/>
                  </a:lnTo>
                  <a:lnTo>
                    <a:pt x="507403" y="1903044"/>
                  </a:lnTo>
                  <a:lnTo>
                    <a:pt x="496417" y="1885937"/>
                  </a:lnTo>
                  <a:lnTo>
                    <a:pt x="479958" y="1874431"/>
                  </a:lnTo>
                  <a:lnTo>
                    <a:pt x="459549" y="1870227"/>
                  </a:lnTo>
                  <a:lnTo>
                    <a:pt x="438619" y="1874431"/>
                  </a:lnTo>
                  <a:lnTo>
                    <a:pt x="421487" y="1885873"/>
                  </a:lnTo>
                  <a:lnTo>
                    <a:pt x="409905" y="1902841"/>
                  </a:lnTo>
                  <a:lnTo>
                    <a:pt x="405663" y="1923580"/>
                  </a:lnTo>
                  <a:lnTo>
                    <a:pt x="409892" y="1944077"/>
                  </a:lnTo>
                  <a:lnTo>
                    <a:pt x="421360" y="1960981"/>
                  </a:lnTo>
                  <a:lnTo>
                    <a:pt x="438200" y="1972462"/>
                  </a:lnTo>
                  <a:lnTo>
                    <a:pt x="458546" y="1976704"/>
                  </a:lnTo>
                  <a:lnTo>
                    <a:pt x="479526" y="1972475"/>
                  </a:lnTo>
                  <a:lnTo>
                    <a:pt x="496290" y="1961045"/>
                  </a:lnTo>
                  <a:lnTo>
                    <a:pt x="507390" y="1944281"/>
                  </a:lnTo>
                  <a:lnTo>
                    <a:pt x="508952" y="1936432"/>
                  </a:lnTo>
                  <a:lnTo>
                    <a:pt x="1037691" y="1936432"/>
                  </a:lnTo>
                  <a:lnTo>
                    <a:pt x="1430489" y="1543837"/>
                  </a:lnTo>
                  <a:lnTo>
                    <a:pt x="2548750" y="1543837"/>
                  </a:lnTo>
                  <a:lnTo>
                    <a:pt x="2548750" y="1518386"/>
                  </a:lnTo>
                  <a:close/>
                </a:path>
                <a:path extrusionOk="0" h="3727450" w="5320665">
                  <a:moveTo>
                    <a:pt x="5320068" y="842670"/>
                  </a:moveTo>
                  <a:lnTo>
                    <a:pt x="5061407" y="842670"/>
                  </a:lnTo>
                  <a:lnTo>
                    <a:pt x="4791621" y="573354"/>
                  </a:lnTo>
                  <a:lnTo>
                    <a:pt x="3297351" y="573862"/>
                  </a:lnTo>
                  <a:lnTo>
                    <a:pt x="3298342" y="627227"/>
                  </a:lnTo>
                  <a:lnTo>
                    <a:pt x="4770361" y="625995"/>
                  </a:lnTo>
                  <a:lnTo>
                    <a:pt x="5038674" y="895794"/>
                  </a:lnTo>
                  <a:lnTo>
                    <a:pt x="5320068" y="895794"/>
                  </a:lnTo>
                  <a:lnTo>
                    <a:pt x="5320068" y="842670"/>
                  </a:lnTo>
                  <a:close/>
                </a:path>
                <a:path extrusionOk="0" h="3727450" w="5320665">
                  <a:moveTo>
                    <a:pt x="5320081" y="1032675"/>
                  </a:moveTo>
                  <a:lnTo>
                    <a:pt x="4859312" y="1032675"/>
                  </a:lnTo>
                  <a:lnTo>
                    <a:pt x="4528731" y="1362989"/>
                  </a:lnTo>
                  <a:lnTo>
                    <a:pt x="4383354" y="1362989"/>
                  </a:lnTo>
                  <a:lnTo>
                    <a:pt x="3837927" y="817956"/>
                  </a:lnTo>
                  <a:lnTo>
                    <a:pt x="3144659" y="817956"/>
                  </a:lnTo>
                  <a:lnTo>
                    <a:pt x="2854883" y="1108189"/>
                  </a:lnTo>
                  <a:lnTo>
                    <a:pt x="2531999" y="785342"/>
                  </a:lnTo>
                  <a:lnTo>
                    <a:pt x="2783446" y="785342"/>
                  </a:lnTo>
                  <a:lnTo>
                    <a:pt x="3158744" y="410311"/>
                  </a:lnTo>
                  <a:lnTo>
                    <a:pt x="4380496" y="410311"/>
                  </a:lnTo>
                  <a:lnTo>
                    <a:pt x="4790579" y="0"/>
                  </a:lnTo>
                  <a:lnTo>
                    <a:pt x="4754372" y="0"/>
                  </a:lnTo>
                  <a:lnTo>
                    <a:pt x="4370108" y="383870"/>
                  </a:lnTo>
                  <a:lnTo>
                    <a:pt x="3185210" y="383870"/>
                  </a:lnTo>
                  <a:lnTo>
                    <a:pt x="3460407" y="108877"/>
                  </a:lnTo>
                  <a:lnTo>
                    <a:pt x="4495139" y="108877"/>
                  </a:lnTo>
                  <a:lnTo>
                    <a:pt x="4604067" y="0"/>
                  </a:lnTo>
                  <a:lnTo>
                    <a:pt x="4566412" y="0"/>
                  </a:lnTo>
                  <a:lnTo>
                    <a:pt x="4484243" y="82207"/>
                  </a:lnTo>
                  <a:lnTo>
                    <a:pt x="3449548" y="82207"/>
                  </a:lnTo>
                  <a:lnTo>
                    <a:pt x="3147987" y="383870"/>
                  </a:lnTo>
                  <a:lnTo>
                    <a:pt x="2731071" y="383870"/>
                  </a:lnTo>
                  <a:lnTo>
                    <a:pt x="2347417" y="0"/>
                  </a:lnTo>
                  <a:lnTo>
                    <a:pt x="1782241" y="0"/>
                  </a:lnTo>
                  <a:lnTo>
                    <a:pt x="1781873" y="22898"/>
                  </a:lnTo>
                  <a:lnTo>
                    <a:pt x="2331809" y="21920"/>
                  </a:lnTo>
                  <a:lnTo>
                    <a:pt x="2720200" y="410311"/>
                  </a:lnTo>
                  <a:lnTo>
                    <a:pt x="3121545" y="410311"/>
                  </a:lnTo>
                  <a:lnTo>
                    <a:pt x="2772575" y="759409"/>
                  </a:lnTo>
                  <a:lnTo>
                    <a:pt x="2505938" y="759294"/>
                  </a:lnTo>
                  <a:lnTo>
                    <a:pt x="2289835" y="543217"/>
                  </a:lnTo>
                  <a:lnTo>
                    <a:pt x="1844167" y="542785"/>
                  </a:lnTo>
                  <a:lnTo>
                    <a:pt x="1836978" y="532168"/>
                  </a:lnTo>
                  <a:lnTo>
                    <a:pt x="1820164" y="520915"/>
                  </a:lnTo>
                  <a:lnTo>
                    <a:pt x="1799602" y="516788"/>
                  </a:lnTo>
                  <a:lnTo>
                    <a:pt x="1779054" y="520700"/>
                  </a:lnTo>
                  <a:lnTo>
                    <a:pt x="1762252" y="531990"/>
                  </a:lnTo>
                  <a:lnTo>
                    <a:pt x="1750898" y="548830"/>
                  </a:lnTo>
                  <a:lnTo>
                    <a:pt x="1746745" y="569417"/>
                  </a:lnTo>
                  <a:lnTo>
                    <a:pt x="1750898" y="590143"/>
                  </a:lnTo>
                  <a:lnTo>
                    <a:pt x="1762252" y="606844"/>
                  </a:lnTo>
                  <a:lnTo>
                    <a:pt x="1779054" y="617982"/>
                  </a:lnTo>
                  <a:lnTo>
                    <a:pt x="1799602" y="622046"/>
                  </a:lnTo>
                  <a:lnTo>
                    <a:pt x="1820164" y="617982"/>
                  </a:lnTo>
                  <a:lnTo>
                    <a:pt x="1836978" y="606844"/>
                  </a:lnTo>
                  <a:lnTo>
                    <a:pt x="1848332" y="590143"/>
                  </a:lnTo>
                  <a:lnTo>
                    <a:pt x="1852472" y="569506"/>
                  </a:lnTo>
                  <a:lnTo>
                    <a:pt x="2278938" y="570141"/>
                  </a:lnTo>
                  <a:lnTo>
                    <a:pt x="2468270" y="759282"/>
                  </a:lnTo>
                  <a:lnTo>
                    <a:pt x="1668653" y="758913"/>
                  </a:lnTo>
                  <a:lnTo>
                    <a:pt x="1470520" y="561022"/>
                  </a:lnTo>
                  <a:lnTo>
                    <a:pt x="643813" y="561022"/>
                  </a:lnTo>
                  <a:lnTo>
                    <a:pt x="643813" y="586714"/>
                  </a:lnTo>
                  <a:lnTo>
                    <a:pt x="1458683" y="586714"/>
                  </a:lnTo>
                  <a:lnTo>
                    <a:pt x="1657337" y="785342"/>
                  </a:lnTo>
                  <a:lnTo>
                    <a:pt x="2494369" y="785342"/>
                  </a:lnTo>
                  <a:lnTo>
                    <a:pt x="2836253" y="1126858"/>
                  </a:lnTo>
                  <a:lnTo>
                    <a:pt x="2661412" y="1301978"/>
                  </a:lnTo>
                  <a:lnTo>
                    <a:pt x="2573426" y="1301940"/>
                  </a:lnTo>
                  <a:lnTo>
                    <a:pt x="2171738" y="900226"/>
                  </a:lnTo>
                  <a:lnTo>
                    <a:pt x="1225461" y="900226"/>
                  </a:lnTo>
                  <a:lnTo>
                    <a:pt x="1226439" y="952855"/>
                  </a:lnTo>
                  <a:lnTo>
                    <a:pt x="2149970" y="952855"/>
                  </a:lnTo>
                  <a:lnTo>
                    <a:pt x="2499004" y="1301902"/>
                  </a:lnTo>
                  <a:lnTo>
                    <a:pt x="1078166" y="1301216"/>
                  </a:lnTo>
                  <a:lnTo>
                    <a:pt x="809891" y="1570291"/>
                  </a:lnTo>
                  <a:lnTo>
                    <a:pt x="449173" y="1570291"/>
                  </a:lnTo>
                  <a:lnTo>
                    <a:pt x="450151" y="1623644"/>
                  </a:lnTo>
                  <a:lnTo>
                    <a:pt x="831596" y="1623644"/>
                  </a:lnTo>
                  <a:lnTo>
                    <a:pt x="1100442" y="1354594"/>
                  </a:lnTo>
                  <a:lnTo>
                    <a:pt x="2551709" y="1354594"/>
                  </a:lnTo>
                  <a:lnTo>
                    <a:pt x="2948495" y="1751380"/>
                  </a:lnTo>
                  <a:lnTo>
                    <a:pt x="3461461" y="1751380"/>
                  </a:lnTo>
                  <a:lnTo>
                    <a:pt x="3611118" y="1900859"/>
                  </a:lnTo>
                  <a:lnTo>
                    <a:pt x="4210507" y="1900859"/>
                  </a:lnTo>
                  <a:lnTo>
                    <a:pt x="4378261" y="2068614"/>
                  </a:lnTo>
                  <a:lnTo>
                    <a:pt x="3354654" y="2068614"/>
                  </a:lnTo>
                  <a:lnTo>
                    <a:pt x="3001784" y="2422169"/>
                  </a:lnTo>
                  <a:lnTo>
                    <a:pt x="2624823" y="2422169"/>
                  </a:lnTo>
                  <a:lnTo>
                    <a:pt x="2219134" y="2015998"/>
                  </a:lnTo>
                  <a:lnTo>
                    <a:pt x="1799628" y="2015998"/>
                  </a:lnTo>
                  <a:lnTo>
                    <a:pt x="1799107" y="2042160"/>
                  </a:lnTo>
                  <a:lnTo>
                    <a:pt x="2208758" y="2042160"/>
                  </a:lnTo>
                  <a:lnTo>
                    <a:pt x="2614460" y="2448344"/>
                  </a:lnTo>
                  <a:lnTo>
                    <a:pt x="2975660" y="2448344"/>
                  </a:lnTo>
                  <a:lnTo>
                    <a:pt x="2843733" y="2580538"/>
                  </a:lnTo>
                  <a:lnTo>
                    <a:pt x="2166086" y="2580538"/>
                  </a:lnTo>
                  <a:lnTo>
                    <a:pt x="1901431" y="2315921"/>
                  </a:lnTo>
                  <a:lnTo>
                    <a:pt x="250012" y="2315921"/>
                  </a:lnTo>
                  <a:lnTo>
                    <a:pt x="0" y="2566466"/>
                  </a:lnTo>
                  <a:lnTo>
                    <a:pt x="18275" y="2585758"/>
                  </a:lnTo>
                  <a:lnTo>
                    <a:pt x="261391" y="2343099"/>
                  </a:lnTo>
                  <a:lnTo>
                    <a:pt x="1891550" y="2343099"/>
                  </a:lnTo>
                  <a:lnTo>
                    <a:pt x="2128875" y="2580538"/>
                  </a:lnTo>
                  <a:lnTo>
                    <a:pt x="1455699" y="2580538"/>
                  </a:lnTo>
                  <a:lnTo>
                    <a:pt x="1455699" y="2606738"/>
                  </a:lnTo>
                  <a:lnTo>
                    <a:pt x="2155545" y="2607233"/>
                  </a:lnTo>
                  <a:lnTo>
                    <a:pt x="3099206" y="3551288"/>
                  </a:lnTo>
                  <a:lnTo>
                    <a:pt x="4025696" y="3550513"/>
                  </a:lnTo>
                  <a:lnTo>
                    <a:pt x="4202112" y="3726916"/>
                  </a:lnTo>
                  <a:lnTo>
                    <a:pt x="5320068" y="3727412"/>
                  </a:lnTo>
                  <a:lnTo>
                    <a:pt x="5320068" y="3701199"/>
                  </a:lnTo>
                  <a:lnTo>
                    <a:pt x="4212475" y="3701199"/>
                  </a:lnTo>
                  <a:lnTo>
                    <a:pt x="4036580" y="3524821"/>
                  </a:lnTo>
                  <a:lnTo>
                    <a:pt x="3110560" y="3524821"/>
                  </a:lnTo>
                  <a:lnTo>
                    <a:pt x="2192807" y="2607259"/>
                  </a:lnTo>
                  <a:lnTo>
                    <a:pt x="2855099" y="2607703"/>
                  </a:lnTo>
                  <a:lnTo>
                    <a:pt x="3014370" y="2448344"/>
                  </a:lnTo>
                  <a:lnTo>
                    <a:pt x="3646703" y="2448344"/>
                  </a:lnTo>
                  <a:lnTo>
                    <a:pt x="4220388" y="3021304"/>
                  </a:lnTo>
                  <a:lnTo>
                    <a:pt x="5320068" y="3021304"/>
                  </a:lnTo>
                  <a:lnTo>
                    <a:pt x="5320068" y="2995091"/>
                  </a:lnTo>
                  <a:lnTo>
                    <a:pt x="4230255" y="2995091"/>
                  </a:lnTo>
                  <a:lnTo>
                    <a:pt x="3657079" y="2422169"/>
                  </a:lnTo>
                  <a:lnTo>
                    <a:pt x="3040532" y="2422169"/>
                  </a:lnTo>
                  <a:lnTo>
                    <a:pt x="3367011" y="2095525"/>
                  </a:lnTo>
                  <a:lnTo>
                    <a:pt x="4405173" y="2095525"/>
                  </a:lnTo>
                  <a:lnTo>
                    <a:pt x="4683404" y="2373744"/>
                  </a:lnTo>
                  <a:lnTo>
                    <a:pt x="5142446" y="2373744"/>
                  </a:lnTo>
                  <a:lnTo>
                    <a:pt x="5142446" y="2346553"/>
                  </a:lnTo>
                  <a:lnTo>
                    <a:pt x="4693272" y="2346553"/>
                  </a:lnTo>
                  <a:lnTo>
                    <a:pt x="4442244" y="2095525"/>
                  </a:lnTo>
                  <a:lnTo>
                    <a:pt x="5200751" y="2095525"/>
                  </a:lnTo>
                  <a:lnTo>
                    <a:pt x="5320068" y="1976056"/>
                  </a:lnTo>
                  <a:lnTo>
                    <a:pt x="5320068" y="1937702"/>
                  </a:lnTo>
                  <a:lnTo>
                    <a:pt x="5188877" y="2068614"/>
                  </a:lnTo>
                  <a:lnTo>
                    <a:pt x="4415333" y="2068614"/>
                  </a:lnTo>
                  <a:lnTo>
                    <a:pt x="4221391" y="1874659"/>
                  </a:lnTo>
                  <a:lnTo>
                    <a:pt x="3621494" y="1874659"/>
                  </a:lnTo>
                  <a:lnTo>
                    <a:pt x="3498189" y="1751380"/>
                  </a:lnTo>
                  <a:lnTo>
                    <a:pt x="4686363" y="1751380"/>
                  </a:lnTo>
                  <a:lnTo>
                    <a:pt x="4691723" y="1746021"/>
                  </a:lnTo>
                  <a:lnTo>
                    <a:pt x="4823739" y="1877885"/>
                  </a:lnTo>
                  <a:lnTo>
                    <a:pt x="5293652" y="1877885"/>
                  </a:lnTo>
                  <a:lnTo>
                    <a:pt x="5320081" y="1851660"/>
                  </a:lnTo>
                  <a:lnTo>
                    <a:pt x="5320081" y="1777746"/>
                  </a:lnTo>
                  <a:lnTo>
                    <a:pt x="5272887" y="1825244"/>
                  </a:lnTo>
                  <a:lnTo>
                    <a:pt x="4845964" y="1825244"/>
                  </a:lnTo>
                  <a:lnTo>
                    <a:pt x="4729162" y="1708543"/>
                  </a:lnTo>
                  <a:lnTo>
                    <a:pt x="5058448" y="1379054"/>
                  </a:lnTo>
                  <a:lnTo>
                    <a:pt x="5320068" y="1379054"/>
                  </a:lnTo>
                  <a:lnTo>
                    <a:pt x="5320068" y="1325803"/>
                  </a:lnTo>
                  <a:lnTo>
                    <a:pt x="5036693" y="1325943"/>
                  </a:lnTo>
                  <a:lnTo>
                    <a:pt x="4691494" y="1670900"/>
                  </a:lnTo>
                  <a:lnTo>
                    <a:pt x="4644415" y="1623860"/>
                  </a:lnTo>
                  <a:lnTo>
                    <a:pt x="4644415" y="1698752"/>
                  </a:lnTo>
                  <a:lnTo>
                    <a:pt x="3445548" y="1698752"/>
                  </a:lnTo>
                  <a:lnTo>
                    <a:pt x="3408781" y="1661998"/>
                  </a:lnTo>
                  <a:lnTo>
                    <a:pt x="3408781" y="1698752"/>
                  </a:lnTo>
                  <a:lnTo>
                    <a:pt x="2970238" y="1698752"/>
                  </a:lnTo>
                  <a:lnTo>
                    <a:pt x="2626080" y="1354594"/>
                  </a:lnTo>
                  <a:lnTo>
                    <a:pt x="2683624" y="1354594"/>
                  </a:lnTo>
                  <a:lnTo>
                    <a:pt x="2874022" y="1164590"/>
                  </a:lnTo>
                  <a:lnTo>
                    <a:pt x="3408781" y="1698752"/>
                  </a:lnTo>
                  <a:lnTo>
                    <a:pt x="3408781" y="1661998"/>
                  </a:lnTo>
                  <a:lnTo>
                    <a:pt x="2892666" y="1145971"/>
                  </a:lnTo>
                  <a:lnTo>
                    <a:pt x="3166884" y="872312"/>
                  </a:lnTo>
                  <a:lnTo>
                    <a:pt x="3817162" y="872312"/>
                  </a:lnTo>
                  <a:lnTo>
                    <a:pt x="4308322" y="1362989"/>
                  </a:lnTo>
                  <a:lnTo>
                    <a:pt x="3476218" y="1362989"/>
                  </a:lnTo>
                  <a:lnTo>
                    <a:pt x="3476218" y="1389418"/>
                  </a:lnTo>
                  <a:lnTo>
                    <a:pt x="4334383" y="1389037"/>
                  </a:lnTo>
                  <a:lnTo>
                    <a:pt x="4644415" y="1698752"/>
                  </a:lnTo>
                  <a:lnTo>
                    <a:pt x="4644415" y="1623860"/>
                  </a:lnTo>
                  <a:lnTo>
                    <a:pt x="4409389" y="1388999"/>
                  </a:lnTo>
                  <a:lnTo>
                    <a:pt x="4539602" y="1388935"/>
                  </a:lnTo>
                  <a:lnTo>
                    <a:pt x="4870678" y="1059332"/>
                  </a:lnTo>
                  <a:lnTo>
                    <a:pt x="5320081" y="1059332"/>
                  </a:lnTo>
                  <a:lnTo>
                    <a:pt x="5320081" y="1032675"/>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204" name="Google Shape;204;p33"/>
            <p:cNvPicPr preferRelativeResize="0"/>
            <p:nvPr/>
          </p:nvPicPr>
          <p:blipFill rotWithShape="1">
            <a:blip r:embed="rId5">
              <a:alphaModFix/>
            </a:blip>
            <a:srcRect b="0" l="0" r="0" t="0"/>
            <a:stretch/>
          </p:blipFill>
          <p:spPr>
            <a:xfrm>
              <a:off x="17279400" y="1477134"/>
              <a:ext cx="107221" cy="106478"/>
            </a:xfrm>
            <a:prstGeom prst="rect">
              <a:avLst/>
            </a:prstGeom>
            <a:noFill/>
            <a:ln>
              <a:noFill/>
            </a:ln>
          </p:spPr>
        </p:pic>
        <p:sp>
          <p:nvSpPr>
            <p:cNvPr id="205" name="Google Shape;205;p33"/>
            <p:cNvSpPr/>
            <p:nvPr/>
          </p:nvSpPr>
          <p:spPr>
            <a:xfrm>
              <a:off x="16539164" y="1970778"/>
              <a:ext cx="106044" cy="107314"/>
            </a:xfrm>
            <a:custGeom>
              <a:rect b="b" l="l" r="r" t="t"/>
              <a:pathLst>
                <a:path extrusionOk="0" h="107314" w="106044">
                  <a:moveTo>
                    <a:pt x="52375" y="0"/>
                  </a:moveTo>
                  <a:lnTo>
                    <a:pt x="32036" y="4804"/>
                  </a:lnTo>
                  <a:lnTo>
                    <a:pt x="15636" y="16420"/>
                  </a:lnTo>
                  <a:lnTo>
                    <a:pt x="4512" y="33413"/>
                  </a:lnTo>
                  <a:lnTo>
                    <a:pt x="0" y="54343"/>
                  </a:lnTo>
                  <a:lnTo>
                    <a:pt x="4584" y="74875"/>
                  </a:lnTo>
                  <a:lnTo>
                    <a:pt x="15829" y="91601"/>
                  </a:lnTo>
                  <a:lnTo>
                    <a:pt x="32252" y="102858"/>
                  </a:lnTo>
                  <a:lnTo>
                    <a:pt x="52375" y="106981"/>
                  </a:lnTo>
                  <a:lnTo>
                    <a:pt x="72819" y="102986"/>
                  </a:lnTo>
                  <a:lnTo>
                    <a:pt x="89824" y="91901"/>
                  </a:lnTo>
                  <a:lnTo>
                    <a:pt x="101449" y="75074"/>
                  </a:lnTo>
                  <a:lnTo>
                    <a:pt x="105755" y="53851"/>
                  </a:lnTo>
                  <a:lnTo>
                    <a:pt x="101583" y="33033"/>
                  </a:lnTo>
                  <a:lnTo>
                    <a:pt x="90181" y="15900"/>
                  </a:lnTo>
                  <a:lnTo>
                    <a:pt x="73221" y="4279"/>
                  </a:lnTo>
                  <a:lnTo>
                    <a:pt x="52375" y="0"/>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206" name="Google Shape;206;p33"/>
            <p:cNvPicPr preferRelativeResize="0"/>
            <p:nvPr/>
          </p:nvPicPr>
          <p:blipFill rotWithShape="1">
            <a:blip r:embed="rId6">
              <a:alphaModFix/>
            </a:blip>
            <a:srcRect b="0" l="0" r="0" t="0"/>
            <a:stretch/>
          </p:blipFill>
          <p:spPr>
            <a:xfrm>
              <a:off x="16636518" y="2289252"/>
              <a:ext cx="105755" cy="105724"/>
            </a:xfrm>
            <a:prstGeom prst="rect">
              <a:avLst/>
            </a:prstGeom>
            <a:noFill/>
            <a:ln>
              <a:noFill/>
            </a:ln>
          </p:spPr>
        </p:pic>
        <p:pic>
          <p:nvPicPr>
            <p:cNvPr id="207" name="Google Shape;207;p33"/>
            <p:cNvPicPr preferRelativeResize="0"/>
            <p:nvPr/>
          </p:nvPicPr>
          <p:blipFill rotWithShape="1">
            <a:blip r:embed="rId7">
              <a:alphaModFix/>
            </a:blip>
            <a:srcRect b="0" l="0" r="0" t="0"/>
            <a:stretch/>
          </p:blipFill>
          <p:spPr>
            <a:xfrm>
              <a:off x="18932269" y="1826247"/>
              <a:ext cx="105253" cy="105494"/>
            </a:xfrm>
            <a:prstGeom prst="rect">
              <a:avLst/>
            </a:prstGeom>
            <a:noFill/>
            <a:ln>
              <a:noFill/>
            </a:ln>
          </p:spPr>
        </p:pic>
        <p:pic>
          <p:nvPicPr>
            <p:cNvPr id="208" name="Google Shape;208;p33"/>
            <p:cNvPicPr preferRelativeResize="0"/>
            <p:nvPr/>
          </p:nvPicPr>
          <p:blipFill rotWithShape="1">
            <a:blip r:embed="rId8">
              <a:alphaModFix/>
            </a:blip>
            <a:srcRect b="0" l="0" r="0" t="0"/>
            <a:stretch/>
          </p:blipFill>
          <p:spPr>
            <a:xfrm>
              <a:off x="19592922" y="980037"/>
              <a:ext cx="106248" cy="105253"/>
            </a:xfrm>
            <a:prstGeom prst="rect">
              <a:avLst/>
            </a:prstGeom>
            <a:noFill/>
            <a:ln>
              <a:noFill/>
            </a:ln>
          </p:spPr>
        </p:pic>
        <p:pic>
          <p:nvPicPr>
            <p:cNvPr id="209" name="Google Shape;209;p33"/>
            <p:cNvPicPr preferRelativeResize="0"/>
            <p:nvPr/>
          </p:nvPicPr>
          <p:blipFill rotWithShape="1">
            <a:blip r:embed="rId9">
              <a:alphaModFix/>
            </a:blip>
            <a:srcRect b="0" l="0" r="0" t="0"/>
            <a:stretch/>
          </p:blipFill>
          <p:spPr>
            <a:xfrm>
              <a:off x="17457280" y="344332"/>
              <a:ext cx="105253" cy="105745"/>
            </a:xfrm>
            <a:prstGeom prst="rect">
              <a:avLst/>
            </a:prstGeom>
            <a:noFill/>
            <a:ln>
              <a:noFill/>
            </a:ln>
          </p:spPr>
        </p:pic>
        <p:pic>
          <p:nvPicPr>
            <p:cNvPr id="210" name="Google Shape;210;p33"/>
            <p:cNvPicPr preferRelativeResize="0"/>
            <p:nvPr/>
          </p:nvPicPr>
          <p:blipFill rotWithShape="1">
            <a:blip r:embed="rId10">
              <a:alphaModFix/>
            </a:blip>
            <a:srcRect b="0" l="0" r="0" t="0"/>
            <a:stretch/>
          </p:blipFill>
          <p:spPr>
            <a:xfrm>
              <a:off x="18211817" y="1314321"/>
              <a:ext cx="104269" cy="106740"/>
            </a:xfrm>
            <a:prstGeom prst="rect">
              <a:avLst/>
            </a:prstGeom>
            <a:noFill/>
            <a:ln>
              <a:noFill/>
            </a:ln>
          </p:spPr>
        </p:pic>
        <p:pic>
          <p:nvPicPr>
            <p:cNvPr id="211" name="Google Shape;211;p33"/>
            <p:cNvPicPr preferRelativeResize="0"/>
            <p:nvPr/>
          </p:nvPicPr>
          <p:blipFill rotWithShape="1">
            <a:blip r:embed="rId11">
              <a:alphaModFix/>
            </a:blip>
            <a:srcRect b="0" l="0" r="0" t="0"/>
            <a:stretch/>
          </p:blipFill>
          <p:spPr>
            <a:xfrm>
              <a:off x="18389718" y="2379675"/>
              <a:ext cx="105242" cy="106248"/>
            </a:xfrm>
            <a:prstGeom prst="rect">
              <a:avLst/>
            </a:prstGeom>
            <a:noFill/>
            <a:ln>
              <a:noFill/>
            </a:ln>
          </p:spPr>
        </p:pic>
        <p:sp>
          <p:nvSpPr>
            <p:cNvPr id="212" name="Google Shape;212;p33"/>
            <p:cNvSpPr/>
            <p:nvPr/>
          </p:nvSpPr>
          <p:spPr>
            <a:xfrm>
              <a:off x="18956001" y="2942007"/>
              <a:ext cx="107315" cy="106680"/>
            </a:xfrm>
            <a:custGeom>
              <a:rect b="b" l="l" r="r" t="t"/>
              <a:pathLst>
                <a:path extrusionOk="0" h="106680" w="107315">
                  <a:moveTo>
                    <a:pt x="53359" y="0"/>
                  </a:moveTo>
                  <a:lnTo>
                    <a:pt x="32724" y="4095"/>
                  </a:lnTo>
                  <a:lnTo>
                    <a:pt x="15748" y="15345"/>
                  </a:lnTo>
                  <a:lnTo>
                    <a:pt x="4238" y="32194"/>
                  </a:lnTo>
                  <a:lnTo>
                    <a:pt x="0" y="53087"/>
                  </a:lnTo>
                  <a:lnTo>
                    <a:pt x="4230" y="73748"/>
                  </a:lnTo>
                  <a:lnTo>
                    <a:pt x="15685" y="90728"/>
                  </a:lnTo>
                  <a:lnTo>
                    <a:pt x="32512" y="102233"/>
                  </a:lnTo>
                  <a:lnTo>
                    <a:pt x="52857" y="106467"/>
                  </a:lnTo>
                  <a:lnTo>
                    <a:pt x="73431" y="102367"/>
                  </a:lnTo>
                  <a:lnTo>
                    <a:pt x="90346" y="91086"/>
                  </a:lnTo>
                  <a:lnTo>
                    <a:pt x="101982" y="74150"/>
                  </a:lnTo>
                  <a:lnTo>
                    <a:pt x="106719" y="53087"/>
                  </a:lnTo>
                  <a:lnTo>
                    <a:pt x="101990" y="32604"/>
                  </a:lnTo>
                  <a:lnTo>
                    <a:pt x="90409" y="15710"/>
                  </a:lnTo>
                  <a:lnTo>
                    <a:pt x="73643" y="4232"/>
                  </a:lnTo>
                  <a:lnTo>
                    <a:pt x="53359" y="0"/>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213" name="Google Shape;213;p33"/>
            <p:cNvPicPr preferRelativeResize="0"/>
            <p:nvPr/>
          </p:nvPicPr>
          <p:blipFill rotWithShape="1">
            <a:blip r:embed="rId12">
              <a:alphaModFix/>
            </a:blip>
            <a:srcRect b="0" l="0" r="0" t="0"/>
            <a:stretch/>
          </p:blipFill>
          <p:spPr>
            <a:xfrm>
              <a:off x="14726693" y="2527417"/>
              <a:ext cx="106269" cy="106499"/>
            </a:xfrm>
            <a:prstGeom prst="rect">
              <a:avLst/>
            </a:prstGeom>
            <a:noFill/>
            <a:ln>
              <a:noFill/>
            </a:ln>
          </p:spPr>
        </p:pic>
        <p:sp>
          <p:nvSpPr>
            <p:cNvPr id="214" name="Google Shape;214;p33"/>
            <p:cNvSpPr/>
            <p:nvPr/>
          </p:nvSpPr>
          <p:spPr>
            <a:xfrm>
              <a:off x="16196259" y="2293943"/>
              <a:ext cx="3748405" cy="349250"/>
            </a:xfrm>
            <a:custGeom>
              <a:rect b="b" l="l" r="r" t="t"/>
              <a:pathLst>
                <a:path extrusionOk="0" h="349250" w="3748405">
                  <a:moveTo>
                    <a:pt x="105244" y="295757"/>
                  </a:moveTo>
                  <a:lnTo>
                    <a:pt x="101066" y="274840"/>
                  </a:lnTo>
                  <a:lnTo>
                    <a:pt x="89662" y="257987"/>
                  </a:lnTo>
                  <a:lnTo>
                    <a:pt x="72707" y="246735"/>
                  </a:lnTo>
                  <a:lnTo>
                    <a:pt x="51854" y="242633"/>
                  </a:lnTo>
                  <a:lnTo>
                    <a:pt x="31318" y="246735"/>
                  </a:lnTo>
                  <a:lnTo>
                    <a:pt x="14605" y="257987"/>
                  </a:lnTo>
                  <a:lnTo>
                    <a:pt x="3568" y="274840"/>
                  </a:lnTo>
                  <a:lnTo>
                    <a:pt x="0" y="295757"/>
                  </a:lnTo>
                  <a:lnTo>
                    <a:pt x="4000" y="316382"/>
                  </a:lnTo>
                  <a:lnTo>
                    <a:pt x="14998" y="333349"/>
                  </a:lnTo>
                  <a:lnTo>
                    <a:pt x="31457" y="344855"/>
                  </a:lnTo>
                  <a:lnTo>
                    <a:pt x="51854" y="349084"/>
                  </a:lnTo>
                  <a:lnTo>
                    <a:pt x="72771" y="344335"/>
                  </a:lnTo>
                  <a:lnTo>
                    <a:pt x="89852" y="332892"/>
                  </a:lnTo>
                  <a:lnTo>
                    <a:pt x="101282" y="316217"/>
                  </a:lnTo>
                  <a:lnTo>
                    <a:pt x="105244" y="295757"/>
                  </a:lnTo>
                  <a:close/>
                </a:path>
                <a:path extrusionOk="0" h="349250" w="3748405">
                  <a:moveTo>
                    <a:pt x="3747986" y="52628"/>
                  </a:moveTo>
                  <a:lnTo>
                    <a:pt x="3743820" y="32626"/>
                  </a:lnTo>
                  <a:lnTo>
                    <a:pt x="3732428" y="15849"/>
                  </a:lnTo>
                  <a:lnTo>
                    <a:pt x="3715474" y="4292"/>
                  </a:lnTo>
                  <a:lnTo>
                    <a:pt x="3694633" y="0"/>
                  </a:lnTo>
                  <a:lnTo>
                    <a:pt x="3674275" y="4292"/>
                  </a:lnTo>
                  <a:lnTo>
                    <a:pt x="3657435" y="15849"/>
                  </a:lnTo>
                  <a:lnTo>
                    <a:pt x="3645979" y="32626"/>
                  </a:lnTo>
                  <a:lnTo>
                    <a:pt x="3641737" y="52628"/>
                  </a:lnTo>
                  <a:lnTo>
                    <a:pt x="3645979" y="73406"/>
                  </a:lnTo>
                  <a:lnTo>
                    <a:pt x="3657435" y="90271"/>
                  </a:lnTo>
                  <a:lnTo>
                    <a:pt x="3674275" y="101714"/>
                  </a:lnTo>
                  <a:lnTo>
                    <a:pt x="3694633" y="106248"/>
                  </a:lnTo>
                  <a:lnTo>
                    <a:pt x="3715474" y="101930"/>
                  </a:lnTo>
                  <a:lnTo>
                    <a:pt x="3732428" y="90271"/>
                  </a:lnTo>
                  <a:lnTo>
                    <a:pt x="3743820" y="73202"/>
                  </a:lnTo>
                  <a:lnTo>
                    <a:pt x="3747986" y="52628"/>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215" name="Google Shape;215;p33"/>
            <p:cNvPicPr preferRelativeResize="0"/>
            <p:nvPr/>
          </p:nvPicPr>
          <p:blipFill rotWithShape="1">
            <a:blip r:embed="rId13">
              <a:alphaModFix/>
            </a:blip>
            <a:srcRect b="0" l="0" r="0" t="0"/>
            <a:stretch/>
          </p:blipFill>
          <p:spPr>
            <a:xfrm>
              <a:off x="18092241" y="2029340"/>
              <a:ext cx="104761" cy="106719"/>
            </a:xfrm>
            <a:prstGeom prst="rect">
              <a:avLst/>
            </a:prstGeom>
            <a:noFill/>
            <a:ln>
              <a:noFill/>
            </a:ln>
          </p:spPr>
        </p:pic>
        <p:pic>
          <p:nvPicPr>
            <p:cNvPr id="216" name="Google Shape;216;p33"/>
            <p:cNvPicPr preferRelativeResize="0"/>
            <p:nvPr/>
          </p:nvPicPr>
          <p:blipFill rotWithShape="1">
            <a:blip r:embed="rId14">
              <a:alphaModFix/>
            </a:blip>
            <a:srcRect b="0" l="0" r="0" t="0"/>
            <a:stretch/>
          </p:blipFill>
          <p:spPr>
            <a:xfrm>
              <a:off x="18186121" y="43170"/>
              <a:ext cx="105755" cy="105002"/>
            </a:xfrm>
            <a:prstGeom prst="rect">
              <a:avLst/>
            </a:prstGeom>
            <a:noFill/>
            <a:ln>
              <a:noFill/>
            </a:ln>
          </p:spPr>
        </p:pic>
        <p:pic>
          <p:nvPicPr>
            <p:cNvPr id="217" name="Google Shape;217;p33"/>
            <p:cNvPicPr preferRelativeResize="0"/>
            <p:nvPr/>
          </p:nvPicPr>
          <p:blipFill rotWithShape="1">
            <a:blip r:embed="rId15">
              <a:alphaModFix/>
            </a:blip>
            <a:srcRect b="0" l="0" r="0" t="0"/>
            <a:stretch/>
          </p:blipFill>
          <p:spPr>
            <a:xfrm>
              <a:off x="19106696" y="344332"/>
              <a:ext cx="104761" cy="105745"/>
            </a:xfrm>
            <a:prstGeom prst="rect">
              <a:avLst/>
            </a:prstGeom>
            <a:noFill/>
            <a:ln>
              <a:noFill/>
            </a:ln>
          </p:spPr>
        </p:pic>
        <p:sp>
          <p:nvSpPr>
            <p:cNvPr id="218" name="Google Shape;218;p33"/>
            <p:cNvSpPr/>
            <p:nvPr/>
          </p:nvSpPr>
          <p:spPr>
            <a:xfrm>
              <a:off x="15388335" y="520741"/>
              <a:ext cx="106044" cy="106679"/>
            </a:xfrm>
            <a:custGeom>
              <a:rect b="b" l="l" r="r" t="t"/>
              <a:pathLst>
                <a:path extrusionOk="0" h="106679" w="106044">
                  <a:moveTo>
                    <a:pt x="52867" y="0"/>
                  </a:moveTo>
                  <a:lnTo>
                    <a:pt x="32029" y="4263"/>
                  </a:lnTo>
                  <a:lnTo>
                    <a:pt x="15125" y="15754"/>
                  </a:lnTo>
                  <a:lnTo>
                    <a:pt x="3875" y="32525"/>
                  </a:lnTo>
                  <a:lnTo>
                    <a:pt x="0" y="52626"/>
                  </a:lnTo>
                  <a:lnTo>
                    <a:pt x="4091" y="73334"/>
                  </a:lnTo>
                  <a:lnTo>
                    <a:pt x="15317" y="90480"/>
                  </a:lnTo>
                  <a:lnTo>
                    <a:pt x="32101" y="102161"/>
                  </a:lnTo>
                  <a:lnTo>
                    <a:pt x="52867" y="106478"/>
                  </a:lnTo>
                  <a:lnTo>
                    <a:pt x="73429" y="102169"/>
                  </a:lnTo>
                  <a:lnTo>
                    <a:pt x="90243" y="90541"/>
                  </a:lnTo>
                  <a:lnTo>
                    <a:pt x="101591" y="73542"/>
                  </a:lnTo>
                  <a:lnTo>
                    <a:pt x="105755" y="53118"/>
                  </a:lnTo>
                  <a:lnTo>
                    <a:pt x="101591" y="32802"/>
                  </a:lnTo>
                  <a:lnTo>
                    <a:pt x="90243" y="16000"/>
                  </a:lnTo>
                  <a:lnTo>
                    <a:pt x="73429" y="4478"/>
                  </a:lnTo>
                  <a:lnTo>
                    <a:pt x="52867" y="0"/>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219" name="Google Shape;219;p33"/>
            <p:cNvPicPr preferRelativeResize="0"/>
            <p:nvPr/>
          </p:nvPicPr>
          <p:blipFill rotWithShape="1">
            <a:blip r:embed="rId16">
              <a:alphaModFix/>
            </a:blip>
            <a:srcRect b="0" l="0" r="0" t="0"/>
            <a:stretch/>
          </p:blipFill>
          <p:spPr>
            <a:xfrm>
              <a:off x="15939813" y="851068"/>
              <a:ext cx="150183" cy="150204"/>
            </a:xfrm>
            <a:prstGeom prst="rect">
              <a:avLst/>
            </a:prstGeom>
            <a:noFill/>
            <a:ln>
              <a:noFill/>
            </a:ln>
          </p:spPr>
        </p:pic>
        <p:pic>
          <p:nvPicPr>
            <p:cNvPr id="220" name="Google Shape;220;p33"/>
            <p:cNvPicPr preferRelativeResize="0"/>
            <p:nvPr/>
          </p:nvPicPr>
          <p:blipFill rotWithShape="1">
            <a:blip r:embed="rId17">
              <a:alphaModFix/>
            </a:blip>
            <a:srcRect b="0" l="0" r="0" t="0"/>
            <a:stretch/>
          </p:blipFill>
          <p:spPr>
            <a:xfrm>
              <a:off x="18013673" y="527915"/>
              <a:ext cx="149231" cy="149702"/>
            </a:xfrm>
            <a:prstGeom prst="rect">
              <a:avLst/>
            </a:prstGeom>
            <a:noFill/>
            <a:ln>
              <a:noFill/>
            </a:ln>
          </p:spPr>
        </p:pic>
        <p:pic>
          <p:nvPicPr>
            <p:cNvPr id="221" name="Google Shape;221;p33"/>
            <p:cNvPicPr preferRelativeResize="0"/>
            <p:nvPr/>
          </p:nvPicPr>
          <p:blipFill rotWithShape="1">
            <a:blip r:embed="rId18">
              <a:alphaModFix/>
            </a:blip>
            <a:srcRect b="0" l="0" r="0" t="0"/>
            <a:stretch/>
          </p:blipFill>
          <p:spPr>
            <a:xfrm>
              <a:off x="19495579" y="530372"/>
              <a:ext cx="149231" cy="150717"/>
            </a:xfrm>
            <a:prstGeom prst="rect">
              <a:avLst/>
            </a:prstGeom>
            <a:noFill/>
            <a:ln>
              <a:noFill/>
            </a:ln>
          </p:spPr>
        </p:pic>
        <p:pic>
          <p:nvPicPr>
            <p:cNvPr id="222" name="Google Shape;222;p33"/>
            <p:cNvPicPr preferRelativeResize="0"/>
            <p:nvPr/>
          </p:nvPicPr>
          <p:blipFill rotWithShape="1">
            <a:blip r:embed="rId19">
              <a:alphaModFix/>
            </a:blip>
            <a:srcRect b="0" l="0" r="0" t="0"/>
            <a:stretch/>
          </p:blipFill>
          <p:spPr>
            <a:xfrm>
              <a:off x="15149658" y="1526298"/>
              <a:ext cx="150738" cy="149984"/>
            </a:xfrm>
            <a:prstGeom prst="rect">
              <a:avLst/>
            </a:prstGeom>
            <a:noFill/>
            <a:ln>
              <a:noFill/>
            </a:ln>
          </p:spPr>
        </p:pic>
        <p:sp>
          <p:nvSpPr>
            <p:cNvPr id="223" name="Google Shape;223;p33"/>
            <p:cNvSpPr/>
            <p:nvPr/>
          </p:nvSpPr>
          <p:spPr>
            <a:xfrm>
              <a:off x="20062596" y="0"/>
              <a:ext cx="41909" cy="34290"/>
            </a:xfrm>
            <a:custGeom>
              <a:rect b="b" l="l" r="r" t="t"/>
              <a:pathLst>
                <a:path extrusionOk="0" h="34290" w="41909">
                  <a:moveTo>
                    <a:pt x="29511" y="0"/>
                  </a:moveTo>
                  <a:lnTo>
                    <a:pt x="0" y="0"/>
                  </a:lnTo>
                  <a:lnTo>
                    <a:pt x="7541" y="11232"/>
                  </a:lnTo>
                  <a:lnTo>
                    <a:pt x="41503" y="34100"/>
                  </a:lnTo>
                  <a:lnTo>
                    <a:pt x="41503" y="8086"/>
                  </a:lnTo>
                  <a:lnTo>
                    <a:pt x="29511" y="0"/>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224" name="Google Shape;224;p33"/>
            <p:cNvPicPr preferRelativeResize="0"/>
            <p:nvPr/>
          </p:nvPicPr>
          <p:blipFill rotWithShape="1">
            <a:blip r:embed="rId20">
              <a:alphaModFix/>
            </a:blip>
            <a:srcRect b="0" l="0" r="0" t="0"/>
            <a:stretch/>
          </p:blipFill>
          <p:spPr>
            <a:xfrm>
              <a:off x="16443840" y="0"/>
              <a:ext cx="249510" cy="127415"/>
            </a:xfrm>
            <a:prstGeom prst="rect">
              <a:avLst/>
            </a:prstGeom>
            <a:noFill/>
            <a:ln>
              <a:noFill/>
            </a:ln>
          </p:spPr>
        </p:pic>
        <p:sp>
          <p:nvSpPr>
            <p:cNvPr id="225" name="Google Shape;225;p33"/>
            <p:cNvSpPr/>
            <p:nvPr/>
          </p:nvSpPr>
          <p:spPr>
            <a:xfrm>
              <a:off x="15062212" y="5"/>
              <a:ext cx="4950459" cy="3126105"/>
            </a:xfrm>
            <a:custGeom>
              <a:rect b="b" l="l" r="r" t="t"/>
              <a:pathLst>
                <a:path extrusionOk="0" h="3126105" w="4950459">
                  <a:moveTo>
                    <a:pt x="291045" y="1929752"/>
                  </a:moveTo>
                  <a:lnTo>
                    <a:pt x="283210" y="1888642"/>
                  </a:lnTo>
                  <a:lnTo>
                    <a:pt x="272732" y="1873034"/>
                  </a:lnTo>
                  <a:lnTo>
                    <a:pt x="272732" y="1929752"/>
                  </a:lnTo>
                  <a:lnTo>
                    <a:pt x="265963" y="1963851"/>
                  </a:lnTo>
                  <a:lnTo>
                    <a:pt x="247434" y="1991804"/>
                  </a:lnTo>
                  <a:lnTo>
                    <a:pt x="219824" y="2010537"/>
                  </a:lnTo>
                  <a:lnTo>
                    <a:pt x="185801" y="2016975"/>
                  </a:lnTo>
                  <a:lnTo>
                    <a:pt x="151269" y="2010537"/>
                  </a:lnTo>
                  <a:lnTo>
                    <a:pt x="123469" y="1991804"/>
                  </a:lnTo>
                  <a:lnTo>
                    <a:pt x="104825" y="1963851"/>
                  </a:lnTo>
                  <a:lnTo>
                    <a:pt x="97815" y="1929752"/>
                  </a:lnTo>
                  <a:lnTo>
                    <a:pt x="104686" y="1895868"/>
                  </a:lnTo>
                  <a:lnTo>
                    <a:pt x="123469" y="1868055"/>
                  </a:lnTo>
                  <a:lnTo>
                    <a:pt x="151422" y="1849234"/>
                  </a:lnTo>
                  <a:lnTo>
                    <a:pt x="185801" y="1842300"/>
                  </a:lnTo>
                  <a:lnTo>
                    <a:pt x="219824" y="1849158"/>
                  </a:lnTo>
                  <a:lnTo>
                    <a:pt x="247434" y="1867865"/>
                  </a:lnTo>
                  <a:lnTo>
                    <a:pt x="265963" y="1895665"/>
                  </a:lnTo>
                  <a:lnTo>
                    <a:pt x="272732" y="1929752"/>
                  </a:lnTo>
                  <a:lnTo>
                    <a:pt x="272732" y="1873034"/>
                  </a:lnTo>
                  <a:lnTo>
                    <a:pt x="260654" y="1855025"/>
                  </a:lnTo>
                  <a:lnTo>
                    <a:pt x="241769" y="1842300"/>
                  </a:lnTo>
                  <a:lnTo>
                    <a:pt x="226974" y="1832343"/>
                  </a:lnTo>
                  <a:lnTo>
                    <a:pt x="185801" y="1824024"/>
                  </a:lnTo>
                  <a:lnTo>
                    <a:pt x="144589" y="1832343"/>
                  </a:lnTo>
                  <a:lnTo>
                    <a:pt x="110807" y="1855025"/>
                  </a:lnTo>
                  <a:lnTo>
                    <a:pt x="87947" y="1888642"/>
                  </a:lnTo>
                  <a:lnTo>
                    <a:pt x="79540" y="1929752"/>
                  </a:lnTo>
                  <a:lnTo>
                    <a:pt x="87947" y="1971001"/>
                  </a:lnTo>
                  <a:lnTo>
                    <a:pt x="110807" y="2005152"/>
                  </a:lnTo>
                  <a:lnTo>
                    <a:pt x="144589" y="2028405"/>
                  </a:lnTo>
                  <a:lnTo>
                    <a:pt x="185801" y="2037003"/>
                  </a:lnTo>
                  <a:lnTo>
                    <a:pt x="226618" y="2028405"/>
                  </a:lnTo>
                  <a:lnTo>
                    <a:pt x="243065" y="2016975"/>
                  </a:lnTo>
                  <a:lnTo>
                    <a:pt x="260096" y="2005152"/>
                  </a:lnTo>
                  <a:lnTo>
                    <a:pt x="282727" y="1971001"/>
                  </a:lnTo>
                  <a:lnTo>
                    <a:pt x="291045" y="1929752"/>
                  </a:lnTo>
                  <a:close/>
                </a:path>
                <a:path extrusionOk="0" h="3126105" w="4950459">
                  <a:moveTo>
                    <a:pt x="334530" y="1609318"/>
                  </a:moveTo>
                  <a:lnTo>
                    <a:pt x="328536" y="1565338"/>
                  </a:lnTo>
                  <a:lnTo>
                    <a:pt x="311632" y="1525473"/>
                  </a:lnTo>
                  <a:lnTo>
                    <a:pt x="305879" y="1518005"/>
                  </a:lnTo>
                  <a:lnTo>
                    <a:pt x="305879" y="1609318"/>
                  </a:lnTo>
                  <a:lnTo>
                    <a:pt x="298742" y="1653527"/>
                  </a:lnTo>
                  <a:lnTo>
                    <a:pt x="278917" y="1691855"/>
                  </a:lnTo>
                  <a:lnTo>
                    <a:pt x="248780" y="1722043"/>
                  </a:lnTo>
                  <a:lnTo>
                    <a:pt x="210705" y="1741805"/>
                  </a:lnTo>
                  <a:lnTo>
                    <a:pt x="167043" y="1748904"/>
                  </a:lnTo>
                  <a:lnTo>
                    <a:pt x="122936" y="1741805"/>
                  </a:lnTo>
                  <a:lnTo>
                    <a:pt x="84670" y="1722043"/>
                  </a:lnTo>
                  <a:lnTo>
                    <a:pt x="54533" y="1691855"/>
                  </a:lnTo>
                  <a:lnTo>
                    <a:pt x="34772" y="1653527"/>
                  </a:lnTo>
                  <a:lnTo>
                    <a:pt x="27686" y="1609318"/>
                  </a:lnTo>
                  <a:lnTo>
                    <a:pt x="34772" y="1565821"/>
                  </a:lnTo>
                  <a:lnTo>
                    <a:pt x="54533" y="1527937"/>
                  </a:lnTo>
                  <a:lnTo>
                    <a:pt x="84670" y="1497977"/>
                  </a:lnTo>
                  <a:lnTo>
                    <a:pt x="122936" y="1478280"/>
                  </a:lnTo>
                  <a:lnTo>
                    <a:pt x="167043" y="1471206"/>
                  </a:lnTo>
                  <a:lnTo>
                    <a:pt x="210705" y="1478280"/>
                  </a:lnTo>
                  <a:lnTo>
                    <a:pt x="248780" y="1497977"/>
                  </a:lnTo>
                  <a:lnTo>
                    <a:pt x="278917" y="1527937"/>
                  </a:lnTo>
                  <a:lnTo>
                    <a:pt x="298742" y="1565821"/>
                  </a:lnTo>
                  <a:lnTo>
                    <a:pt x="305879" y="1609318"/>
                  </a:lnTo>
                  <a:lnTo>
                    <a:pt x="305879" y="1518005"/>
                  </a:lnTo>
                  <a:lnTo>
                    <a:pt x="285432" y="1491462"/>
                  </a:lnTo>
                  <a:lnTo>
                    <a:pt x="259448" y="1471206"/>
                  </a:lnTo>
                  <a:lnTo>
                    <a:pt x="251523" y="1465021"/>
                  </a:lnTo>
                  <a:lnTo>
                    <a:pt x="211531" y="1447901"/>
                  </a:lnTo>
                  <a:lnTo>
                    <a:pt x="167043" y="1441805"/>
                  </a:lnTo>
                  <a:lnTo>
                    <a:pt x="122745" y="1447901"/>
                  </a:lnTo>
                  <a:lnTo>
                    <a:pt x="82880" y="1465021"/>
                  </a:lnTo>
                  <a:lnTo>
                    <a:pt x="49047" y="1491462"/>
                  </a:lnTo>
                  <a:lnTo>
                    <a:pt x="22885" y="1525473"/>
                  </a:lnTo>
                  <a:lnTo>
                    <a:pt x="5994" y="1565338"/>
                  </a:lnTo>
                  <a:lnTo>
                    <a:pt x="0" y="1609318"/>
                  </a:lnTo>
                  <a:lnTo>
                    <a:pt x="5613" y="1654200"/>
                  </a:lnTo>
                  <a:lnTo>
                    <a:pt x="22313" y="1694383"/>
                  </a:lnTo>
                  <a:lnTo>
                    <a:pt x="48475" y="1728343"/>
                  </a:lnTo>
                  <a:lnTo>
                    <a:pt x="82423" y="1754517"/>
                  </a:lnTo>
                  <a:lnTo>
                    <a:pt x="122504" y="1771357"/>
                  </a:lnTo>
                  <a:lnTo>
                    <a:pt x="167043" y="1777314"/>
                  </a:lnTo>
                  <a:lnTo>
                    <a:pt x="211531" y="1771446"/>
                  </a:lnTo>
                  <a:lnTo>
                    <a:pt x="251523" y="1754619"/>
                  </a:lnTo>
                  <a:lnTo>
                    <a:pt x="285432" y="1728431"/>
                  </a:lnTo>
                  <a:lnTo>
                    <a:pt x="311632" y="1694434"/>
                  </a:lnTo>
                  <a:lnTo>
                    <a:pt x="328536" y="1654200"/>
                  </a:lnTo>
                  <a:lnTo>
                    <a:pt x="334530" y="1609318"/>
                  </a:lnTo>
                  <a:close/>
                </a:path>
                <a:path extrusionOk="0" h="3126105" w="4950459">
                  <a:moveTo>
                    <a:pt x="482777" y="569150"/>
                  </a:moveTo>
                  <a:lnTo>
                    <a:pt x="474002" y="527964"/>
                  </a:lnTo>
                  <a:lnTo>
                    <a:pt x="464527" y="513905"/>
                  </a:lnTo>
                  <a:lnTo>
                    <a:pt x="464527" y="569150"/>
                  </a:lnTo>
                  <a:lnTo>
                    <a:pt x="457644" y="603643"/>
                  </a:lnTo>
                  <a:lnTo>
                    <a:pt x="438810" y="631393"/>
                  </a:lnTo>
                  <a:lnTo>
                    <a:pt x="410705" y="650011"/>
                  </a:lnTo>
                  <a:lnTo>
                    <a:pt x="376008" y="657123"/>
                  </a:lnTo>
                  <a:lnTo>
                    <a:pt x="342049" y="650163"/>
                  </a:lnTo>
                  <a:lnTo>
                    <a:pt x="314007" y="631240"/>
                  </a:lnTo>
                  <a:lnTo>
                    <a:pt x="294868" y="603338"/>
                  </a:lnTo>
                  <a:lnTo>
                    <a:pt x="287566" y="569417"/>
                  </a:lnTo>
                  <a:lnTo>
                    <a:pt x="294792" y="535101"/>
                  </a:lnTo>
                  <a:lnTo>
                    <a:pt x="313817" y="507060"/>
                  </a:lnTo>
                  <a:lnTo>
                    <a:pt x="341858" y="488137"/>
                  </a:lnTo>
                  <a:lnTo>
                    <a:pt x="376008" y="481203"/>
                  </a:lnTo>
                  <a:lnTo>
                    <a:pt x="410489" y="488149"/>
                  </a:lnTo>
                  <a:lnTo>
                    <a:pt x="438619" y="507022"/>
                  </a:lnTo>
                  <a:lnTo>
                    <a:pt x="457568" y="534987"/>
                  </a:lnTo>
                  <a:lnTo>
                    <a:pt x="464527" y="569150"/>
                  </a:lnTo>
                  <a:lnTo>
                    <a:pt x="464527" y="513905"/>
                  </a:lnTo>
                  <a:lnTo>
                    <a:pt x="451256" y="494182"/>
                  </a:lnTo>
                  <a:lnTo>
                    <a:pt x="432130" y="481203"/>
                  </a:lnTo>
                  <a:lnTo>
                    <a:pt x="417563" y="471322"/>
                  </a:lnTo>
                  <a:lnTo>
                    <a:pt x="376008" y="462927"/>
                  </a:lnTo>
                  <a:lnTo>
                    <a:pt x="334822" y="471322"/>
                  </a:lnTo>
                  <a:lnTo>
                    <a:pt x="301053" y="494182"/>
                  </a:lnTo>
                  <a:lnTo>
                    <a:pt x="278206" y="527964"/>
                  </a:lnTo>
                  <a:lnTo>
                    <a:pt x="269811" y="569150"/>
                  </a:lnTo>
                  <a:lnTo>
                    <a:pt x="278206" y="610679"/>
                  </a:lnTo>
                  <a:lnTo>
                    <a:pt x="301053" y="644271"/>
                  </a:lnTo>
                  <a:lnTo>
                    <a:pt x="334822" y="666927"/>
                  </a:lnTo>
                  <a:lnTo>
                    <a:pt x="376008" y="675640"/>
                  </a:lnTo>
                  <a:lnTo>
                    <a:pt x="417296" y="667169"/>
                  </a:lnTo>
                  <a:lnTo>
                    <a:pt x="432130" y="657123"/>
                  </a:lnTo>
                  <a:lnTo>
                    <a:pt x="451269" y="644182"/>
                  </a:lnTo>
                  <a:lnTo>
                    <a:pt x="474294" y="610298"/>
                  </a:lnTo>
                  <a:lnTo>
                    <a:pt x="482777" y="569150"/>
                  </a:lnTo>
                  <a:close/>
                </a:path>
                <a:path extrusionOk="0" h="3126105" w="4950459">
                  <a:moveTo>
                    <a:pt x="1116228" y="926185"/>
                  </a:moveTo>
                  <a:lnTo>
                    <a:pt x="1110234" y="881570"/>
                  </a:lnTo>
                  <a:lnTo>
                    <a:pt x="1093343" y="841476"/>
                  </a:lnTo>
                  <a:lnTo>
                    <a:pt x="1088085" y="834669"/>
                  </a:lnTo>
                  <a:lnTo>
                    <a:pt x="1088085" y="926185"/>
                  </a:lnTo>
                  <a:lnTo>
                    <a:pt x="1081151" y="970305"/>
                  </a:lnTo>
                  <a:lnTo>
                    <a:pt x="1061288" y="1008621"/>
                  </a:lnTo>
                  <a:lnTo>
                    <a:pt x="1030922" y="1038834"/>
                  </a:lnTo>
                  <a:lnTo>
                    <a:pt x="992441" y="1058659"/>
                  </a:lnTo>
                  <a:lnTo>
                    <a:pt x="948245" y="1065771"/>
                  </a:lnTo>
                  <a:lnTo>
                    <a:pt x="904417" y="1058659"/>
                  </a:lnTo>
                  <a:lnTo>
                    <a:pt x="866457" y="1038910"/>
                  </a:lnTo>
                  <a:lnTo>
                    <a:pt x="836536" y="1008888"/>
                  </a:lnTo>
                  <a:lnTo>
                    <a:pt x="816927" y="970927"/>
                  </a:lnTo>
                  <a:lnTo>
                    <a:pt x="809904" y="927417"/>
                  </a:lnTo>
                  <a:lnTo>
                    <a:pt x="816940" y="883107"/>
                  </a:lnTo>
                  <a:lnTo>
                    <a:pt x="836561" y="844765"/>
                  </a:lnTo>
                  <a:lnTo>
                    <a:pt x="866559" y="814616"/>
                  </a:lnTo>
                  <a:lnTo>
                    <a:pt x="904697" y="794893"/>
                  </a:lnTo>
                  <a:lnTo>
                    <a:pt x="948740" y="787819"/>
                  </a:lnTo>
                  <a:lnTo>
                    <a:pt x="992378" y="794893"/>
                  </a:lnTo>
                  <a:lnTo>
                    <a:pt x="1030376" y="814539"/>
                  </a:lnTo>
                  <a:lnTo>
                    <a:pt x="1060526" y="844499"/>
                  </a:lnTo>
                  <a:lnTo>
                    <a:pt x="1080516" y="882472"/>
                  </a:lnTo>
                  <a:lnTo>
                    <a:pt x="1088085" y="926185"/>
                  </a:lnTo>
                  <a:lnTo>
                    <a:pt x="1088085" y="834669"/>
                  </a:lnTo>
                  <a:lnTo>
                    <a:pt x="1041603" y="787819"/>
                  </a:lnTo>
                  <a:lnTo>
                    <a:pt x="993228" y="764616"/>
                  </a:lnTo>
                  <a:lnTo>
                    <a:pt x="948740" y="758913"/>
                  </a:lnTo>
                  <a:lnTo>
                    <a:pt x="904417" y="764616"/>
                  </a:lnTo>
                  <a:lnTo>
                    <a:pt x="864450" y="781367"/>
                  </a:lnTo>
                  <a:lnTo>
                    <a:pt x="830503" y="807529"/>
                  </a:lnTo>
                  <a:lnTo>
                    <a:pt x="804214" y="841476"/>
                  </a:lnTo>
                  <a:lnTo>
                    <a:pt x="787234" y="881570"/>
                  </a:lnTo>
                  <a:lnTo>
                    <a:pt x="781215" y="926185"/>
                  </a:lnTo>
                  <a:lnTo>
                    <a:pt x="787234" y="970584"/>
                  </a:lnTo>
                  <a:lnTo>
                    <a:pt x="804214" y="1010564"/>
                  </a:lnTo>
                  <a:lnTo>
                    <a:pt x="830503" y="1044498"/>
                  </a:lnTo>
                  <a:lnTo>
                    <a:pt x="864450" y="1070737"/>
                  </a:lnTo>
                  <a:lnTo>
                    <a:pt x="904417" y="1087678"/>
                  </a:lnTo>
                  <a:lnTo>
                    <a:pt x="948740" y="1093685"/>
                  </a:lnTo>
                  <a:lnTo>
                    <a:pt x="993267" y="1087678"/>
                  </a:lnTo>
                  <a:lnTo>
                    <a:pt x="1033348" y="1070737"/>
                  </a:lnTo>
                  <a:lnTo>
                    <a:pt x="1039774" y="1065771"/>
                  </a:lnTo>
                  <a:lnTo>
                    <a:pt x="1067333" y="1044498"/>
                  </a:lnTo>
                  <a:lnTo>
                    <a:pt x="1093571" y="1010564"/>
                  </a:lnTo>
                  <a:lnTo>
                    <a:pt x="1110411" y="970584"/>
                  </a:lnTo>
                  <a:lnTo>
                    <a:pt x="1116228" y="926185"/>
                  </a:lnTo>
                  <a:close/>
                </a:path>
                <a:path extrusionOk="0" h="3126105" w="4950459">
                  <a:moveTo>
                    <a:pt x="1301521" y="2589187"/>
                  </a:moveTo>
                  <a:lnTo>
                    <a:pt x="1291780" y="2540698"/>
                  </a:lnTo>
                  <a:lnTo>
                    <a:pt x="1279829" y="2522944"/>
                  </a:lnTo>
                  <a:lnTo>
                    <a:pt x="1279829" y="2589187"/>
                  </a:lnTo>
                  <a:lnTo>
                    <a:pt x="1271739" y="2628836"/>
                  </a:lnTo>
                  <a:lnTo>
                    <a:pt x="1249616" y="2661628"/>
                  </a:lnTo>
                  <a:lnTo>
                    <a:pt x="1216647" y="2683967"/>
                  </a:lnTo>
                  <a:lnTo>
                    <a:pt x="1176032" y="2692209"/>
                  </a:lnTo>
                  <a:lnTo>
                    <a:pt x="1136434" y="2683967"/>
                  </a:lnTo>
                  <a:lnTo>
                    <a:pt x="1103718" y="2661628"/>
                  </a:lnTo>
                  <a:lnTo>
                    <a:pt x="1081481" y="2628836"/>
                  </a:lnTo>
                  <a:lnTo>
                    <a:pt x="1073264" y="2589187"/>
                  </a:lnTo>
                  <a:lnTo>
                    <a:pt x="1081328" y="2548750"/>
                  </a:lnTo>
                  <a:lnTo>
                    <a:pt x="1103337" y="2515679"/>
                  </a:lnTo>
                  <a:lnTo>
                    <a:pt x="1136002" y="2493353"/>
                  </a:lnTo>
                  <a:lnTo>
                    <a:pt x="1176032" y="2485161"/>
                  </a:lnTo>
                  <a:lnTo>
                    <a:pt x="1216647" y="2493670"/>
                  </a:lnTo>
                  <a:lnTo>
                    <a:pt x="1249616" y="2515959"/>
                  </a:lnTo>
                  <a:lnTo>
                    <a:pt x="1271739" y="2548852"/>
                  </a:lnTo>
                  <a:lnTo>
                    <a:pt x="1279829" y="2589187"/>
                  </a:lnTo>
                  <a:lnTo>
                    <a:pt x="1279829" y="2522944"/>
                  </a:lnTo>
                  <a:lnTo>
                    <a:pt x="1265097" y="2501036"/>
                  </a:lnTo>
                  <a:lnTo>
                    <a:pt x="1241488" y="2485161"/>
                  </a:lnTo>
                  <a:lnTo>
                    <a:pt x="1225257" y="2474239"/>
                  </a:lnTo>
                  <a:lnTo>
                    <a:pt x="1176032" y="2464409"/>
                  </a:lnTo>
                  <a:lnTo>
                    <a:pt x="1128229" y="2474239"/>
                  </a:lnTo>
                  <a:lnTo>
                    <a:pt x="1088580" y="2501036"/>
                  </a:lnTo>
                  <a:lnTo>
                    <a:pt x="1061516" y="2540698"/>
                  </a:lnTo>
                  <a:lnTo>
                    <a:pt x="1051509" y="2589187"/>
                  </a:lnTo>
                  <a:lnTo>
                    <a:pt x="1061377" y="2637396"/>
                  </a:lnTo>
                  <a:lnTo>
                    <a:pt x="1088186" y="2677198"/>
                  </a:lnTo>
                  <a:lnTo>
                    <a:pt x="1127798" y="2704249"/>
                  </a:lnTo>
                  <a:lnTo>
                    <a:pt x="1176032" y="2714231"/>
                  </a:lnTo>
                  <a:lnTo>
                    <a:pt x="1224826" y="2704249"/>
                  </a:lnTo>
                  <a:lnTo>
                    <a:pt x="1242580" y="2692209"/>
                  </a:lnTo>
                  <a:lnTo>
                    <a:pt x="1264716" y="2677198"/>
                  </a:lnTo>
                  <a:lnTo>
                    <a:pt x="1291640" y="2637396"/>
                  </a:lnTo>
                  <a:lnTo>
                    <a:pt x="1301521" y="2589187"/>
                  </a:lnTo>
                  <a:close/>
                </a:path>
                <a:path extrusionOk="0" h="3126105" w="4950459">
                  <a:moveTo>
                    <a:pt x="1554073" y="1155"/>
                  </a:moveTo>
                  <a:lnTo>
                    <a:pt x="1553845" y="0"/>
                  </a:lnTo>
                  <a:lnTo>
                    <a:pt x="1459433" y="0"/>
                  </a:lnTo>
                  <a:lnTo>
                    <a:pt x="1459191" y="1155"/>
                  </a:lnTo>
                  <a:lnTo>
                    <a:pt x="1462976" y="19799"/>
                  </a:lnTo>
                  <a:lnTo>
                    <a:pt x="1473187" y="35039"/>
                  </a:lnTo>
                  <a:lnTo>
                    <a:pt x="1488135" y="45326"/>
                  </a:lnTo>
                  <a:lnTo>
                    <a:pt x="1506105" y="49098"/>
                  </a:lnTo>
                  <a:lnTo>
                    <a:pt x="1525079" y="45326"/>
                  </a:lnTo>
                  <a:lnTo>
                    <a:pt x="1540294" y="35039"/>
                  </a:lnTo>
                  <a:lnTo>
                    <a:pt x="1550416" y="19799"/>
                  </a:lnTo>
                  <a:lnTo>
                    <a:pt x="1554073" y="1155"/>
                  </a:lnTo>
                  <a:close/>
                </a:path>
                <a:path extrusionOk="0" h="3126105" w="4950459">
                  <a:moveTo>
                    <a:pt x="1620735" y="562254"/>
                  </a:moveTo>
                  <a:lnTo>
                    <a:pt x="1612493" y="521500"/>
                  </a:lnTo>
                  <a:lnTo>
                    <a:pt x="1602981" y="507301"/>
                  </a:lnTo>
                  <a:lnTo>
                    <a:pt x="1602981" y="562254"/>
                  </a:lnTo>
                  <a:lnTo>
                    <a:pt x="1596301" y="596773"/>
                  </a:lnTo>
                  <a:lnTo>
                    <a:pt x="1577454" y="624789"/>
                  </a:lnTo>
                  <a:lnTo>
                    <a:pt x="1549234" y="643572"/>
                  </a:lnTo>
                  <a:lnTo>
                    <a:pt x="1514487" y="650443"/>
                  </a:lnTo>
                  <a:lnTo>
                    <a:pt x="1480616" y="643597"/>
                  </a:lnTo>
                  <a:lnTo>
                    <a:pt x="1452803" y="624941"/>
                  </a:lnTo>
                  <a:lnTo>
                    <a:pt x="1433982" y="597293"/>
                  </a:lnTo>
                  <a:lnTo>
                    <a:pt x="1427060" y="563486"/>
                  </a:lnTo>
                  <a:lnTo>
                    <a:pt x="1433995" y="528955"/>
                  </a:lnTo>
                  <a:lnTo>
                    <a:pt x="1452930" y="500938"/>
                  </a:lnTo>
                  <a:lnTo>
                    <a:pt x="1481048" y="482142"/>
                  </a:lnTo>
                  <a:lnTo>
                    <a:pt x="1515503" y="475272"/>
                  </a:lnTo>
                  <a:lnTo>
                    <a:pt x="1549387" y="482130"/>
                  </a:lnTo>
                  <a:lnTo>
                    <a:pt x="1577213" y="500786"/>
                  </a:lnTo>
                  <a:lnTo>
                    <a:pt x="1596047" y="528447"/>
                  </a:lnTo>
                  <a:lnTo>
                    <a:pt x="1602981" y="562254"/>
                  </a:lnTo>
                  <a:lnTo>
                    <a:pt x="1602981" y="507301"/>
                  </a:lnTo>
                  <a:lnTo>
                    <a:pt x="1589976" y="487883"/>
                  </a:lnTo>
                  <a:lnTo>
                    <a:pt x="1571701" y="475272"/>
                  </a:lnTo>
                  <a:lnTo>
                    <a:pt x="1556537" y="464832"/>
                  </a:lnTo>
                  <a:lnTo>
                    <a:pt x="1515503" y="455764"/>
                  </a:lnTo>
                  <a:lnTo>
                    <a:pt x="1474241" y="464845"/>
                  </a:lnTo>
                  <a:lnTo>
                    <a:pt x="1440281" y="488035"/>
                  </a:lnTo>
                  <a:lnTo>
                    <a:pt x="1417269" y="522020"/>
                  </a:lnTo>
                  <a:lnTo>
                    <a:pt x="1408785" y="563486"/>
                  </a:lnTo>
                  <a:lnTo>
                    <a:pt x="1417650" y="604113"/>
                  </a:lnTo>
                  <a:lnTo>
                    <a:pt x="1440522" y="637603"/>
                  </a:lnTo>
                  <a:lnTo>
                    <a:pt x="1473949" y="660361"/>
                  </a:lnTo>
                  <a:lnTo>
                    <a:pt x="1514487" y="668743"/>
                  </a:lnTo>
                  <a:lnTo>
                    <a:pt x="1556105" y="660476"/>
                  </a:lnTo>
                  <a:lnTo>
                    <a:pt x="1571066" y="650443"/>
                  </a:lnTo>
                  <a:lnTo>
                    <a:pt x="1589849" y="637832"/>
                  </a:lnTo>
                  <a:lnTo>
                    <a:pt x="1612480" y="604012"/>
                  </a:lnTo>
                  <a:lnTo>
                    <a:pt x="1620735" y="562254"/>
                  </a:lnTo>
                  <a:close/>
                </a:path>
                <a:path extrusionOk="0" h="3126105" w="4950459">
                  <a:moveTo>
                    <a:pt x="1645945" y="2028342"/>
                  </a:moveTo>
                  <a:lnTo>
                    <a:pt x="1635683" y="1980526"/>
                  </a:lnTo>
                  <a:lnTo>
                    <a:pt x="1625219" y="1965096"/>
                  </a:lnTo>
                  <a:lnTo>
                    <a:pt x="1625219" y="2028342"/>
                  </a:lnTo>
                  <a:lnTo>
                    <a:pt x="1616989" y="2068588"/>
                  </a:lnTo>
                  <a:lnTo>
                    <a:pt x="1594624" y="2101227"/>
                  </a:lnTo>
                  <a:lnTo>
                    <a:pt x="1561617" y="2123122"/>
                  </a:lnTo>
                  <a:lnTo>
                    <a:pt x="1521421" y="2131123"/>
                  </a:lnTo>
                  <a:lnTo>
                    <a:pt x="1480921" y="2123122"/>
                  </a:lnTo>
                  <a:lnTo>
                    <a:pt x="1448181" y="2101227"/>
                  </a:lnTo>
                  <a:lnTo>
                    <a:pt x="1426375" y="2068588"/>
                  </a:lnTo>
                  <a:lnTo>
                    <a:pt x="1418653" y="2028342"/>
                  </a:lnTo>
                  <a:lnTo>
                    <a:pt x="1426730" y="1987956"/>
                  </a:lnTo>
                  <a:lnTo>
                    <a:pt x="1448727" y="1955241"/>
                  </a:lnTo>
                  <a:lnTo>
                    <a:pt x="1481391" y="1933321"/>
                  </a:lnTo>
                  <a:lnTo>
                    <a:pt x="1521421" y="1925320"/>
                  </a:lnTo>
                  <a:lnTo>
                    <a:pt x="1561617" y="1933321"/>
                  </a:lnTo>
                  <a:lnTo>
                    <a:pt x="1594624" y="1955241"/>
                  </a:lnTo>
                  <a:lnTo>
                    <a:pt x="1616989" y="1987956"/>
                  </a:lnTo>
                  <a:lnTo>
                    <a:pt x="1625219" y="2028342"/>
                  </a:lnTo>
                  <a:lnTo>
                    <a:pt x="1625219" y="1965096"/>
                  </a:lnTo>
                  <a:lnTo>
                    <a:pt x="1608899" y="1941017"/>
                  </a:lnTo>
                  <a:lnTo>
                    <a:pt x="1586103" y="1925320"/>
                  </a:lnTo>
                  <a:lnTo>
                    <a:pt x="1569516" y="1913902"/>
                  </a:lnTo>
                  <a:lnTo>
                    <a:pt x="1521421" y="1903323"/>
                  </a:lnTo>
                  <a:lnTo>
                    <a:pt x="1473073" y="1913191"/>
                  </a:lnTo>
                  <a:lnTo>
                    <a:pt x="1433664" y="1940077"/>
                  </a:lnTo>
                  <a:lnTo>
                    <a:pt x="1407134" y="1979828"/>
                  </a:lnTo>
                  <a:lnTo>
                    <a:pt x="1397419" y="2028342"/>
                  </a:lnTo>
                  <a:lnTo>
                    <a:pt x="1406715" y="2077237"/>
                  </a:lnTo>
                  <a:lnTo>
                    <a:pt x="1433283" y="2117128"/>
                  </a:lnTo>
                  <a:lnTo>
                    <a:pt x="1472933" y="2144014"/>
                  </a:lnTo>
                  <a:lnTo>
                    <a:pt x="1521421" y="2153856"/>
                  </a:lnTo>
                  <a:lnTo>
                    <a:pt x="1569745" y="2143861"/>
                  </a:lnTo>
                  <a:lnTo>
                    <a:pt x="1588249" y="2131123"/>
                  </a:lnTo>
                  <a:lnTo>
                    <a:pt x="1609102" y="2116759"/>
                  </a:lnTo>
                  <a:lnTo>
                    <a:pt x="1635747" y="2076818"/>
                  </a:lnTo>
                  <a:lnTo>
                    <a:pt x="1645945" y="2028342"/>
                  </a:lnTo>
                  <a:close/>
                </a:path>
                <a:path extrusionOk="0" h="3126105" w="4950459">
                  <a:moveTo>
                    <a:pt x="3198037" y="612648"/>
                  </a:moveTo>
                  <a:lnTo>
                    <a:pt x="3191980" y="567867"/>
                  </a:lnTo>
                  <a:lnTo>
                    <a:pt x="3174911" y="527697"/>
                  </a:lnTo>
                  <a:lnTo>
                    <a:pt x="3168866" y="519925"/>
                  </a:lnTo>
                  <a:lnTo>
                    <a:pt x="3168866" y="612648"/>
                  </a:lnTo>
                  <a:lnTo>
                    <a:pt x="3161728" y="656069"/>
                  </a:lnTo>
                  <a:lnTo>
                    <a:pt x="3141916" y="694016"/>
                  </a:lnTo>
                  <a:lnTo>
                    <a:pt x="3111779" y="724077"/>
                  </a:lnTo>
                  <a:lnTo>
                    <a:pt x="3073692" y="743877"/>
                  </a:lnTo>
                  <a:lnTo>
                    <a:pt x="3030029" y="751014"/>
                  </a:lnTo>
                  <a:lnTo>
                    <a:pt x="2985846" y="744169"/>
                  </a:lnTo>
                  <a:lnTo>
                    <a:pt x="2947390" y="724573"/>
                  </a:lnTo>
                  <a:lnTo>
                    <a:pt x="2917101" y="694575"/>
                  </a:lnTo>
                  <a:lnTo>
                    <a:pt x="2897390" y="656501"/>
                  </a:lnTo>
                  <a:lnTo>
                    <a:pt x="2890672" y="612648"/>
                  </a:lnTo>
                  <a:lnTo>
                    <a:pt x="2897390" y="568312"/>
                  </a:lnTo>
                  <a:lnTo>
                    <a:pt x="2917101" y="529907"/>
                  </a:lnTo>
                  <a:lnTo>
                    <a:pt x="2947390" y="499681"/>
                  </a:lnTo>
                  <a:lnTo>
                    <a:pt x="2985846" y="479894"/>
                  </a:lnTo>
                  <a:lnTo>
                    <a:pt x="3030029" y="472795"/>
                  </a:lnTo>
                  <a:lnTo>
                    <a:pt x="3073692" y="479971"/>
                  </a:lnTo>
                  <a:lnTo>
                    <a:pt x="3111779" y="499897"/>
                  </a:lnTo>
                  <a:lnTo>
                    <a:pt x="3141916" y="530225"/>
                  </a:lnTo>
                  <a:lnTo>
                    <a:pt x="3161728" y="568591"/>
                  </a:lnTo>
                  <a:lnTo>
                    <a:pt x="3168866" y="612648"/>
                  </a:lnTo>
                  <a:lnTo>
                    <a:pt x="3168866" y="519925"/>
                  </a:lnTo>
                  <a:lnTo>
                    <a:pt x="3121329" y="472795"/>
                  </a:lnTo>
                  <a:lnTo>
                    <a:pt x="3074390" y="450621"/>
                  </a:lnTo>
                  <a:lnTo>
                    <a:pt x="3030029" y="444639"/>
                  </a:lnTo>
                  <a:lnTo>
                    <a:pt x="2985084" y="450621"/>
                  </a:lnTo>
                  <a:lnTo>
                    <a:pt x="2944749" y="467499"/>
                  </a:lnTo>
                  <a:lnTo>
                    <a:pt x="2910636" y="493725"/>
                  </a:lnTo>
                  <a:lnTo>
                    <a:pt x="2884386" y="527697"/>
                  </a:lnTo>
                  <a:lnTo>
                    <a:pt x="2867647" y="567867"/>
                  </a:lnTo>
                  <a:lnTo>
                    <a:pt x="2862034" y="612648"/>
                  </a:lnTo>
                  <a:lnTo>
                    <a:pt x="2867634" y="656882"/>
                  </a:lnTo>
                  <a:lnTo>
                    <a:pt x="2884347" y="696810"/>
                  </a:lnTo>
                  <a:lnTo>
                    <a:pt x="2910509" y="730770"/>
                  </a:lnTo>
                  <a:lnTo>
                    <a:pt x="2944444" y="757097"/>
                  </a:lnTo>
                  <a:lnTo>
                    <a:pt x="2984512" y="774115"/>
                  </a:lnTo>
                  <a:lnTo>
                    <a:pt x="3029039" y="780161"/>
                  </a:lnTo>
                  <a:lnTo>
                    <a:pt x="3073819" y="774115"/>
                  </a:lnTo>
                  <a:lnTo>
                    <a:pt x="3114141" y="757097"/>
                  </a:lnTo>
                  <a:lnTo>
                    <a:pt x="3148380" y="730770"/>
                  </a:lnTo>
                  <a:lnTo>
                    <a:pt x="3174873" y="696810"/>
                  </a:lnTo>
                  <a:lnTo>
                    <a:pt x="3191967" y="656882"/>
                  </a:lnTo>
                  <a:lnTo>
                    <a:pt x="3198037" y="612648"/>
                  </a:lnTo>
                  <a:close/>
                </a:path>
                <a:path extrusionOk="0" h="3126105" w="4950459">
                  <a:moveTo>
                    <a:pt x="4064749" y="3001772"/>
                  </a:moveTo>
                  <a:lnTo>
                    <a:pt x="4055021" y="2953232"/>
                  </a:lnTo>
                  <a:lnTo>
                    <a:pt x="4044480" y="2937421"/>
                  </a:lnTo>
                  <a:lnTo>
                    <a:pt x="4044480" y="3000565"/>
                  </a:lnTo>
                  <a:lnTo>
                    <a:pt x="4036263" y="3040926"/>
                  </a:lnTo>
                  <a:lnTo>
                    <a:pt x="4013974" y="3074085"/>
                  </a:lnTo>
                  <a:lnTo>
                    <a:pt x="3981107" y="3096539"/>
                  </a:lnTo>
                  <a:lnTo>
                    <a:pt x="3941203" y="3104794"/>
                  </a:lnTo>
                  <a:lnTo>
                    <a:pt x="3900970" y="3096552"/>
                  </a:lnTo>
                  <a:lnTo>
                    <a:pt x="3868318" y="3074238"/>
                  </a:lnTo>
                  <a:lnTo>
                    <a:pt x="3846423" y="3041434"/>
                  </a:lnTo>
                  <a:lnTo>
                    <a:pt x="3838422" y="3001772"/>
                  </a:lnTo>
                  <a:lnTo>
                    <a:pt x="3846004" y="2961576"/>
                  </a:lnTo>
                  <a:lnTo>
                    <a:pt x="3867950" y="2929026"/>
                  </a:lnTo>
                  <a:lnTo>
                    <a:pt x="3900830" y="2907233"/>
                  </a:lnTo>
                  <a:lnTo>
                    <a:pt x="3941203" y="2899270"/>
                  </a:lnTo>
                  <a:lnTo>
                    <a:pt x="3981107" y="2906585"/>
                  </a:lnTo>
                  <a:lnTo>
                    <a:pt x="4013974" y="2928328"/>
                  </a:lnTo>
                  <a:lnTo>
                    <a:pt x="4036263" y="2960865"/>
                  </a:lnTo>
                  <a:lnTo>
                    <a:pt x="4044480" y="3000565"/>
                  </a:lnTo>
                  <a:lnTo>
                    <a:pt x="4044480" y="2937421"/>
                  </a:lnTo>
                  <a:lnTo>
                    <a:pt x="4028490" y="2913405"/>
                  </a:lnTo>
                  <a:lnTo>
                    <a:pt x="4007815" y="2899270"/>
                  </a:lnTo>
                  <a:lnTo>
                    <a:pt x="3989070" y="2886456"/>
                  </a:lnTo>
                  <a:lnTo>
                    <a:pt x="3940721" y="2876550"/>
                  </a:lnTo>
                  <a:lnTo>
                    <a:pt x="3892283" y="2886456"/>
                  </a:lnTo>
                  <a:lnTo>
                    <a:pt x="3852697" y="2913405"/>
                  </a:lnTo>
                  <a:lnTo>
                    <a:pt x="3825989" y="2953232"/>
                  </a:lnTo>
                  <a:lnTo>
                    <a:pt x="3816185" y="3001772"/>
                  </a:lnTo>
                  <a:lnTo>
                    <a:pt x="3825989" y="3049994"/>
                  </a:lnTo>
                  <a:lnTo>
                    <a:pt x="3852697" y="3089516"/>
                  </a:lnTo>
                  <a:lnTo>
                    <a:pt x="3892283" y="3116122"/>
                  </a:lnTo>
                  <a:lnTo>
                    <a:pt x="3940721" y="3125546"/>
                  </a:lnTo>
                  <a:lnTo>
                    <a:pt x="3989209" y="3115691"/>
                  </a:lnTo>
                  <a:lnTo>
                    <a:pt x="4005364" y="3104794"/>
                  </a:lnTo>
                  <a:lnTo>
                    <a:pt x="4028859" y="3088957"/>
                  </a:lnTo>
                  <a:lnTo>
                    <a:pt x="4055440" y="3049562"/>
                  </a:lnTo>
                  <a:lnTo>
                    <a:pt x="4064749" y="3001772"/>
                  </a:lnTo>
                  <a:close/>
                </a:path>
                <a:path extrusionOk="0" h="3126105" w="4950459">
                  <a:moveTo>
                    <a:pt x="4687354" y="612648"/>
                  </a:moveTo>
                  <a:lnTo>
                    <a:pt x="4681359" y="567867"/>
                  </a:lnTo>
                  <a:lnTo>
                    <a:pt x="4664443" y="527697"/>
                  </a:lnTo>
                  <a:lnTo>
                    <a:pt x="4659173" y="520877"/>
                  </a:lnTo>
                  <a:lnTo>
                    <a:pt x="4659173" y="612648"/>
                  </a:lnTo>
                  <a:lnTo>
                    <a:pt x="4651845" y="656069"/>
                  </a:lnTo>
                  <a:lnTo>
                    <a:pt x="4631944" y="694016"/>
                  </a:lnTo>
                  <a:lnTo>
                    <a:pt x="4601730" y="724077"/>
                  </a:lnTo>
                  <a:lnTo>
                    <a:pt x="4563440" y="743877"/>
                  </a:lnTo>
                  <a:lnTo>
                    <a:pt x="4519346" y="751014"/>
                  </a:lnTo>
                  <a:lnTo>
                    <a:pt x="4475365" y="743978"/>
                  </a:lnTo>
                  <a:lnTo>
                    <a:pt x="4437380" y="724369"/>
                  </a:lnTo>
                  <a:lnTo>
                    <a:pt x="4407598" y="694436"/>
                  </a:lnTo>
                  <a:lnTo>
                    <a:pt x="4388231" y="656450"/>
                  </a:lnTo>
                  <a:lnTo>
                    <a:pt x="4381474" y="612648"/>
                  </a:lnTo>
                  <a:lnTo>
                    <a:pt x="4388231" y="568312"/>
                  </a:lnTo>
                  <a:lnTo>
                    <a:pt x="4407598" y="529907"/>
                  </a:lnTo>
                  <a:lnTo>
                    <a:pt x="4437380" y="499681"/>
                  </a:lnTo>
                  <a:lnTo>
                    <a:pt x="4475365" y="479894"/>
                  </a:lnTo>
                  <a:lnTo>
                    <a:pt x="4519346" y="472795"/>
                  </a:lnTo>
                  <a:lnTo>
                    <a:pt x="4563440" y="479894"/>
                  </a:lnTo>
                  <a:lnTo>
                    <a:pt x="4601730" y="499681"/>
                  </a:lnTo>
                  <a:lnTo>
                    <a:pt x="4631944" y="529907"/>
                  </a:lnTo>
                  <a:lnTo>
                    <a:pt x="4651845" y="568312"/>
                  </a:lnTo>
                  <a:lnTo>
                    <a:pt x="4659173" y="612648"/>
                  </a:lnTo>
                  <a:lnTo>
                    <a:pt x="4659173" y="520877"/>
                  </a:lnTo>
                  <a:lnTo>
                    <a:pt x="4611065" y="472795"/>
                  </a:lnTo>
                  <a:lnTo>
                    <a:pt x="4564050" y="450621"/>
                  </a:lnTo>
                  <a:lnTo>
                    <a:pt x="4519346" y="444639"/>
                  </a:lnTo>
                  <a:lnTo>
                    <a:pt x="4475061" y="450621"/>
                  </a:lnTo>
                  <a:lnTo>
                    <a:pt x="4435157" y="467499"/>
                  </a:lnTo>
                  <a:lnTo>
                    <a:pt x="4401248" y="493725"/>
                  </a:lnTo>
                  <a:lnTo>
                    <a:pt x="4374908" y="527697"/>
                  </a:lnTo>
                  <a:lnTo>
                    <a:pt x="4357751" y="567867"/>
                  </a:lnTo>
                  <a:lnTo>
                    <a:pt x="4351350" y="612648"/>
                  </a:lnTo>
                  <a:lnTo>
                    <a:pt x="4357332" y="657148"/>
                  </a:lnTo>
                  <a:lnTo>
                    <a:pt x="4374248" y="697153"/>
                  </a:lnTo>
                  <a:lnTo>
                    <a:pt x="4400512" y="731062"/>
                  </a:lnTo>
                  <a:lnTo>
                    <a:pt x="4434497" y="757262"/>
                  </a:lnTo>
                  <a:lnTo>
                    <a:pt x="4474642" y="774166"/>
                  </a:lnTo>
                  <a:lnTo>
                    <a:pt x="4519346" y="780161"/>
                  </a:lnTo>
                  <a:lnTo>
                    <a:pt x="4564050" y="773696"/>
                  </a:lnTo>
                  <a:lnTo>
                    <a:pt x="4604194" y="756551"/>
                  </a:lnTo>
                  <a:lnTo>
                    <a:pt x="4638192" y="730313"/>
                  </a:lnTo>
                  <a:lnTo>
                    <a:pt x="4664443" y="696544"/>
                  </a:lnTo>
                  <a:lnTo>
                    <a:pt x="4681359" y="656793"/>
                  </a:lnTo>
                  <a:lnTo>
                    <a:pt x="4687354" y="612648"/>
                  </a:lnTo>
                  <a:close/>
                </a:path>
                <a:path extrusionOk="0" h="3126105" w="4950459">
                  <a:moveTo>
                    <a:pt x="4950231" y="2343099"/>
                  </a:moveTo>
                  <a:lnTo>
                    <a:pt x="4940503" y="2294598"/>
                  </a:lnTo>
                  <a:lnTo>
                    <a:pt x="4928997" y="2277440"/>
                  </a:lnTo>
                  <a:lnTo>
                    <a:pt x="4928997" y="2343099"/>
                  </a:lnTo>
                  <a:lnTo>
                    <a:pt x="4920767" y="2383244"/>
                  </a:lnTo>
                  <a:lnTo>
                    <a:pt x="4898415" y="2415959"/>
                  </a:lnTo>
                  <a:lnTo>
                    <a:pt x="4865408" y="2438057"/>
                  </a:lnTo>
                  <a:lnTo>
                    <a:pt x="4825212" y="2446375"/>
                  </a:lnTo>
                  <a:lnTo>
                    <a:pt x="4785106" y="2438057"/>
                  </a:lnTo>
                  <a:lnTo>
                    <a:pt x="4752264" y="2415959"/>
                  </a:lnTo>
                  <a:lnTo>
                    <a:pt x="4730089" y="2383244"/>
                  </a:lnTo>
                  <a:lnTo>
                    <a:pt x="4721936" y="2343099"/>
                  </a:lnTo>
                  <a:lnTo>
                    <a:pt x="4730026" y="2302687"/>
                  </a:lnTo>
                  <a:lnTo>
                    <a:pt x="4752149" y="2269883"/>
                  </a:lnTo>
                  <a:lnTo>
                    <a:pt x="4785106" y="2247874"/>
                  </a:lnTo>
                  <a:lnTo>
                    <a:pt x="4825720" y="2239835"/>
                  </a:lnTo>
                  <a:lnTo>
                    <a:pt x="4865611" y="2248039"/>
                  </a:lnTo>
                  <a:lnTo>
                    <a:pt x="4898479" y="2270341"/>
                  </a:lnTo>
                  <a:lnTo>
                    <a:pt x="4920780" y="2303208"/>
                  </a:lnTo>
                  <a:lnTo>
                    <a:pt x="4928997" y="2343099"/>
                  </a:lnTo>
                  <a:lnTo>
                    <a:pt x="4928997" y="2277440"/>
                  </a:lnTo>
                  <a:lnTo>
                    <a:pt x="4913846" y="2254834"/>
                  </a:lnTo>
                  <a:lnTo>
                    <a:pt x="4891684" y="2239835"/>
                  </a:lnTo>
                  <a:lnTo>
                    <a:pt x="4874133" y="2227961"/>
                  </a:lnTo>
                  <a:lnTo>
                    <a:pt x="4825212" y="2218080"/>
                  </a:lnTo>
                  <a:lnTo>
                    <a:pt x="4776698" y="2227783"/>
                  </a:lnTo>
                  <a:lnTo>
                    <a:pt x="4736947" y="2254377"/>
                  </a:lnTo>
                  <a:lnTo>
                    <a:pt x="4710074" y="2294077"/>
                  </a:lnTo>
                  <a:lnTo>
                    <a:pt x="4700206" y="2343099"/>
                  </a:lnTo>
                  <a:lnTo>
                    <a:pt x="4710493" y="2390876"/>
                  </a:lnTo>
                  <a:lnTo>
                    <a:pt x="4737316" y="2430284"/>
                  </a:lnTo>
                  <a:lnTo>
                    <a:pt x="4776838" y="2457246"/>
                  </a:lnTo>
                  <a:lnTo>
                    <a:pt x="4825212" y="2467648"/>
                  </a:lnTo>
                  <a:lnTo>
                    <a:pt x="4874133" y="2457754"/>
                  </a:lnTo>
                  <a:lnTo>
                    <a:pt x="4890859" y="2446375"/>
                  </a:lnTo>
                  <a:lnTo>
                    <a:pt x="4913846" y="2430742"/>
                  </a:lnTo>
                  <a:lnTo>
                    <a:pt x="4940503" y="2391041"/>
                  </a:lnTo>
                  <a:lnTo>
                    <a:pt x="4950231" y="2343099"/>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226" name="Google Shape;226;p33"/>
            <p:cNvPicPr preferRelativeResize="0"/>
            <p:nvPr/>
          </p:nvPicPr>
          <p:blipFill rotWithShape="1">
            <a:blip r:embed="rId21">
              <a:alphaModFix/>
            </a:blip>
            <a:srcRect b="0" l="0" r="0" t="0"/>
            <a:stretch/>
          </p:blipFill>
          <p:spPr>
            <a:xfrm>
              <a:off x="0" y="8717756"/>
              <a:ext cx="4630610" cy="2590801"/>
            </a:xfrm>
            <a:prstGeom prst="rect">
              <a:avLst/>
            </a:prstGeom>
            <a:noFill/>
            <a:ln>
              <a:noFill/>
            </a:ln>
          </p:spPr>
        </p:pic>
        <p:sp>
          <p:nvSpPr>
            <p:cNvPr id="227" name="Google Shape;227;p33"/>
            <p:cNvSpPr/>
            <p:nvPr/>
          </p:nvSpPr>
          <p:spPr>
            <a:xfrm>
              <a:off x="0" y="9177597"/>
              <a:ext cx="5320665" cy="2131059"/>
            </a:xfrm>
            <a:custGeom>
              <a:rect b="b" l="l" r="r" t="t"/>
              <a:pathLst>
                <a:path extrusionOk="0" h="2131059" w="5320665">
                  <a:moveTo>
                    <a:pt x="2526512" y="2130958"/>
                  </a:moveTo>
                  <a:lnTo>
                    <a:pt x="2371572" y="1976031"/>
                  </a:lnTo>
                  <a:lnTo>
                    <a:pt x="633704" y="1976031"/>
                  </a:lnTo>
                  <a:lnTo>
                    <a:pt x="628332" y="1981403"/>
                  </a:lnTo>
                  <a:lnTo>
                    <a:pt x="549008" y="1902155"/>
                  </a:lnTo>
                  <a:lnTo>
                    <a:pt x="496328" y="1849526"/>
                  </a:lnTo>
                  <a:lnTo>
                    <a:pt x="26416" y="1849526"/>
                  </a:lnTo>
                  <a:lnTo>
                    <a:pt x="0" y="1875751"/>
                  </a:lnTo>
                  <a:lnTo>
                    <a:pt x="0" y="1949665"/>
                  </a:lnTo>
                  <a:lnTo>
                    <a:pt x="47167" y="1902155"/>
                  </a:lnTo>
                  <a:lnTo>
                    <a:pt x="474103" y="1902155"/>
                  </a:lnTo>
                  <a:lnTo>
                    <a:pt x="590892" y="2018868"/>
                  </a:lnTo>
                  <a:lnTo>
                    <a:pt x="478878" y="2130958"/>
                  </a:lnTo>
                  <a:lnTo>
                    <a:pt x="554062" y="2130958"/>
                  </a:lnTo>
                  <a:lnTo>
                    <a:pt x="628561" y="2056511"/>
                  </a:lnTo>
                  <a:lnTo>
                    <a:pt x="703072" y="2130958"/>
                  </a:lnTo>
                  <a:lnTo>
                    <a:pt x="778052" y="2130958"/>
                  </a:lnTo>
                  <a:lnTo>
                    <a:pt x="675640" y="2028659"/>
                  </a:lnTo>
                  <a:lnTo>
                    <a:pt x="2349817" y="2028659"/>
                  </a:lnTo>
                  <a:lnTo>
                    <a:pt x="2452128" y="2130958"/>
                  </a:lnTo>
                  <a:lnTo>
                    <a:pt x="2526512" y="2130958"/>
                  </a:lnTo>
                  <a:close/>
                </a:path>
                <a:path extrusionOk="0" h="2131059" w="5320665">
                  <a:moveTo>
                    <a:pt x="4870412" y="2130958"/>
                  </a:moveTo>
                  <a:lnTo>
                    <a:pt x="4869916" y="2103767"/>
                  </a:lnTo>
                  <a:lnTo>
                    <a:pt x="4488472" y="2103767"/>
                  </a:lnTo>
                  <a:lnTo>
                    <a:pt x="4461294" y="2130958"/>
                  </a:lnTo>
                  <a:lnTo>
                    <a:pt x="4870412" y="2130958"/>
                  </a:lnTo>
                  <a:close/>
                </a:path>
                <a:path extrusionOk="0" h="2131059" w="5320665">
                  <a:moveTo>
                    <a:pt x="4914404" y="1803831"/>
                  </a:moveTo>
                  <a:lnTo>
                    <a:pt x="4910175" y="1783334"/>
                  </a:lnTo>
                  <a:lnTo>
                    <a:pt x="4898707" y="1766430"/>
                  </a:lnTo>
                  <a:lnTo>
                    <a:pt x="4881867" y="1754949"/>
                  </a:lnTo>
                  <a:lnTo>
                    <a:pt x="4861522" y="1750707"/>
                  </a:lnTo>
                  <a:lnTo>
                    <a:pt x="4840541" y="1754936"/>
                  </a:lnTo>
                  <a:lnTo>
                    <a:pt x="4823777" y="1766366"/>
                  </a:lnTo>
                  <a:lnTo>
                    <a:pt x="4812677" y="1783130"/>
                  </a:lnTo>
                  <a:lnTo>
                    <a:pt x="4811103" y="1790979"/>
                  </a:lnTo>
                  <a:lnTo>
                    <a:pt x="4282376" y="1790979"/>
                  </a:lnTo>
                  <a:lnTo>
                    <a:pt x="3942219" y="2130958"/>
                  </a:lnTo>
                  <a:lnTo>
                    <a:pt x="3979761" y="2130958"/>
                  </a:lnTo>
                  <a:lnTo>
                    <a:pt x="4292752" y="1817179"/>
                  </a:lnTo>
                  <a:lnTo>
                    <a:pt x="4811280" y="1817179"/>
                  </a:lnTo>
                  <a:lnTo>
                    <a:pt x="4812665" y="1824367"/>
                  </a:lnTo>
                  <a:lnTo>
                    <a:pt x="4823650" y="1841474"/>
                  </a:lnTo>
                  <a:lnTo>
                    <a:pt x="4840109" y="1852980"/>
                  </a:lnTo>
                  <a:lnTo>
                    <a:pt x="4860518" y="1857184"/>
                  </a:lnTo>
                  <a:lnTo>
                    <a:pt x="4881448" y="1852980"/>
                  </a:lnTo>
                  <a:lnTo>
                    <a:pt x="4898580" y="1841538"/>
                  </a:lnTo>
                  <a:lnTo>
                    <a:pt x="4910163" y="1824570"/>
                  </a:lnTo>
                  <a:lnTo>
                    <a:pt x="4914404" y="1803831"/>
                  </a:lnTo>
                  <a:close/>
                </a:path>
                <a:path extrusionOk="0" h="2131059" w="5320665">
                  <a:moveTo>
                    <a:pt x="5320068" y="1160945"/>
                  </a:moveTo>
                  <a:lnTo>
                    <a:pt x="5301793" y="1141653"/>
                  </a:lnTo>
                  <a:lnTo>
                    <a:pt x="5058664" y="1384312"/>
                  </a:lnTo>
                  <a:lnTo>
                    <a:pt x="3428517" y="1384312"/>
                  </a:lnTo>
                  <a:lnTo>
                    <a:pt x="3191179" y="1146873"/>
                  </a:lnTo>
                  <a:lnTo>
                    <a:pt x="3864356" y="1146873"/>
                  </a:lnTo>
                  <a:lnTo>
                    <a:pt x="3864356" y="1120686"/>
                  </a:lnTo>
                  <a:lnTo>
                    <a:pt x="3164509" y="1120203"/>
                  </a:lnTo>
                  <a:lnTo>
                    <a:pt x="2220861" y="176123"/>
                  </a:lnTo>
                  <a:lnTo>
                    <a:pt x="1294384" y="176898"/>
                  </a:lnTo>
                  <a:lnTo>
                    <a:pt x="1117955" y="495"/>
                  </a:lnTo>
                  <a:lnTo>
                    <a:pt x="0" y="0"/>
                  </a:lnTo>
                  <a:lnTo>
                    <a:pt x="0" y="26212"/>
                  </a:lnTo>
                  <a:lnTo>
                    <a:pt x="1107579" y="26212"/>
                  </a:lnTo>
                  <a:lnTo>
                    <a:pt x="1283487" y="202590"/>
                  </a:lnTo>
                  <a:lnTo>
                    <a:pt x="2209495" y="202590"/>
                  </a:lnTo>
                  <a:lnTo>
                    <a:pt x="3127248" y="1120178"/>
                  </a:lnTo>
                  <a:lnTo>
                    <a:pt x="2464968" y="1119708"/>
                  </a:lnTo>
                  <a:lnTo>
                    <a:pt x="2305685" y="1279067"/>
                  </a:lnTo>
                  <a:lnTo>
                    <a:pt x="1673364" y="1279067"/>
                  </a:lnTo>
                  <a:lnTo>
                    <a:pt x="1099680" y="706107"/>
                  </a:lnTo>
                  <a:lnTo>
                    <a:pt x="0" y="706107"/>
                  </a:lnTo>
                  <a:lnTo>
                    <a:pt x="0" y="732320"/>
                  </a:lnTo>
                  <a:lnTo>
                    <a:pt x="1089799" y="732320"/>
                  </a:lnTo>
                  <a:lnTo>
                    <a:pt x="1662988" y="1305242"/>
                  </a:lnTo>
                  <a:lnTo>
                    <a:pt x="2279523" y="1305242"/>
                  </a:lnTo>
                  <a:lnTo>
                    <a:pt x="1953056" y="1631886"/>
                  </a:lnTo>
                  <a:lnTo>
                    <a:pt x="119316" y="1631886"/>
                  </a:lnTo>
                  <a:lnTo>
                    <a:pt x="0" y="1751355"/>
                  </a:lnTo>
                  <a:lnTo>
                    <a:pt x="0" y="1789709"/>
                  </a:lnTo>
                  <a:lnTo>
                    <a:pt x="131191" y="1658797"/>
                  </a:lnTo>
                  <a:lnTo>
                    <a:pt x="1965413" y="1658797"/>
                  </a:lnTo>
                  <a:lnTo>
                    <a:pt x="2318270" y="1305242"/>
                  </a:lnTo>
                  <a:lnTo>
                    <a:pt x="2695244" y="1305242"/>
                  </a:lnTo>
                  <a:lnTo>
                    <a:pt x="3100921" y="1711426"/>
                  </a:lnTo>
                  <a:lnTo>
                    <a:pt x="3460902" y="1711426"/>
                  </a:lnTo>
                  <a:lnTo>
                    <a:pt x="3463340" y="1723605"/>
                  </a:lnTo>
                  <a:lnTo>
                    <a:pt x="3474745" y="1740738"/>
                  </a:lnTo>
                  <a:lnTo>
                    <a:pt x="3491712" y="1752358"/>
                  </a:lnTo>
                  <a:lnTo>
                    <a:pt x="3512553" y="1756638"/>
                  </a:lnTo>
                  <a:lnTo>
                    <a:pt x="3532898" y="1751825"/>
                  </a:lnTo>
                  <a:lnTo>
                    <a:pt x="3549294" y="1740217"/>
                  </a:lnTo>
                  <a:lnTo>
                    <a:pt x="3560419" y="1723224"/>
                  </a:lnTo>
                  <a:lnTo>
                    <a:pt x="3564928" y="1702295"/>
                  </a:lnTo>
                  <a:lnTo>
                    <a:pt x="3560343" y="1681759"/>
                  </a:lnTo>
                  <a:lnTo>
                    <a:pt x="3549091" y="1665033"/>
                  </a:lnTo>
                  <a:lnTo>
                    <a:pt x="3532670" y="1653781"/>
                  </a:lnTo>
                  <a:lnTo>
                    <a:pt x="3512553" y="1649653"/>
                  </a:lnTo>
                  <a:lnTo>
                    <a:pt x="3492106" y="1653654"/>
                  </a:lnTo>
                  <a:lnTo>
                    <a:pt x="3475101" y="1664728"/>
                  </a:lnTo>
                  <a:lnTo>
                    <a:pt x="3463480" y="1681556"/>
                  </a:lnTo>
                  <a:lnTo>
                    <a:pt x="3462718" y="1685251"/>
                  </a:lnTo>
                  <a:lnTo>
                    <a:pt x="3111296" y="1685251"/>
                  </a:lnTo>
                  <a:lnTo>
                    <a:pt x="2705620" y="1279067"/>
                  </a:lnTo>
                  <a:lnTo>
                    <a:pt x="2344394" y="1279067"/>
                  </a:lnTo>
                  <a:lnTo>
                    <a:pt x="2476335" y="1146873"/>
                  </a:lnTo>
                  <a:lnTo>
                    <a:pt x="3153956" y="1146873"/>
                  </a:lnTo>
                  <a:lnTo>
                    <a:pt x="3418636" y="1411490"/>
                  </a:lnTo>
                  <a:lnTo>
                    <a:pt x="5070043" y="1411490"/>
                  </a:lnTo>
                  <a:lnTo>
                    <a:pt x="5320068" y="1160945"/>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228" name="Google Shape;228;p33"/>
            <p:cNvPicPr preferRelativeResize="0"/>
            <p:nvPr/>
          </p:nvPicPr>
          <p:blipFill rotWithShape="1">
            <a:blip r:embed="rId22">
              <a:alphaModFix/>
            </a:blip>
            <a:srcRect b="0" l="0" r="0" t="0"/>
            <a:stretch/>
          </p:blipFill>
          <p:spPr>
            <a:xfrm>
              <a:off x="3361825" y="10510028"/>
              <a:ext cx="105755" cy="105724"/>
            </a:xfrm>
            <a:prstGeom prst="rect">
              <a:avLst/>
            </a:prstGeom>
            <a:noFill/>
            <a:ln>
              <a:noFill/>
            </a:ln>
          </p:spPr>
        </p:pic>
        <p:pic>
          <p:nvPicPr>
            <p:cNvPr id="229" name="Google Shape;229;p33"/>
            <p:cNvPicPr preferRelativeResize="0"/>
            <p:nvPr/>
          </p:nvPicPr>
          <p:blipFill rotWithShape="1">
            <a:blip r:embed="rId23">
              <a:alphaModFix/>
            </a:blip>
            <a:srcRect b="0" l="0" r="0" t="0"/>
            <a:stretch/>
          </p:blipFill>
          <p:spPr>
            <a:xfrm>
              <a:off x="1609138" y="10419081"/>
              <a:ext cx="105242" cy="106248"/>
            </a:xfrm>
            <a:prstGeom prst="rect">
              <a:avLst/>
            </a:prstGeom>
            <a:noFill/>
            <a:ln>
              <a:noFill/>
            </a:ln>
          </p:spPr>
        </p:pic>
        <p:pic>
          <p:nvPicPr>
            <p:cNvPr id="230" name="Google Shape;230;p33"/>
            <p:cNvPicPr preferRelativeResize="0"/>
            <p:nvPr/>
          </p:nvPicPr>
          <p:blipFill rotWithShape="1">
            <a:blip r:embed="rId24">
              <a:alphaModFix/>
            </a:blip>
            <a:srcRect b="0" l="0" r="0" t="0"/>
            <a:stretch/>
          </p:blipFill>
          <p:spPr>
            <a:xfrm>
              <a:off x="1066576" y="10973264"/>
              <a:ext cx="105253" cy="105494"/>
            </a:xfrm>
            <a:prstGeom prst="rect">
              <a:avLst/>
            </a:prstGeom>
            <a:noFill/>
            <a:ln>
              <a:noFill/>
            </a:ln>
          </p:spPr>
        </p:pic>
        <p:sp>
          <p:nvSpPr>
            <p:cNvPr id="231" name="Google Shape;231;p33"/>
            <p:cNvSpPr/>
            <p:nvPr/>
          </p:nvSpPr>
          <p:spPr>
            <a:xfrm>
              <a:off x="1041379" y="9856529"/>
              <a:ext cx="107315" cy="106679"/>
            </a:xfrm>
            <a:custGeom>
              <a:rect b="b" l="l" r="r" t="t"/>
              <a:pathLst>
                <a:path extrusionOk="0" h="106679" w="107315">
                  <a:moveTo>
                    <a:pt x="53862" y="0"/>
                  </a:moveTo>
                  <a:lnTo>
                    <a:pt x="33288" y="4100"/>
                  </a:lnTo>
                  <a:lnTo>
                    <a:pt x="16372" y="15381"/>
                  </a:lnTo>
                  <a:lnTo>
                    <a:pt x="4736" y="32317"/>
                  </a:lnTo>
                  <a:lnTo>
                    <a:pt x="0" y="53380"/>
                  </a:lnTo>
                  <a:lnTo>
                    <a:pt x="4728" y="73863"/>
                  </a:lnTo>
                  <a:lnTo>
                    <a:pt x="16309" y="90757"/>
                  </a:lnTo>
                  <a:lnTo>
                    <a:pt x="33076" y="102235"/>
                  </a:lnTo>
                  <a:lnTo>
                    <a:pt x="53359" y="106467"/>
                  </a:lnTo>
                  <a:lnTo>
                    <a:pt x="73995" y="102372"/>
                  </a:lnTo>
                  <a:lnTo>
                    <a:pt x="90971" y="91122"/>
                  </a:lnTo>
                  <a:lnTo>
                    <a:pt x="102481" y="74273"/>
                  </a:lnTo>
                  <a:lnTo>
                    <a:pt x="106719" y="53380"/>
                  </a:lnTo>
                  <a:lnTo>
                    <a:pt x="102489" y="32719"/>
                  </a:lnTo>
                  <a:lnTo>
                    <a:pt x="91033" y="15739"/>
                  </a:lnTo>
                  <a:lnTo>
                    <a:pt x="74207" y="4234"/>
                  </a:lnTo>
                  <a:lnTo>
                    <a:pt x="53862" y="0"/>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232" name="Google Shape;232;p33"/>
            <p:cNvPicPr preferRelativeResize="0"/>
            <p:nvPr/>
          </p:nvPicPr>
          <p:blipFill rotWithShape="1">
            <a:blip r:embed="rId25">
              <a:alphaModFix/>
            </a:blip>
            <a:srcRect b="0" l="0" r="0" t="0"/>
            <a:stretch/>
          </p:blipFill>
          <p:spPr>
            <a:xfrm>
              <a:off x="5271138" y="10271089"/>
              <a:ext cx="106269" cy="106499"/>
            </a:xfrm>
            <a:prstGeom prst="rect">
              <a:avLst/>
            </a:prstGeom>
            <a:noFill/>
            <a:ln>
              <a:noFill/>
            </a:ln>
          </p:spPr>
        </p:pic>
        <p:sp>
          <p:nvSpPr>
            <p:cNvPr id="233" name="Google Shape;233;p33"/>
            <p:cNvSpPr/>
            <p:nvPr/>
          </p:nvSpPr>
          <p:spPr>
            <a:xfrm>
              <a:off x="159842" y="10261999"/>
              <a:ext cx="3748404" cy="349250"/>
            </a:xfrm>
            <a:custGeom>
              <a:rect b="b" l="l" r="r" t="t"/>
              <a:pathLst>
                <a:path extrusionOk="0" h="349250" w="3748404">
                  <a:moveTo>
                    <a:pt x="106248" y="296443"/>
                  </a:moveTo>
                  <a:lnTo>
                    <a:pt x="102006" y="275666"/>
                  </a:lnTo>
                  <a:lnTo>
                    <a:pt x="90551" y="258800"/>
                  </a:lnTo>
                  <a:lnTo>
                    <a:pt x="73710" y="247357"/>
                  </a:lnTo>
                  <a:lnTo>
                    <a:pt x="53352" y="242824"/>
                  </a:lnTo>
                  <a:lnTo>
                    <a:pt x="32512" y="247142"/>
                  </a:lnTo>
                  <a:lnTo>
                    <a:pt x="15557" y="258800"/>
                  </a:lnTo>
                  <a:lnTo>
                    <a:pt x="4165" y="275869"/>
                  </a:lnTo>
                  <a:lnTo>
                    <a:pt x="0" y="296443"/>
                  </a:lnTo>
                  <a:lnTo>
                    <a:pt x="4165" y="316445"/>
                  </a:lnTo>
                  <a:lnTo>
                    <a:pt x="15557" y="333235"/>
                  </a:lnTo>
                  <a:lnTo>
                    <a:pt x="32512" y="344779"/>
                  </a:lnTo>
                  <a:lnTo>
                    <a:pt x="53352" y="349072"/>
                  </a:lnTo>
                  <a:lnTo>
                    <a:pt x="73710" y="344779"/>
                  </a:lnTo>
                  <a:lnTo>
                    <a:pt x="90551" y="333235"/>
                  </a:lnTo>
                  <a:lnTo>
                    <a:pt x="102006" y="316445"/>
                  </a:lnTo>
                  <a:lnTo>
                    <a:pt x="106248" y="296443"/>
                  </a:lnTo>
                  <a:close/>
                </a:path>
                <a:path extrusionOk="0" h="349250" w="3748404">
                  <a:moveTo>
                    <a:pt x="3747986" y="53314"/>
                  </a:moveTo>
                  <a:lnTo>
                    <a:pt x="3743985" y="32689"/>
                  </a:lnTo>
                  <a:lnTo>
                    <a:pt x="3732987" y="15722"/>
                  </a:lnTo>
                  <a:lnTo>
                    <a:pt x="3716528" y="4229"/>
                  </a:lnTo>
                  <a:lnTo>
                    <a:pt x="3696131" y="0"/>
                  </a:lnTo>
                  <a:lnTo>
                    <a:pt x="3675215" y="4737"/>
                  </a:lnTo>
                  <a:lnTo>
                    <a:pt x="3658133" y="16179"/>
                  </a:lnTo>
                  <a:lnTo>
                    <a:pt x="3646703" y="32854"/>
                  </a:lnTo>
                  <a:lnTo>
                    <a:pt x="3642741" y="53314"/>
                  </a:lnTo>
                  <a:lnTo>
                    <a:pt x="3646919" y="74231"/>
                  </a:lnTo>
                  <a:lnTo>
                    <a:pt x="3658324" y="91084"/>
                  </a:lnTo>
                  <a:lnTo>
                    <a:pt x="3675278" y="102336"/>
                  </a:lnTo>
                  <a:lnTo>
                    <a:pt x="3696131" y="106438"/>
                  </a:lnTo>
                  <a:lnTo>
                    <a:pt x="3716667" y="102336"/>
                  </a:lnTo>
                  <a:lnTo>
                    <a:pt x="3733381" y="91084"/>
                  </a:lnTo>
                  <a:lnTo>
                    <a:pt x="3744417" y="74231"/>
                  </a:lnTo>
                  <a:lnTo>
                    <a:pt x="3747986" y="53314"/>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234" name="Google Shape;234;p33"/>
            <p:cNvPicPr preferRelativeResize="0"/>
            <p:nvPr/>
          </p:nvPicPr>
          <p:blipFill rotWithShape="1">
            <a:blip r:embed="rId26">
              <a:alphaModFix/>
            </a:blip>
            <a:srcRect b="0" l="0" r="0" t="0"/>
            <a:stretch/>
          </p:blipFill>
          <p:spPr>
            <a:xfrm>
              <a:off x="1907096" y="10768945"/>
              <a:ext cx="104761" cy="106719"/>
            </a:xfrm>
            <a:prstGeom prst="rect">
              <a:avLst/>
            </a:prstGeom>
            <a:noFill/>
            <a:ln>
              <a:noFill/>
            </a:ln>
          </p:spPr>
        </p:pic>
        <p:pic>
          <p:nvPicPr>
            <p:cNvPr id="235" name="Google Shape;235;p33"/>
            <p:cNvPicPr preferRelativeResize="0"/>
            <p:nvPr/>
          </p:nvPicPr>
          <p:blipFill rotWithShape="1">
            <a:blip r:embed="rId27">
              <a:alphaModFix/>
            </a:blip>
            <a:srcRect b="0" l="0" r="0" t="0"/>
            <a:stretch/>
          </p:blipFill>
          <p:spPr>
            <a:xfrm>
              <a:off x="4803702" y="11228722"/>
              <a:ext cx="150738" cy="79833"/>
            </a:xfrm>
            <a:prstGeom prst="rect">
              <a:avLst/>
            </a:prstGeom>
            <a:noFill/>
            <a:ln>
              <a:noFill/>
            </a:ln>
          </p:spPr>
        </p:pic>
        <p:sp>
          <p:nvSpPr>
            <p:cNvPr id="236" name="Google Shape;236;p33"/>
            <p:cNvSpPr/>
            <p:nvPr/>
          </p:nvSpPr>
          <p:spPr>
            <a:xfrm>
              <a:off x="91643" y="9779463"/>
              <a:ext cx="4950460" cy="1529715"/>
            </a:xfrm>
            <a:custGeom>
              <a:rect b="b" l="l" r="r" t="t"/>
              <a:pathLst>
                <a:path extrusionOk="0" h="1529715" w="4950460">
                  <a:moveTo>
                    <a:pt x="250024" y="782447"/>
                  </a:moveTo>
                  <a:lnTo>
                    <a:pt x="239737" y="734669"/>
                  </a:lnTo>
                  <a:lnTo>
                    <a:pt x="228295" y="717867"/>
                  </a:lnTo>
                  <a:lnTo>
                    <a:pt x="228295" y="782447"/>
                  </a:lnTo>
                  <a:lnTo>
                    <a:pt x="220205" y="822858"/>
                  </a:lnTo>
                  <a:lnTo>
                    <a:pt x="198081" y="855662"/>
                  </a:lnTo>
                  <a:lnTo>
                    <a:pt x="165125" y="877671"/>
                  </a:lnTo>
                  <a:lnTo>
                    <a:pt x="124510" y="885723"/>
                  </a:lnTo>
                  <a:lnTo>
                    <a:pt x="84620" y="877506"/>
                  </a:lnTo>
                  <a:lnTo>
                    <a:pt x="51752" y="855205"/>
                  </a:lnTo>
                  <a:lnTo>
                    <a:pt x="29451" y="822350"/>
                  </a:lnTo>
                  <a:lnTo>
                    <a:pt x="21234" y="782447"/>
                  </a:lnTo>
                  <a:lnTo>
                    <a:pt x="29464" y="742302"/>
                  </a:lnTo>
                  <a:lnTo>
                    <a:pt x="51816" y="709587"/>
                  </a:lnTo>
                  <a:lnTo>
                    <a:pt x="84823" y="687489"/>
                  </a:lnTo>
                  <a:lnTo>
                    <a:pt x="125018" y="679170"/>
                  </a:lnTo>
                  <a:lnTo>
                    <a:pt x="165125" y="687489"/>
                  </a:lnTo>
                  <a:lnTo>
                    <a:pt x="197967" y="709587"/>
                  </a:lnTo>
                  <a:lnTo>
                    <a:pt x="220141" y="742302"/>
                  </a:lnTo>
                  <a:lnTo>
                    <a:pt x="228295" y="782447"/>
                  </a:lnTo>
                  <a:lnTo>
                    <a:pt x="228295" y="717867"/>
                  </a:lnTo>
                  <a:lnTo>
                    <a:pt x="212915" y="695261"/>
                  </a:lnTo>
                  <a:lnTo>
                    <a:pt x="189318" y="679170"/>
                  </a:lnTo>
                  <a:lnTo>
                    <a:pt x="173393" y="668299"/>
                  </a:lnTo>
                  <a:lnTo>
                    <a:pt x="125018" y="657898"/>
                  </a:lnTo>
                  <a:lnTo>
                    <a:pt x="76098" y="667791"/>
                  </a:lnTo>
                  <a:lnTo>
                    <a:pt x="36385" y="694804"/>
                  </a:lnTo>
                  <a:lnTo>
                    <a:pt x="9728" y="734504"/>
                  </a:lnTo>
                  <a:lnTo>
                    <a:pt x="0" y="782447"/>
                  </a:lnTo>
                  <a:lnTo>
                    <a:pt x="9728" y="830961"/>
                  </a:lnTo>
                  <a:lnTo>
                    <a:pt x="36385" y="870712"/>
                  </a:lnTo>
                  <a:lnTo>
                    <a:pt x="76098" y="897585"/>
                  </a:lnTo>
                  <a:lnTo>
                    <a:pt x="125018" y="907465"/>
                  </a:lnTo>
                  <a:lnTo>
                    <a:pt x="173532" y="897763"/>
                  </a:lnTo>
                  <a:lnTo>
                    <a:pt x="191541" y="885723"/>
                  </a:lnTo>
                  <a:lnTo>
                    <a:pt x="213283" y="871169"/>
                  </a:lnTo>
                  <a:lnTo>
                    <a:pt x="240157" y="831469"/>
                  </a:lnTo>
                  <a:lnTo>
                    <a:pt x="250024" y="782447"/>
                  </a:lnTo>
                  <a:close/>
                </a:path>
                <a:path extrusionOk="0" h="1529715" w="4950460">
                  <a:moveTo>
                    <a:pt x="1134046" y="123774"/>
                  </a:moveTo>
                  <a:lnTo>
                    <a:pt x="1124242" y="75552"/>
                  </a:lnTo>
                  <a:lnTo>
                    <a:pt x="1111808" y="57162"/>
                  </a:lnTo>
                  <a:lnTo>
                    <a:pt x="1111808" y="123774"/>
                  </a:lnTo>
                  <a:lnTo>
                    <a:pt x="1104226" y="163969"/>
                  </a:lnTo>
                  <a:lnTo>
                    <a:pt x="1082281" y="196519"/>
                  </a:lnTo>
                  <a:lnTo>
                    <a:pt x="1049401" y="218313"/>
                  </a:lnTo>
                  <a:lnTo>
                    <a:pt x="1009027" y="226275"/>
                  </a:lnTo>
                  <a:lnTo>
                    <a:pt x="969124" y="218960"/>
                  </a:lnTo>
                  <a:lnTo>
                    <a:pt x="936256" y="197218"/>
                  </a:lnTo>
                  <a:lnTo>
                    <a:pt x="913968" y="164680"/>
                  </a:lnTo>
                  <a:lnTo>
                    <a:pt x="905751" y="124980"/>
                  </a:lnTo>
                  <a:lnTo>
                    <a:pt x="913968" y="84620"/>
                  </a:lnTo>
                  <a:lnTo>
                    <a:pt x="936256" y="51460"/>
                  </a:lnTo>
                  <a:lnTo>
                    <a:pt x="969124" y="29006"/>
                  </a:lnTo>
                  <a:lnTo>
                    <a:pt x="1009027" y="20751"/>
                  </a:lnTo>
                  <a:lnTo>
                    <a:pt x="1049261" y="28994"/>
                  </a:lnTo>
                  <a:lnTo>
                    <a:pt x="1081913" y="51308"/>
                  </a:lnTo>
                  <a:lnTo>
                    <a:pt x="1103807" y="84112"/>
                  </a:lnTo>
                  <a:lnTo>
                    <a:pt x="1111808" y="123774"/>
                  </a:lnTo>
                  <a:lnTo>
                    <a:pt x="1111808" y="57162"/>
                  </a:lnTo>
                  <a:lnTo>
                    <a:pt x="1097534" y="36029"/>
                  </a:lnTo>
                  <a:lnTo>
                    <a:pt x="1074801" y="20751"/>
                  </a:lnTo>
                  <a:lnTo>
                    <a:pt x="1057948" y="9436"/>
                  </a:lnTo>
                  <a:lnTo>
                    <a:pt x="1009510" y="0"/>
                  </a:lnTo>
                  <a:lnTo>
                    <a:pt x="961021" y="9855"/>
                  </a:lnTo>
                  <a:lnTo>
                    <a:pt x="921372" y="36588"/>
                  </a:lnTo>
                  <a:lnTo>
                    <a:pt x="894791" y="75984"/>
                  </a:lnTo>
                  <a:lnTo>
                    <a:pt x="885482" y="123774"/>
                  </a:lnTo>
                  <a:lnTo>
                    <a:pt x="895210" y="172313"/>
                  </a:lnTo>
                  <a:lnTo>
                    <a:pt x="921740" y="212140"/>
                  </a:lnTo>
                  <a:lnTo>
                    <a:pt x="961161" y="239090"/>
                  </a:lnTo>
                  <a:lnTo>
                    <a:pt x="1009510" y="249008"/>
                  </a:lnTo>
                  <a:lnTo>
                    <a:pt x="1057948" y="239090"/>
                  </a:lnTo>
                  <a:lnTo>
                    <a:pt x="1076782" y="226275"/>
                  </a:lnTo>
                  <a:lnTo>
                    <a:pt x="1097534" y="212140"/>
                  </a:lnTo>
                  <a:lnTo>
                    <a:pt x="1124242" y="172313"/>
                  </a:lnTo>
                  <a:lnTo>
                    <a:pt x="1134046" y="123774"/>
                  </a:lnTo>
                  <a:close/>
                </a:path>
                <a:path extrusionOk="0" h="1529715" w="4950460">
                  <a:moveTo>
                    <a:pt x="3552812" y="1097203"/>
                  </a:moveTo>
                  <a:lnTo>
                    <a:pt x="3543516" y="1048308"/>
                  </a:lnTo>
                  <a:lnTo>
                    <a:pt x="3531578" y="1030389"/>
                  </a:lnTo>
                  <a:lnTo>
                    <a:pt x="3531578" y="1097203"/>
                  </a:lnTo>
                  <a:lnTo>
                    <a:pt x="3523500" y="1137589"/>
                  </a:lnTo>
                  <a:lnTo>
                    <a:pt x="3501504" y="1170305"/>
                  </a:lnTo>
                  <a:lnTo>
                    <a:pt x="3468840" y="1192225"/>
                  </a:lnTo>
                  <a:lnTo>
                    <a:pt x="3428809" y="1200226"/>
                  </a:lnTo>
                  <a:lnTo>
                    <a:pt x="3388614" y="1192225"/>
                  </a:lnTo>
                  <a:lnTo>
                    <a:pt x="3355606" y="1170305"/>
                  </a:lnTo>
                  <a:lnTo>
                    <a:pt x="3333242" y="1137589"/>
                  </a:lnTo>
                  <a:lnTo>
                    <a:pt x="3325012" y="1097203"/>
                  </a:lnTo>
                  <a:lnTo>
                    <a:pt x="3333242" y="1056970"/>
                  </a:lnTo>
                  <a:lnTo>
                    <a:pt x="3355606" y="1024318"/>
                  </a:lnTo>
                  <a:lnTo>
                    <a:pt x="3388614" y="1002423"/>
                  </a:lnTo>
                  <a:lnTo>
                    <a:pt x="3428809" y="994422"/>
                  </a:lnTo>
                  <a:lnTo>
                    <a:pt x="3469309" y="1002423"/>
                  </a:lnTo>
                  <a:lnTo>
                    <a:pt x="3502050" y="1024318"/>
                  </a:lnTo>
                  <a:lnTo>
                    <a:pt x="3523856" y="1056970"/>
                  </a:lnTo>
                  <a:lnTo>
                    <a:pt x="3531578" y="1097203"/>
                  </a:lnTo>
                  <a:lnTo>
                    <a:pt x="3531578" y="1030389"/>
                  </a:lnTo>
                  <a:lnTo>
                    <a:pt x="3516947" y="1008418"/>
                  </a:lnTo>
                  <a:lnTo>
                    <a:pt x="3496297" y="994422"/>
                  </a:lnTo>
                  <a:lnTo>
                    <a:pt x="3477298" y="981544"/>
                  </a:lnTo>
                  <a:lnTo>
                    <a:pt x="3428809" y="971689"/>
                  </a:lnTo>
                  <a:lnTo>
                    <a:pt x="3380486" y="981684"/>
                  </a:lnTo>
                  <a:lnTo>
                    <a:pt x="3341128" y="1008786"/>
                  </a:lnTo>
                  <a:lnTo>
                    <a:pt x="3314484" y="1048727"/>
                  </a:lnTo>
                  <a:lnTo>
                    <a:pt x="3304286" y="1097203"/>
                  </a:lnTo>
                  <a:lnTo>
                    <a:pt x="3314547" y="1145019"/>
                  </a:lnTo>
                  <a:lnTo>
                    <a:pt x="3341319" y="1184541"/>
                  </a:lnTo>
                  <a:lnTo>
                    <a:pt x="3380702" y="1211643"/>
                  </a:lnTo>
                  <a:lnTo>
                    <a:pt x="3428809" y="1222222"/>
                  </a:lnTo>
                  <a:lnTo>
                    <a:pt x="3477158" y="1212354"/>
                  </a:lnTo>
                  <a:lnTo>
                    <a:pt x="3494938" y="1200226"/>
                  </a:lnTo>
                  <a:lnTo>
                    <a:pt x="3516566" y="1185481"/>
                  </a:lnTo>
                  <a:lnTo>
                    <a:pt x="3543096" y="1145717"/>
                  </a:lnTo>
                  <a:lnTo>
                    <a:pt x="3552812" y="1097203"/>
                  </a:lnTo>
                  <a:close/>
                </a:path>
                <a:path extrusionOk="0" h="1529715" w="4950460">
                  <a:moveTo>
                    <a:pt x="3898722" y="536359"/>
                  </a:moveTo>
                  <a:lnTo>
                    <a:pt x="3888854" y="488149"/>
                  </a:lnTo>
                  <a:lnTo>
                    <a:pt x="3876967" y="470509"/>
                  </a:lnTo>
                  <a:lnTo>
                    <a:pt x="3876967" y="536359"/>
                  </a:lnTo>
                  <a:lnTo>
                    <a:pt x="3868902" y="576795"/>
                  </a:lnTo>
                  <a:lnTo>
                    <a:pt x="3846893" y="609866"/>
                  </a:lnTo>
                  <a:lnTo>
                    <a:pt x="3814229" y="632193"/>
                  </a:lnTo>
                  <a:lnTo>
                    <a:pt x="3774198" y="640384"/>
                  </a:lnTo>
                  <a:lnTo>
                    <a:pt x="3733584" y="631875"/>
                  </a:lnTo>
                  <a:lnTo>
                    <a:pt x="3700615" y="609587"/>
                  </a:lnTo>
                  <a:lnTo>
                    <a:pt x="3678491" y="576694"/>
                  </a:lnTo>
                  <a:lnTo>
                    <a:pt x="3670401" y="536359"/>
                  </a:lnTo>
                  <a:lnTo>
                    <a:pt x="3678491" y="496709"/>
                  </a:lnTo>
                  <a:lnTo>
                    <a:pt x="3700615" y="463918"/>
                  </a:lnTo>
                  <a:lnTo>
                    <a:pt x="3733584" y="441579"/>
                  </a:lnTo>
                  <a:lnTo>
                    <a:pt x="3774198" y="433336"/>
                  </a:lnTo>
                  <a:lnTo>
                    <a:pt x="3813797" y="441579"/>
                  </a:lnTo>
                  <a:lnTo>
                    <a:pt x="3846512" y="463918"/>
                  </a:lnTo>
                  <a:lnTo>
                    <a:pt x="3868750" y="496709"/>
                  </a:lnTo>
                  <a:lnTo>
                    <a:pt x="3876967" y="536359"/>
                  </a:lnTo>
                  <a:lnTo>
                    <a:pt x="3876967" y="470509"/>
                  </a:lnTo>
                  <a:lnTo>
                    <a:pt x="3862044" y="448360"/>
                  </a:lnTo>
                  <a:lnTo>
                    <a:pt x="3840061" y="433336"/>
                  </a:lnTo>
                  <a:lnTo>
                    <a:pt x="3822433" y="421297"/>
                  </a:lnTo>
                  <a:lnTo>
                    <a:pt x="3774198" y="411314"/>
                  </a:lnTo>
                  <a:lnTo>
                    <a:pt x="3725405" y="421297"/>
                  </a:lnTo>
                  <a:lnTo>
                    <a:pt x="3685514" y="448360"/>
                  </a:lnTo>
                  <a:lnTo>
                    <a:pt x="3658590" y="488149"/>
                  </a:lnTo>
                  <a:lnTo>
                    <a:pt x="3648710" y="536359"/>
                  </a:lnTo>
                  <a:lnTo>
                    <a:pt x="3658451" y="584847"/>
                  </a:lnTo>
                  <a:lnTo>
                    <a:pt x="3685133" y="624522"/>
                  </a:lnTo>
                  <a:lnTo>
                    <a:pt x="3724973" y="651306"/>
                  </a:lnTo>
                  <a:lnTo>
                    <a:pt x="3774198" y="661136"/>
                  </a:lnTo>
                  <a:lnTo>
                    <a:pt x="3822001" y="651306"/>
                  </a:lnTo>
                  <a:lnTo>
                    <a:pt x="3838156" y="640384"/>
                  </a:lnTo>
                  <a:lnTo>
                    <a:pt x="3861651" y="624522"/>
                  </a:lnTo>
                  <a:lnTo>
                    <a:pt x="3888714" y="584847"/>
                  </a:lnTo>
                  <a:lnTo>
                    <a:pt x="3898722" y="536359"/>
                  </a:lnTo>
                  <a:close/>
                </a:path>
                <a:path extrusionOk="0" h="1529715" w="4950460">
                  <a:moveTo>
                    <a:pt x="4870691" y="1195793"/>
                  </a:moveTo>
                  <a:lnTo>
                    <a:pt x="4862284" y="1154544"/>
                  </a:lnTo>
                  <a:lnTo>
                    <a:pt x="4852416" y="1139812"/>
                  </a:lnTo>
                  <a:lnTo>
                    <a:pt x="4852416" y="1195793"/>
                  </a:lnTo>
                  <a:lnTo>
                    <a:pt x="4845545" y="1229677"/>
                  </a:lnTo>
                  <a:lnTo>
                    <a:pt x="4826762" y="1257490"/>
                  </a:lnTo>
                  <a:lnTo>
                    <a:pt x="4798809" y="1276324"/>
                  </a:lnTo>
                  <a:lnTo>
                    <a:pt x="4764430" y="1283246"/>
                  </a:lnTo>
                  <a:lnTo>
                    <a:pt x="4730407" y="1276388"/>
                  </a:lnTo>
                  <a:lnTo>
                    <a:pt x="4702797" y="1257681"/>
                  </a:lnTo>
                  <a:lnTo>
                    <a:pt x="4684268" y="1229880"/>
                  </a:lnTo>
                  <a:lnTo>
                    <a:pt x="4677499" y="1195793"/>
                  </a:lnTo>
                  <a:lnTo>
                    <a:pt x="4684268" y="1161694"/>
                  </a:lnTo>
                  <a:lnTo>
                    <a:pt x="4702797" y="1133741"/>
                  </a:lnTo>
                  <a:lnTo>
                    <a:pt x="4730407" y="1115009"/>
                  </a:lnTo>
                  <a:lnTo>
                    <a:pt x="4764430" y="1108570"/>
                  </a:lnTo>
                  <a:lnTo>
                    <a:pt x="4798961" y="1115009"/>
                  </a:lnTo>
                  <a:lnTo>
                    <a:pt x="4826762" y="1133741"/>
                  </a:lnTo>
                  <a:lnTo>
                    <a:pt x="4845405" y="1161694"/>
                  </a:lnTo>
                  <a:lnTo>
                    <a:pt x="4852416" y="1195793"/>
                  </a:lnTo>
                  <a:lnTo>
                    <a:pt x="4852416" y="1139812"/>
                  </a:lnTo>
                  <a:lnTo>
                    <a:pt x="4839424" y="1120394"/>
                  </a:lnTo>
                  <a:lnTo>
                    <a:pt x="4822241" y="1108570"/>
                  </a:lnTo>
                  <a:lnTo>
                    <a:pt x="4805642" y="1097140"/>
                  </a:lnTo>
                  <a:lnTo>
                    <a:pt x="4764430" y="1088542"/>
                  </a:lnTo>
                  <a:lnTo>
                    <a:pt x="4723612" y="1097140"/>
                  </a:lnTo>
                  <a:lnTo>
                    <a:pt x="4690135" y="1120394"/>
                  </a:lnTo>
                  <a:lnTo>
                    <a:pt x="4667504" y="1154544"/>
                  </a:lnTo>
                  <a:lnTo>
                    <a:pt x="4659185" y="1195793"/>
                  </a:lnTo>
                  <a:lnTo>
                    <a:pt x="4667021" y="1236916"/>
                  </a:lnTo>
                  <a:lnTo>
                    <a:pt x="4689576" y="1270520"/>
                  </a:lnTo>
                  <a:lnTo>
                    <a:pt x="4723257" y="1293202"/>
                  </a:lnTo>
                  <a:lnTo>
                    <a:pt x="4764430" y="1301521"/>
                  </a:lnTo>
                  <a:lnTo>
                    <a:pt x="4805642" y="1293202"/>
                  </a:lnTo>
                  <a:lnTo>
                    <a:pt x="4820475" y="1283246"/>
                  </a:lnTo>
                  <a:lnTo>
                    <a:pt x="4839424" y="1270520"/>
                  </a:lnTo>
                  <a:lnTo>
                    <a:pt x="4862284" y="1236916"/>
                  </a:lnTo>
                  <a:lnTo>
                    <a:pt x="4870691" y="1195793"/>
                  </a:lnTo>
                  <a:close/>
                </a:path>
                <a:path extrusionOk="0" h="1529715" w="4950460">
                  <a:moveTo>
                    <a:pt x="4950231" y="1516240"/>
                  </a:moveTo>
                  <a:lnTo>
                    <a:pt x="4944618" y="1471345"/>
                  </a:lnTo>
                  <a:lnTo>
                    <a:pt x="4927917" y="1431163"/>
                  </a:lnTo>
                  <a:lnTo>
                    <a:pt x="4901755" y="1397203"/>
                  </a:lnTo>
                  <a:lnTo>
                    <a:pt x="4875085" y="1376641"/>
                  </a:lnTo>
                  <a:lnTo>
                    <a:pt x="4867808" y="1371028"/>
                  </a:lnTo>
                  <a:lnTo>
                    <a:pt x="4827727" y="1354188"/>
                  </a:lnTo>
                  <a:lnTo>
                    <a:pt x="4783188" y="1348232"/>
                  </a:lnTo>
                  <a:lnTo>
                    <a:pt x="4738700" y="1354099"/>
                  </a:lnTo>
                  <a:lnTo>
                    <a:pt x="4698708" y="1370926"/>
                  </a:lnTo>
                  <a:lnTo>
                    <a:pt x="4664799" y="1397114"/>
                  </a:lnTo>
                  <a:lnTo>
                    <a:pt x="4638599" y="1431112"/>
                  </a:lnTo>
                  <a:lnTo>
                    <a:pt x="4621695" y="1471345"/>
                  </a:lnTo>
                  <a:lnTo>
                    <a:pt x="4615700" y="1516240"/>
                  </a:lnTo>
                  <a:lnTo>
                    <a:pt x="4617453" y="1529092"/>
                  </a:lnTo>
                  <a:lnTo>
                    <a:pt x="4646460" y="1529092"/>
                  </a:lnTo>
                  <a:lnTo>
                    <a:pt x="4644352" y="1516240"/>
                  </a:lnTo>
                  <a:lnTo>
                    <a:pt x="4651489" y="1472018"/>
                  </a:lnTo>
                  <a:lnTo>
                    <a:pt x="4671314" y="1433690"/>
                  </a:lnTo>
                  <a:lnTo>
                    <a:pt x="4701451" y="1403502"/>
                  </a:lnTo>
                  <a:lnTo>
                    <a:pt x="4739525" y="1383741"/>
                  </a:lnTo>
                  <a:lnTo>
                    <a:pt x="4783188" y="1376641"/>
                  </a:lnTo>
                  <a:lnTo>
                    <a:pt x="4827295" y="1383741"/>
                  </a:lnTo>
                  <a:lnTo>
                    <a:pt x="4865560" y="1403502"/>
                  </a:lnTo>
                  <a:lnTo>
                    <a:pt x="4895710" y="1433690"/>
                  </a:lnTo>
                  <a:lnTo>
                    <a:pt x="4915459" y="1472018"/>
                  </a:lnTo>
                  <a:lnTo>
                    <a:pt x="4922545" y="1516240"/>
                  </a:lnTo>
                  <a:lnTo>
                    <a:pt x="4920450" y="1529092"/>
                  </a:lnTo>
                  <a:lnTo>
                    <a:pt x="4948479" y="1529092"/>
                  </a:lnTo>
                  <a:lnTo>
                    <a:pt x="4950231" y="1516240"/>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grpSp>
      <p:pic>
        <p:nvPicPr>
          <p:cNvPr id="237" name="Google Shape;237;p33" title="Bitkwa-Logo-New.png"/>
          <p:cNvPicPr preferRelativeResize="0"/>
          <p:nvPr/>
        </p:nvPicPr>
        <p:blipFill>
          <a:blip r:embed="rId28">
            <a:alphaModFix/>
          </a:blip>
          <a:stretch>
            <a:fillRect/>
          </a:stretch>
        </p:blipFill>
        <p:spPr>
          <a:xfrm>
            <a:off x="3819125" y="281996"/>
            <a:ext cx="1505750" cy="616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64" name="Shape 664"/>
        <p:cNvGrpSpPr/>
        <p:nvPr/>
      </p:nvGrpSpPr>
      <p:grpSpPr>
        <a:xfrm>
          <a:off x="0" y="0"/>
          <a:ext cx="0" cy="0"/>
          <a:chOff x="0" y="0"/>
          <a:chExt cx="0" cy="0"/>
        </a:xfrm>
      </p:grpSpPr>
      <p:pic>
        <p:nvPicPr>
          <p:cNvPr id="665" name="Google Shape;665;p51"/>
          <p:cNvPicPr preferRelativeResize="0"/>
          <p:nvPr/>
        </p:nvPicPr>
        <p:blipFill rotWithShape="1">
          <a:blip r:embed="rId3">
            <a:alphaModFix/>
          </a:blip>
          <a:srcRect b="0" l="0" r="0" t="0"/>
          <a:stretch/>
        </p:blipFill>
        <p:spPr>
          <a:xfrm>
            <a:off x="0" y="0"/>
            <a:ext cx="9143354" cy="849474"/>
          </a:xfrm>
          <a:prstGeom prst="rect">
            <a:avLst/>
          </a:prstGeom>
          <a:noFill/>
          <a:ln>
            <a:noFill/>
          </a:ln>
        </p:spPr>
      </p:pic>
      <p:pic>
        <p:nvPicPr>
          <p:cNvPr id="666" name="Google Shape;666;p51"/>
          <p:cNvPicPr preferRelativeResize="0"/>
          <p:nvPr/>
        </p:nvPicPr>
        <p:blipFill rotWithShape="1">
          <a:blip r:embed="rId4">
            <a:alphaModFix/>
          </a:blip>
          <a:srcRect b="0" l="0" r="0" t="0"/>
          <a:stretch/>
        </p:blipFill>
        <p:spPr>
          <a:xfrm>
            <a:off x="8050569" y="270106"/>
            <a:ext cx="579289" cy="308716"/>
          </a:xfrm>
          <a:prstGeom prst="rect">
            <a:avLst/>
          </a:prstGeom>
          <a:noFill/>
          <a:ln>
            <a:noFill/>
          </a:ln>
        </p:spPr>
      </p:pic>
      <p:sp>
        <p:nvSpPr>
          <p:cNvPr id="667" name="Google Shape;667;p51"/>
          <p:cNvSpPr txBox="1"/>
          <p:nvPr>
            <p:ph type="title"/>
          </p:nvPr>
        </p:nvSpPr>
        <p:spPr>
          <a:xfrm>
            <a:off x="508002" y="223494"/>
            <a:ext cx="43167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latin typeface="Montserrat"/>
                <a:ea typeface="Montserrat"/>
                <a:cs typeface="Montserrat"/>
                <a:sym typeface="Montserrat"/>
              </a:rPr>
              <a:t>An Introduction to Bitcoin</a:t>
            </a:r>
            <a:endParaRPr>
              <a:latin typeface="Montserrat"/>
              <a:ea typeface="Montserrat"/>
              <a:cs typeface="Montserrat"/>
              <a:sym typeface="Montserrat"/>
            </a:endParaRPr>
          </a:p>
        </p:txBody>
      </p:sp>
      <p:sp>
        <p:nvSpPr>
          <p:cNvPr id="668" name="Google Shape;668;p51"/>
          <p:cNvSpPr txBox="1"/>
          <p:nvPr/>
        </p:nvSpPr>
        <p:spPr>
          <a:xfrm>
            <a:off x="508000" y="2644450"/>
            <a:ext cx="4058400" cy="2311800"/>
          </a:xfrm>
          <a:prstGeom prst="rect">
            <a:avLst/>
          </a:prstGeom>
          <a:noFill/>
          <a:ln>
            <a:noFill/>
          </a:ln>
        </p:spPr>
        <p:txBody>
          <a:bodyPr anchorCtr="0" anchor="t" bIns="0" lIns="0" spcFirstLastPara="1" rIns="0" wrap="square" tIns="5475">
            <a:spAutoFit/>
          </a:bodyPr>
          <a:lstStyle/>
          <a:p>
            <a:pPr indent="0" lvl="0" marL="0" marR="10160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In the ﬁat world, people rely on governments, banks, and established payment providers. The heads of these (ﬁnancial) institutions set the rules of the network, and the participants, mostly ordinary citizens, must comply with these rules. It doesn’t matter where you live - there are always a set of standard procedures that instruct you on what to do and how to do it. Over time, this led to a cycle of hardship, particularly for families that struggle with the increasing challenges of daily life.</a:t>
            </a:r>
            <a:endParaRPr sz="1000">
              <a:latin typeface="Montserrat"/>
              <a:ea typeface="Montserrat"/>
              <a:cs typeface="Montserrat"/>
              <a:sym typeface="Montserrat"/>
            </a:endParaRPr>
          </a:p>
          <a:p>
            <a:pPr indent="0" lvl="0" marL="0" marR="0" rtl="0" algn="l">
              <a:lnSpc>
                <a:spcPct val="101800"/>
              </a:lnSpc>
              <a:spcBef>
                <a:spcPts val="900"/>
              </a:spcBef>
              <a:spcAft>
                <a:spcPts val="0"/>
              </a:spcAft>
              <a:buNone/>
            </a:pPr>
            <a:r>
              <a:rPr lang="en" sz="1000">
                <a:solidFill>
                  <a:srgbClr val="57585B"/>
                </a:solidFill>
                <a:latin typeface="Montserrat"/>
                <a:ea typeface="Montserrat"/>
                <a:cs typeface="Montserrat"/>
                <a:sym typeface="Montserrat"/>
              </a:rPr>
              <a:t>Because of this system, people are accustomed to putting the responsibility for their ﬁnances in the hands of others. For example, most people rely on someone else to help them, especially when something goes wrong (like losing access to your bank account).</a:t>
            </a:r>
            <a:endParaRPr sz="1000">
              <a:latin typeface="Montserrat"/>
              <a:ea typeface="Montserrat"/>
              <a:cs typeface="Montserrat"/>
              <a:sym typeface="Montserrat"/>
            </a:endParaRPr>
          </a:p>
        </p:txBody>
      </p:sp>
      <p:sp>
        <p:nvSpPr>
          <p:cNvPr id="669" name="Google Shape;669;p51"/>
          <p:cNvSpPr txBox="1"/>
          <p:nvPr/>
        </p:nvSpPr>
        <p:spPr>
          <a:xfrm>
            <a:off x="513475" y="1153700"/>
            <a:ext cx="4058400" cy="190800"/>
          </a:xfrm>
          <a:prstGeom prst="rect">
            <a:avLst/>
          </a:prstGeom>
          <a:noFill/>
          <a:ln>
            <a:noFill/>
          </a:ln>
        </p:spPr>
        <p:txBody>
          <a:bodyPr anchorCtr="0" anchor="t" bIns="0" lIns="0" spcFirstLastPara="1" rIns="0" wrap="square" tIns="6050">
            <a:spAutoFit/>
          </a:bodyPr>
          <a:lstStyle/>
          <a:p>
            <a:pPr indent="0" lvl="0" marL="0" rtl="0" algn="l">
              <a:lnSpc>
                <a:spcPct val="100000"/>
              </a:lnSpc>
              <a:spcBef>
                <a:spcPts val="0"/>
              </a:spcBef>
              <a:spcAft>
                <a:spcPts val="0"/>
              </a:spcAft>
              <a:buNone/>
            </a:pPr>
            <a:r>
              <a:rPr b="1" i="1" lang="en" sz="1200">
                <a:solidFill>
                  <a:srgbClr val="241B54"/>
                </a:solidFill>
                <a:latin typeface="Montserrat"/>
                <a:ea typeface="Montserrat"/>
                <a:cs typeface="Montserrat"/>
                <a:sym typeface="Montserrat"/>
              </a:rPr>
              <a:t>Embracing Personal Responsibility</a:t>
            </a:r>
            <a:endParaRPr sz="1200">
              <a:latin typeface="Montserrat"/>
              <a:ea typeface="Montserrat"/>
              <a:cs typeface="Montserrat"/>
              <a:sym typeface="Montserrat"/>
            </a:endParaRPr>
          </a:p>
        </p:txBody>
      </p:sp>
      <p:pic>
        <p:nvPicPr>
          <p:cNvPr id="670" name="Google Shape;670;p51"/>
          <p:cNvPicPr preferRelativeResize="0"/>
          <p:nvPr/>
        </p:nvPicPr>
        <p:blipFill rotWithShape="1">
          <a:blip r:embed="rId5">
            <a:alphaModFix/>
          </a:blip>
          <a:srcRect b="0" l="0" r="0" t="0"/>
          <a:stretch/>
        </p:blipFill>
        <p:spPr>
          <a:xfrm>
            <a:off x="524893" y="1498243"/>
            <a:ext cx="3931167" cy="978434"/>
          </a:xfrm>
          <a:prstGeom prst="rect">
            <a:avLst/>
          </a:prstGeom>
          <a:noFill/>
          <a:ln>
            <a:noFill/>
          </a:ln>
        </p:spPr>
      </p:pic>
      <p:sp>
        <p:nvSpPr>
          <p:cNvPr id="671" name="Google Shape;671;p51"/>
          <p:cNvSpPr txBox="1"/>
          <p:nvPr/>
        </p:nvSpPr>
        <p:spPr>
          <a:xfrm>
            <a:off x="671950" y="1565923"/>
            <a:ext cx="3661800" cy="883800"/>
          </a:xfrm>
          <a:prstGeom prst="rect">
            <a:avLst/>
          </a:prstGeom>
          <a:noFill/>
          <a:ln>
            <a:noFill/>
          </a:ln>
        </p:spPr>
        <p:txBody>
          <a:bodyPr anchorCtr="0" anchor="t" bIns="0" lIns="0" spcFirstLastPara="1" rIns="0" wrap="square" tIns="5475">
            <a:spAutoFit/>
          </a:bodyPr>
          <a:lstStyle/>
          <a:p>
            <a:pPr indent="0" lvl="0" marL="0" marR="0" rtl="0" algn="ctr">
              <a:lnSpc>
                <a:spcPct val="101800"/>
              </a:lnSpc>
              <a:spcBef>
                <a:spcPts val="0"/>
              </a:spcBef>
              <a:spcAft>
                <a:spcPts val="0"/>
              </a:spcAft>
              <a:buNone/>
            </a:pPr>
            <a:r>
              <a:rPr lang="en" sz="1000">
                <a:solidFill>
                  <a:srgbClr val="FFFFFF"/>
                </a:solidFill>
                <a:latin typeface="Montserrat"/>
                <a:ea typeface="Montserrat"/>
                <a:cs typeface="Montserrat"/>
                <a:sym typeface="Montserrat"/>
              </a:rPr>
              <a:t>The result is a distributed system with no single point of failure. Users hold the crypto keys to their own money and transact directly with each other, with the help of the P2P network to check for double-spending.</a:t>
            </a:r>
            <a:endParaRPr sz="1000">
              <a:solidFill>
                <a:srgbClr val="FFFFFF"/>
              </a:solidFill>
              <a:latin typeface="Montserrat"/>
              <a:ea typeface="Montserrat"/>
              <a:cs typeface="Montserrat"/>
              <a:sym typeface="Montserrat"/>
            </a:endParaRPr>
          </a:p>
          <a:p>
            <a:pPr indent="0" lvl="0" marL="0" marR="0" rtl="0" algn="ctr">
              <a:lnSpc>
                <a:spcPct val="101800"/>
              </a:lnSpc>
              <a:spcBef>
                <a:spcPts val="1000"/>
              </a:spcBef>
              <a:spcAft>
                <a:spcPts val="1000"/>
              </a:spcAft>
              <a:buNone/>
            </a:pPr>
            <a:r>
              <a:rPr b="1" lang="en" sz="800">
                <a:solidFill>
                  <a:srgbClr val="FAAF40"/>
                </a:solidFill>
                <a:latin typeface="Montserrat"/>
                <a:ea typeface="Montserrat"/>
                <a:cs typeface="Montserrat"/>
                <a:sym typeface="Montserrat"/>
              </a:rPr>
              <a:t>Satoshi Nakamoto</a:t>
            </a:r>
            <a:endParaRPr sz="800">
              <a:solidFill>
                <a:srgbClr val="FFFFFF"/>
              </a:solidFill>
              <a:latin typeface="Montserrat"/>
              <a:ea typeface="Montserrat"/>
              <a:cs typeface="Montserrat"/>
              <a:sym typeface="Montserrat"/>
            </a:endParaRPr>
          </a:p>
        </p:txBody>
      </p:sp>
      <p:grpSp>
        <p:nvGrpSpPr>
          <p:cNvPr id="672" name="Google Shape;672;p51"/>
          <p:cNvGrpSpPr/>
          <p:nvPr/>
        </p:nvGrpSpPr>
        <p:grpSpPr>
          <a:xfrm>
            <a:off x="848154" y="1421974"/>
            <a:ext cx="3284229" cy="1143339"/>
            <a:chOff x="11052670" y="3126593"/>
            <a:chExt cx="7221259" cy="2513939"/>
          </a:xfrm>
        </p:grpSpPr>
        <p:sp>
          <p:nvSpPr>
            <p:cNvPr id="673" name="Google Shape;673;p51"/>
            <p:cNvSpPr/>
            <p:nvPr/>
          </p:nvSpPr>
          <p:spPr>
            <a:xfrm>
              <a:off x="17639564" y="5250643"/>
              <a:ext cx="634365" cy="389889"/>
            </a:xfrm>
            <a:custGeom>
              <a:rect b="b" l="l" r="r" t="t"/>
              <a:pathLst>
                <a:path extrusionOk="0" h="389889" w="634365">
                  <a:moveTo>
                    <a:pt x="287248" y="143611"/>
                  </a:moveTo>
                  <a:lnTo>
                    <a:pt x="279933" y="98221"/>
                  </a:lnTo>
                  <a:lnTo>
                    <a:pt x="259549" y="58801"/>
                  </a:lnTo>
                  <a:lnTo>
                    <a:pt x="228460" y="27711"/>
                  </a:lnTo>
                  <a:lnTo>
                    <a:pt x="189026" y="7315"/>
                  </a:lnTo>
                  <a:lnTo>
                    <a:pt x="143637" y="0"/>
                  </a:lnTo>
                  <a:lnTo>
                    <a:pt x="98234" y="7315"/>
                  </a:lnTo>
                  <a:lnTo>
                    <a:pt x="58813" y="27711"/>
                  </a:lnTo>
                  <a:lnTo>
                    <a:pt x="27711" y="58801"/>
                  </a:lnTo>
                  <a:lnTo>
                    <a:pt x="7327" y="98221"/>
                  </a:lnTo>
                  <a:lnTo>
                    <a:pt x="0" y="143611"/>
                  </a:lnTo>
                  <a:lnTo>
                    <a:pt x="8813" y="193230"/>
                  </a:lnTo>
                  <a:lnTo>
                    <a:pt x="33121" y="235343"/>
                  </a:lnTo>
                  <a:lnTo>
                    <a:pt x="69799" y="266814"/>
                  </a:lnTo>
                  <a:lnTo>
                    <a:pt x="115697" y="284505"/>
                  </a:lnTo>
                  <a:lnTo>
                    <a:pt x="112776" y="301612"/>
                  </a:lnTo>
                  <a:lnTo>
                    <a:pt x="107442" y="317779"/>
                  </a:lnTo>
                  <a:lnTo>
                    <a:pt x="100736" y="332409"/>
                  </a:lnTo>
                  <a:lnTo>
                    <a:pt x="93687" y="344868"/>
                  </a:lnTo>
                  <a:lnTo>
                    <a:pt x="90030" y="353910"/>
                  </a:lnTo>
                  <a:lnTo>
                    <a:pt x="113995" y="389547"/>
                  </a:lnTo>
                  <a:lnTo>
                    <a:pt x="123317" y="389699"/>
                  </a:lnTo>
                  <a:lnTo>
                    <a:pt x="132410" y="386803"/>
                  </a:lnTo>
                  <a:lnTo>
                    <a:pt x="186156" y="350735"/>
                  </a:lnTo>
                  <a:lnTo>
                    <a:pt x="225793" y="308406"/>
                  </a:lnTo>
                  <a:lnTo>
                    <a:pt x="253441" y="263842"/>
                  </a:lnTo>
                  <a:lnTo>
                    <a:pt x="271259" y="221094"/>
                  </a:lnTo>
                  <a:lnTo>
                    <a:pt x="281406" y="184226"/>
                  </a:lnTo>
                  <a:lnTo>
                    <a:pt x="286867" y="154101"/>
                  </a:lnTo>
                  <a:lnTo>
                    <a:pt x="287248" y="143611"/>
                  </a:lnTo>
                  <a:close/>
                </a:path>
                <a:path extrusionOk="0" h="389889" w="634365">
                  <a:moveTo>
                    <a:pt x="633768" y="144792"/>
                  </a:moveTo>
                  <a:lnTo>
                    <a:pt x="626808" y="99339"/>
                  </a:lnTo>
                  <a:lnTo>
                    <a:pt x="606755" y="59753"/>
                  </a:lnTo>
                  <a:lnTo>
                    <a:pt x="575919" y="28409"/>
                  </a:lnTo>
                  <a:lnTo>
                    <a:pt x="536663" y="7696"/>
                  </a:lnTo>
                  <a:lnTo>
                    <a:pt x="491324" y="0"/>
                  </a:lnTo>
                  <a:lnTo>
                    <a:pt x="445871" y="6946"/>
                  </a:lnTo>
                  <a:lnTo>
                    <a:pt x="406273" y="27012"/>
                  </a:lnTo>
                  <a:lnTo>
                    <a:pt x="374929" y="57848"/>
                  </a:lnTo>
                  <a:lnTo>
                    <a:pt x="354215" y="97104"/>
                  </a:lnTo>
                  <a:lnTo>
                    <a:pt x="346519" y="142443"/>
                  </a:lnTo>
                  <a:lnTo>
                    <a:pt x="354914" y="192125"/>
                  </a:lnTo>
                  <a:lnTo>
                    <a:pt x="378879" y="234442"/>
                  </a:lnTo>
                  <a:lnTo>
                    <a:pt x="415302" y="266204"/>
                  </a:lnTo>
                  <a:lnTo>
                    <a:pt x="461060" y="284264"/>
                  </a:lnTo>
                  <a:lnTo>
                    <a:pt x="458000" y="301358"/>
                  </a:lnTo>
                  <a:lnTo>
                    <a:pt x="452526" y="317474"/>
                  </a:lnTo>
                  <a:lnTo>
                    <a:pt x="445693" y="332041"/>
                  </a:lnTo>
                  <a:lnTo>
                    <a:pt x="438543" y="344449"/>
                  </a:lnTo>
                  <a:lnTo>
                    <a:pt x="434822" y="353466"/>
                  </a:lnTo>
                  <a:lnTo>
                    <a:pt x="458495" y="389305"/>
                  </a:lnTo>
                  <a:lnTo>
                    <a:pt x="467817" y="389534"/>
                  </a:lnTo>
                  <a:lnTo>
                    <a:pt x="476935" y="386702"/>
                  </a:lnTo>
                  <a:lnTo>
                    <a:pt x="530974" y="351078"/>
                  </a:lnTo>
                  <a:lnTo>
                    <a:pt x="570953" y="309079"/>
                  </a:lnTo>
                  <a:lnTo>
                    <a:pt x="598957" y="264744"/>
                  </a:lnTo>
                  <a:lnTo>
                    <a:pt x="617131" y="222148"/>
                  </a:lnTo>
                  <a:lnTo>
                    <a:pt x="627570" y="185356"/>
                  </a:lnTo>
                  <a:lnTo>
                    <a:pt x="633298" y="155270"/>
                  </a:lnTo>
                  <a:lnTo>
                    <a:pt x="633768" y="144792"/>
                  </a:lnTo>
                  <a:close/>
                </a:path>
              </a:pathLst>
            </a:custGeom>
            <a:solidFill>
              <a:srgbClr val="673B9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674" name="Google Shape;674;p51"/>
            <p:cNvSpPr/>
            <p:nvPr/>
          </p:nvSpPr>
          <p:spPr>
            <a:xfrm>
              <a:off x="11052670" y="3126593"/>
              <a:ext cx="634365" cy="389889"/>
            </a:xfrm>
            <a:custGeom>
              <a:rect b="b" l="l" r="r" t="t"/>
              <a:pathLst>
                <a:path extrusionOk="0" h="389889" w="634365">
                  <a:moveTo>
                    <a:pt x="287235" y="142455"/>
                  </a:moveTo>
                  <a:lnTo>
                    <a:pt x="279552" y="97116"/>
                  </a:lnTo>
                  <a:lnTo>
                    <a:pt x="258838" y="57848"/>
                  </a:lnTo>
                  <a:lnTo>
                    <a:pt x="227482" y="27012"/>
                  </a:lnTo>
                  <a:lnTo>
                    <a:pt x="187896" y="6959"/>
                  </a:lnTo>
                  <a:lnTo>
                    <a:pt x="142443" y="0"/>
                  </a:lnTo>
                  <a:lnTo>
                    <a:pt x="97104" y="7696"/>
                  </a:lnTo>
                  <a:lnTo>
                    <a:pt x="57848" y="28409"/>
                  </a:lnTo>
                  <a:lnTo>
                    <a:pt x="27012" y="59766"/>
                  </a:lnTo>
                  <a:lnTo>
                    <a:pt x="6946" y="99352"/>
                  </a:lnTo>
                  <a:lnTo>
                    <a:pt x="0" y="144805"/>
                  </a:lnTo>
                  <a:lnTo>
                    <a:pt x="469" y="155282"/>
                  </a:lnTo>
                  <a:lnTo>
                    <a:pt x="16637" y="222161"/>
                  </a:lnTo>
                  <a:lnTo>
                    <a:pt x="34798" y="264756"/>
                  </a:lnTo>
                  <a:lnTo>
                    <a:pt x="62814" y="309079"/>
                  </a:lnTo>
                  <a:lnTo>
                    <a:pt x="102793" y="351091"/>
                  </a:lnTo>
                  <a:lnTo>
                    <a:pt x="156832" y="386715"/>
                  </a:lnTo>
                  <a:lnTo>
                    <a:pt x="165950" y="389534"/>
                  </a:lnTo>
                  <a:lnTo>
                    <a:pt x="175272" y="389305"/>
                  </a:lnTo>
                  <a:lnTo>
                    <a:pt x="198945" y="353479"/>
                  </a:lnTo>
                  <a:lnTo>
                    <a:pt x="188074" y="332054"/>
                  </a:lnTo>
                  <a:lnTo>
                    <a:pt x="181241" y="317487"/>
                  </a:lnTo>
                  <a:lnTo>
                    <a:pt x="175768" y="301358"/>
                  </a:lnTo>
                  <a:lnTo>
                    <a:pt x="172707" y="284276"/>
                  </a:lnTo>
                  <a:lnTo>
                    <a:pt x="218465" y="266217"/>
                  </a:lnTo>
                  <a:lnTo>
                    <a:pt x="254876" y="234442"/>
                  </a:lnTo>
                  <a:lnTo>
                    <a:pt x="278841" y="192138"/>
                  </a:lnTo>
                  <a:lnTo>
                    <a:pt x="287235" y="142455"/>
                  </a:lnTo>
                  <a:close/>
                </a:path>
                <a:path extrusionOk="0" h="389889" w="634365">
                  <a:moveTo>
                    <a:pt x="633755" y="143624"/>
                  </a:moveTo>
                  <a:lnTo>
                    <a:pt x="626440" y="98234"/>
                  </a:lnTo>
                  <a:lnTo>
                    <a:pt x="606044" y="58801"/>
                  </a:lnTo>
                  <a:lnTo>
                    <a:pt x="574954" y="27711"/>
                  </a:lnTo>
                  <a:lnTo>
                    <a:pt x="535533" y="7327"/>
                  </a:lnTo>
                  <a:lnTo>
                    <a:pt x="490131" y="0"/>
                  </a:lnTo>
                  <a:lnTo>
                    <a:pt x="444741" y="7327"/>
                  </a:lnTo>
                  <a:lnTo>
                    <a:pt x="405307" y="27711"/>
                  </a:lnTo>
                  <a:lnTo>
                    <a:pt x="374218" y="58801"/>
                  </a:lnTo>
                  <a:lnTo>
                    <a:pt x="353834" y="98234"/>
                  </a:lnTo>
                  <a:lnTo>
                    <a:pt x="346506" y="143624"/>
                  </a:lnTo>
                  <a:lnTo>
                    <a:pt x="346900" y="154101"/>
                  </a:lnTo>
                  <a:lnTo>
                    <a:pt x="362508" y="221107"/>
                  </a:lnTo>
                  <a:lnTo>
                    <a:pt x="380326" y="263855"/>
                  </a:lnTo>
                  <a:lnTo>
                    <a:pt x="407974" y="308406"/>
                  </a:lnTo>
                  <a:lnTo>
                    <a:pt x="447598" y="350748"/>
                  </a:lnTo>
                  <a:lnTo>
                    <a:pt x="501357" y="386803"/>
                  </a:lnTo>
                  <a:lnTo>
                    <a:pt x="510451" y="389712"/>
                  </a:lnTo>
                  <a:lnTo>
                    <a:pt x="519772" y="389559"/>
                  </a:lnTo>
                  <a:lnTo>
                    <a:pt x="543725" y="353923"/>
                  </a:lnTo>
                  <a:lnTo>
                    <a:pt x="533031" y="332409"/>
                  </a:lnTo>
                  <a:lnTo>
                    <a:pt x="526313" y="317792"/>
                  </a:lnTo>
                  <a:lnTo>
                    <a:pt x="520979" y="301612"/>
                  </a:lnTo>
                  <a:lnTo>
                    <a:pt x="518071" y="284505"/>
                  </a:lnTo>
                  <a:lnTo>
                    <a:pt x="563968" y="266827"/>
                  </a:lnTo>
                  <a:lnTo>
                    <a:pt x="600646" y="235356"/>
                  </a:lnTo>
                  <a:lnTo>
                    <a:pt x="624954" y="193243"/>
                  </a:lnTo>
                  <a:lnTo>
                    <a:pt x="633755" y="143624"/>
                  </a:lnTo>
                  <a:close/>
                </a:path>
              </a:pathLst>
            </a:custGeom>
            <a:solidFill>
              <a:srgbClr val="241B5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pic>
        <p:nvPicPr>
          <p:cNvPr id="675" name="Google Shape;675;p51" title="Bitkwa-Logo-New.png"/>
          <p:cNvPicPr preferRelativeResize="0"/>
          <p:nvPr/>
        </p:nvPicPr>
        <p:blipFill>
          <a:blip r:embed="rId6">
            <a:alphaModFix/>
          </a:blip>
          <a:stretch>
            <a:fillRect/>
          </a:stretch>
        </p:blipFill>
        <p:spPr>
          <a:xfrm>
            <a:off x="6837267" y="223499"/>
            <a:ext cx="1054499" cy="431675"/>
          </a:xfrm>
          <a:prstGeom prst="rect">
            <a:avLst/>
          </a:prstGeom>
          <a:noFill/>
          <a:ln>
            <a:noFill/>
          </a:ln>
        </p:spPr>
      </p:pic>
      <p:pic>
        <p:nvPicPr>
          <p:cNvPr id="676" name="Google Shape;676;p51" title="Bitcoin man.png"/>
          <p:cNvPicPr preferRelativeResize="0"/>
          <p:nvPr/>
        </p:nvPicPr>
        <p:blipFill rotWithShape="1">
          <a:blip r:embed="rId7">
            <a:alphaModFix/>
          </a:blip>
          <a:srcRect b="2008" l="0" r="0" t="0"/>
          <a:stretch/>
        </p:blipFill>
        <p:spPr>
          <a:xfrm>
            <a:off x="4724275" y="1153700"/>
            <a:ext cx="3959600" cy="3588575"/>
          </a:xfrm>
          <a:prstGeom prst="rect">
            <a:avLst/>
          </a:prstGeom>
          <a:noFill/>
          <a:ln>
            <a:noFill/>
          </a:ln>
        </p:spPr>
      </p:pic>
      <p:pic>
        <p:nvPicPr>
          <p:cNvPr id="677" name="Google Shape;677;p51"/>
          <p:cNvPicPr preferRelativeResize="0"/>
          <p:nvPr/>
        </p:nvPicPr>
        <p:blipFill rotWithShape="1">
          <a:blip r:embed="rId8">
            <a:alphaModFix/>
          </a:blip>
          <a:srcRect b="0" l="0" r="0" t="0"/>
          <a:stretch/>
        </p:blipFill>
        <p:spPr>
          <a:xfrm>
            <a:off x="8564375" y="4846703"/>
            <a:ext cx="65270" cy="65279"/>
          </a:xfrm>
          <a:prstGeom prst="rect">
            <a:avLst/>
          </a:prstGeom>
          <a:noFill/>
          <a:ln>
            <a:noFill/>
          </a:ln>
        </p:spPr>
      </p:pic>
      <p:sp>
        <p:nvSpPr>
          <p:cNvPr id="678" name="Google Shape;678;p51"/>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17</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pic>
        <p:nvPicPr>
          <p:cNvPr id="683" name="Google Shape;683;p52"/>
          <p:cNvPicPr preferRelativeResize="0"/>
          <p:nvPr/>
        </p:nvPicPr>
        <p:blipFill rotWithShape="1">
          <a:blip r:embed="rId3">
            <a:alphaModFix/>
          </a:blip>
          <a:srcRect b="0" l="0" r="0" t="0"/>
          <a:stretch/>
        </p:blipFill>
        <p:spPr>
          <a:xfrm>
            <a:off x="8050569" y="270106"/>
            <a:ext cx="579289" cy="308716"/>
          </a:xfrm>
          <a:prstGeom prst="rect">
            <a:avLst/>
          </a:prstGeom>
          <a:noFill/>
          <a:ln>
            <a:noFill/>
          </a:ln>
        </p:spPr>
      </p:pic>
      <p:sp>
        <p:nvSpPr>
          <p:cNvPr id="684" name="Google Shape;684;p52"/>
          <p:cNvSpPr txBox="1"/>
          <p:nvPr>
            <p:ph type="title"/>
          </p:nvPr>
        </p:nvSpPr>
        <p:spPr>
          <a:xfrm>
            <a:off x="508002" y="223494"/>
            <a:ext cx="43167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latin typeface="Montserrat"/>
                <a:ea typeface="Montserrat"/>
                <a:cs typeface="Montserrat"/>
                <a:sym typeface="Montserrat"/>
              </a:rPr>
              <a:t>An Introduction to Bitcoin</a:t>
            </a:r>
            <a:endParaRPr>
              <a:latin typeface="Montserrat"/>
              <a:ea typeface="Montserrat"/>
              <a:cs typeface="Montserrat"/>
              <a:sym typeface="Montserrat"/>
            </a:endParaRPr>
          </a:p>
        </p:txBody>
      </p:sp>
      <p:sp>
        <p:nvSpPr>
          <p:cNvPr id="685" name="Google Shape;685;p52"/>
          <p:cNvSpPr txBox="1"/>
          <p:nvPr/>
        </p:nvSpPr>
        <p:spPr>
          <a:xfrm>
            <a:off x="4695360" y="1482835"/>
            <a:ext cx="3934500" cy="2897400"/>
          </a:xfrm>
          <a:prstGeom prst="rect">
            <a:avLst/>
          </a:prstGeom>
          <a:noFill/>
          <a:ln>
            <a:noFill/>
          </a:ln>
        </p:spPr>
        <p:txBody>
          <a:bodyPr anchorCtr="0" anchor="t" bIns="0" lIns="0" spcFirstLastPara="1" rIns="0" wrap="square" tIns="5475">
            <a:spAutoFit/>
          </a:bodyPr>
          <a:lstStyle/>
          <a:p>
            <a:pPr indent="0" lvl="0" marL="0" marR="12700" rtl="0" algn="just">
              <a:lnSpc>
                <a:spcPct val="101800"/>
              </a:lnSpc>
              <a:spcBef>
                <a:spcPts val="0"/>
              </a:spcBef>
              <a:spcAft>
                <a:spcPts val="0"/>
              </a:spcAft>
              <a:buNone/>
            </a:pPr>
            <a:r>
              <a:rPr lang="en" sz="1000">
                <a:solidFill>
                  <a:srgbClr val="57585B"/>
                </a:solidFill>
                <a:latin typeface="Montserrat"/>
                <a:ea typeface="Montserrat"/>
                <a:cs typeface="Montserrat"/>
                <a:sym typeface="Montserrat"/>
              </a:rPr>
              <a:t>With Bitcoin, you are fully in control of your funds, but with this additional control comes increased responsibility. For example, losing access to your bitcoins by losing your keys to your digital wallet means you have lost your savings, permanently.</a:t>
            </a:r>
            <a:endParaRPr sz="1000">
              <a:latin typeface="Montserrat"/>
              <a:ea typeface="Montserrat"/>
              <a:cs typeface="Montserrat"/>
              <a:sym typeface="Montserrat"/>
            </a:endParaRPr>
          </a:p>
          <a:p>
            <a:pPr indent="0" lvl="0" marL="0" marR="12700" rtl="0" algn="just">
              <a:lnSpc>
                <a:spcPct val="101800"/>
              </a:lnSpc>
              <a:spcBef>
                <a:spcPts val="0"/>
              </a:spcBef>
              <a:spcAft>
                <a:spcPts val="0"/>
              </a:spcAft>
              <a:buNone/>
            </a:pPr>
            <a:r>
              <a:t/>
            </a:r>
            <a:endParaRPr sz="1000">
              <a:latin typeface="Montserrat"/>
              <a:ea typeface="Montserrat"/>
              <a:cs typeface="Montserrat"/>
              <a:sym typeface="Montserrat"/>
            </a:endParaRPr>
          </a:p>
          <a:p>
            <a:pPr indent="0" lvl="0" marL="0" marR="12700" rtl="0" algn="just">
              <a:lnSpc>
                <a:spcPct val="101800"/>
              </a:lnSpc>
              <a:spcBef>
                <a:spcPts val="0"/>
              </a:spcBef>
              <a:spcAft>
                <a:spcPts val="0"/>
              </a:spcAft>
              <a:buNone/>
            </a:pPr>
            <a:r>
              <a:rPr lang="en" sz="1000">
                <a:solidFill>
                  <a:srgbClr val="57585B"/>
                </a:solidFill>
                <a:latin typeface="Montserrat"/>
                <a:ea typeface="Montserrat"/>
                <a:cs typeface="Montserrat"/>
                <a:sym typeface="Montserrat"/>
              </a:rPr>
              <a:t>There's no customer service hotline to call or someone else to turn to, when there is a problem, you need to take care of it yourself.</a:t>
            </a:r>
            <a:endParaRPr sz="1000">
              <a:latin typeface="Montserrat"/>
              <a:ea typeface="Montserrat"/>
              <a:cs typeface="Montserrat"/>
              <a:sym typeface="Montserrat"/>
            </a:endParaRPr>
          </a:p>
          <a:p>
            <a:pPr indent="0" lvl="0" marL="0" marR="0" rtl="0" algn="l">
              <a:lnSpc>
                <a:spcPct val="101800"/>
              </a:lnSpc>
              <a:spcBef>
                <a:spcPts val="900"/>
              </a:spcBef>
              <a:spcAft>
                <a:spcPts val="0"/>
              </a:spcAft>
              <a:buNone/>
            </a:pPr>
            <a:r>
              <a:rPr lang="en" sz="1000">
                <a:solidFill>
                  <a:srgbClr val="57585B"/>
                </a:solidFill>
                <a:latin typeface="Montserrat"/>
                <a:ea typeface="Montserrat"/>
                <a:cs typeface="Montserrat"/>
                <a:sym typeface="Montserrat"/>
              </a:rPr>
              <a:t>Fortunately, this will not happen to those who decide to take full responsibility over their own lives. Using Bitcoin is not inherently complicated; it’s just a new concept. </a:t>
            </a:r>
            <a:endParaRPr sz="1000">
              <a:solidFill>
                <a:srgbClr val="57585B"/>
              </a:solidFill>
              <a:latin typeface="Montserrat"/>
              <a:ea typeface="Montserrat"/>
              <a:cs typeface="Montserrat"/>
              <a:sym typeface="Montserrat"/>
            </a:endParaRPr>
          </a:p>
          <a:p>
            <a:pPr indent="0" lvl="0" marL="0" marR="0" rtl="0" algn="l">
              <a:lnSpc>
                <a:spcPct val="101800"/>
              </a:lnSpc>
              <a:spcBef>
                <a:spcPts val="900"/>
              </a:spcBef>
              <a:spcAft>
                <a:spcPts val="0"/>
              </a:spcAft>
              <a:buNone/>
            </a:pPr>
            <a:r>
              <a:rPr lang="en" sz="1000">
                <a:solidFill>
                  <a:srgbClr val="57585B"/>
                </a:solidFill>
                <a:latin typeface="Montserrat"/>
                <a:ea typeface="Montserrat"/>
                <a:cs typeface="Montserrat"/>
                <a:sym typeface="Montserrat"/>
              </a:rPr>
              <a:t>Any discomfort arises because it's unfamiliar, but if you are willing to learn how to use Bitcoin and fully embrace the responsibility of safeguarding your wealth, Bitcoin becomes an empowering tool — you are in control, and no one can seize your wealth.</a:t>
            </a:r>
            <a:endParaRPr sz="1000">
              <a:latin typeface="Montserrat"/>
              <a:ea typeface="Montserrat"/>
              <a:cs typeface="Montserrat"/>
              <a:sym typeface="Montserrat"/>
            </a:endParaRPr>
          </a:p>
        </p:txBody>
      </p:sp>
      <p:sp>
        <p:nvSpPr>
          <p:cNvPr id="686" name="Google Shape;686;p52"/>
          <p:cNvSpPr txBox="1"/>
          <p:nvPr/>
        </p:nvSpPr>
        <p:spPr>
          <a:xfrm>
            <a:off x="507988" y="1190265"/>
            <a:ext cx="3921000" cy="1674300"/>
          </a:xfrm>
          <a:prstGeom prst="rect">
            <a:avLst/>
          </a:prstGeom>
          <a:noFill/>
          <a:ln>
            <a:noFill/>
          </a:ln>
        </p:spPr>
        <p:txBody>
          <a:bodyPr anchorCtr="0" anchor="t" bIns="0" lIns="0" spcFirstLastPara="1" rIns="0" wrap="square" tIns="7800">
            <a:spAutoFit/>
          </a:bodyPr>
          <a:lstStyle/>
          <a:p>
            <a:pPr indent="0" lvl="0" marL="0" marR="38100" rtl="0" algn="l">
              <a:lnSpc>
                <a:spcPct val="100000"/>
              </a:lnSpc>
              <a:spcBef>
                <a:spcPts val="0"/>
              </a:spcBef>
              <a:spcAft>
                <a:spcPts val="0"/>
              </a:spcAft>
              <a:buNone/>
            </a:pPr>
            <a:r>
              <a:rPr b="1" lang="en" sz="1200">
                <a:solidFill>
                  <a:srgbClr val="583488"/>
                </a:solidFill>
                <a:latin typeface="Montserrat"/>
                <a:ea typeface="Montserrat"/>
                <a:cs typeface="Montserrat"/>
                <a:sym typeface="Montserrat"/>
              </a:rPr>
              <a:t>Bitcoin has already won</a:t>
            </a:r>
            <a:endParaRPr sz="1200">
              <a:solidFill>
                <a:srgbClr val="583488"/>
              </a:solidFill>
              <a:latin typeface="Montserrat"/>
              <a:ea typeface="Montserrat"/>
              <a:cs typeface="Montserrat"/>
              <a:sym typeface="Montserrat"/>
            </a:endParaRPr>
          </a:p>
          <a:p>
            <a:pPr indent="0" lvl="0" marL="0" marR="63500" rtl="0" algn="l">
              <a:lnSpc>
                <a:spcPct val="101800"/>
              </a:lnSpc>
              <a:spcBef>
                <a:spcPts val="900"/>
              </a:spcBef>
              <a:spcAft>
                <a:spcPts val="0"/>
              </a:spcAft>
              <a:buNone/>
            </a:pPr>
            <a:r>
              <a:rPr lang="en" sz="1000">
                <a:solidFill>
                  <a:srgbClr val="57585B"/>
                </a:solidFill>
                <a:latin typeface="Montserrat"/>
                <a:ea typeface="Montserrat"/>
                <a:cs typeface="Montserrat"/>
                <a:sym typeface="Montserrat"/>
              </a:rPr>
              <a:t>As you know, the monetary system of Bitcoin is very diﬀerent. Bitcoin operates in a speciﬁc way, and rulers have been replaced by an autonomous system of rules.</a:t>
            </a:r>
            <a:endParaRPr sz="1000">
              <a:latin typeface="Montserrat"/>
              <a:ea typeface="Montserrat"/>
              <a:cs typeface="Montserrat"/>
              <a:sym typeface="Montserrat"/>
            </a:endParaRPr>
          </a:p>
          <a:p>
            <a:pPr indent="0" lvl="0" marL="0" marR="63500" rtl="0" algn="l">
              <a:lnSpc>
                <a:spcPct val="101800"/>
              </a:lnSpc>
              <a:spcBef>
                <a:spcPts val="900"/>
              </a:spcBef>
              <a:spcAft>
                <a:spcPts val="0"/>
              </a:spcAft>
              <a:buNone/>
            </a:pPr>
            <a:r>
              <a:rPr lang="en" sz="1000">
                <a:solidFill>
                  <a:srgbClr val="57585B"/>
                </a:solidFill>
                <a:latin typeface="Montserrat"/>
                <a:ea typeface="Montserrat"/>
                <a:cs typeface="Montserrat"/>
                <a:sym typeface="Montserrat"/>
              </a:rPr>
              <a:t>There is no dictator or leader, which also means that no one will dictate to you what you need to do. If you want the newfound freedom and empowerment of Bitcoin, you will need to learn how it works and integrate the technology in a way that works for you personally.</a:t>
            </a:r>
            <a:endParaRPr sz="1000">
              <a:latin typeface="Montserrat"/>
              <a:ea typeface="Montserrat"/>
              <a:cs typeface="Montserrat"/>
              <a:sym typeface="Montserrat"/>
            </a:endParaRPr>
          </a:p>
        </p:txBody>
      </p:sp>
      <p:grpSp>
        <p:nvGrpSpPr>
          <p:cNvPr id="687" name="Google Shape;687;p52"/>
          <p:cNvGrpSpPr/>
          <p:nvPr/>
        </p:nvGrpSpPr>
        <p:grpSpPr>
          <a:xfrm>
            <a:off x="501795" y="3086983"/>
            <a:ext cx="3933425" cy="1263073"/>
            <a:chOff x="519708" y="3551890"/>
            <a:chExt cx="3933425" cy="1263073"/>
          </a:xfrm>
        </p:grpSpPr>
        <p:grpSp>
          <p:nvGrpSpPr>
            <p:cNvPr id="688" name="Google Shape;688;p52"/>
            <p:cNvGrpSpPr/>
            <p:nvPr/>
          </p:nvGrpSpPr>
          <p:grpSpPr>
            <a:xfrm>
              <a:off x="2640423" y="3875607"/>
              <a:ext cx="649844" cy="287649"/>
              <a:chOff x="5805679" y="8521563"/>
              <a:chExt cx="1428856" cy="632473"/>
            </a:xfrm>
          </p:grpSpPr>
          <p:sp>
            <p:nvSpPr>
              <p:cNvPr id="689" name="Google Shape;689;p52"/>
              <p:cNvSpPr/>
              <p:nvPr/>
            </p:nvSpPr>
            <p:spPr>
              <a:xfrm>
                <a:off x="6173672" y="8609491"/>
                <a:ext cx="693420" cy="351154"/>
              </a:xfrm>
              <a:custGeom>
                <a:rect b="b" l="l" r="r" t="t"/>
                <a:pathLst>
                  <a:path extrusionOk="0" h="351154" w="693420">
                    <a:moveTo>
                      <a:pt x="0" y="350533"/>
                    </a:moveTo>
                    <a:lnTo>
                      <a:pt x="347957" y="0"/>
                    </a:lnTo>
                    <a:lnTo>
                      <a:pt x="692868" y="350533"/>
                    </a:lnTo>
                  </a:path>
                </a:pathLst>
              </a:custGeom>
              <a:noFill/>
              <a:ln cap="flat" cmpd="sng" w="7825">
                <a:solidFill>
                  <a:srgbClr val="241B5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690" name="Google Shape;690;p52"/>
              <p:cNvSpPr/>
              <p:nvPr/>
            </p:nvSpPr>
            <p:spPr>
              <a:xfrm>
                <a:off x="5893601" y="8609487"/>
                <a:ext cx="628650" cy="457200"/>
              </a:xfrm>
              <a:custGeom>
                <a:rect b="b" l="l" r="r" t="t"/>
                <a:pathLst>
                  <a:path extrusionOk="0" h="457200" w="628650">
                    <a:moveTo>
                      <a:pt x="628033" y="456624"/>
                    </a:moveTo>
                    <a:lnTo>
                      <a:pt x="628033" y="0"/>
                    </a:lnTo>
                    <a:lnTo>
                      <a:pt x="0" y="161209"/>
                    </a:lnTo>
                  </a:path>
                </a:pathLst>
              </a:custGeom>
              <a:noFill/>
              <a:ln cap="flat" cmpd="sng" w="7825">
                <a:solidFill>
                  <a:srgbClr val="241B5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691" name="Google Shape;691;p52"/>
              <p:cNvSpPr/>
              <p:nvPr/>
            </p:nvSpPr>
            <p:spPr>
              <a:xfrm>
                <a:off x="6521634" y="8609487"/>
                <a:ext cx="625475" cy="161290"/>
              </a:xfrm>
              <a:custGeom>
                <a:rect b="b" l="l" r="r" t="t"/>
                <a:pathLst>
                  <a:path extrusionOk="0" h="161290" w="625475">
                    <a:moveTo>
                      <a:pt x="0" y="0"/>
                    </a:moveTo>
                    <a:lnTo>
                      <a:pt x="624975" y="161209"/>
                    </a:lnTo>
                  </a:path>
                </a:pathLst>
              </a:custGeom>
              <a:noFill/>
              <a:ln cap="flat" cmpd="sng" w="7825">
                <a:solidFill>
                  <a:srgbClr val="241B5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692" name="Google Shape;692;p52"/>
              <p:cNvPicPr preferRelativeResize="0"/>
              <p:nvPr/>
            </p:nvPicPr>
            <p:blipFill rotWithShape="1">
              <a:blip r:embed="rId4">
                <a:alphaModFix/>
              </a:blip>
              <a:srcRect b="0" l="0" r="0" t="0"/>
              <a:stretch/>
            </p:blipFill>
            <p:spPr>
              <a:xfrm>
                <a:off x="5805679" y="8682776"/>
                <a:ext cx="175848" cy="175848"/>
              </a:xfrm>
              <a:prstGeom prst="rect">
                <a:avLst/>
              </a:prstGeom>
              <a:noFill/>
              <a:ln>
                <a:noFill/>
              </a:ln>
            </p:spPr>
          </p:pic>
          <p:pic>
            <p:nvPicPr>
              <p:cNvPr id="693" name="Google Shape;693;p52"/>
              <p:cNvPicPr preferRelativeResize="0"/>
              <p:nvPr/>
            </p:nvPicPr>
            <p:blipFill rotWithShape="1">
              <a:blip r:embed="rId5">
                <a:alphaModFix/>
              </a:blip>
              <a:srcRect b="0" l="0" r="0" t="0"/>
              <a:stretch/>
            </p:blipFill>
            <p:spPr>
              <a:xfrm>
                <a:off x="6433708" y="8521563"/>
                <a:ext cx="175848" cy="175848"/>
              </a:xfrm>
              <a:prstGeom prst="rect">
                <a:avLst/>
              </a:prstGeom>
              <a:noFill/>
              <a:ln>
                <a:noFill/>
              </a:ln>
            </p:spPr>
          </p:pic>
          <p:pic>
            <p:nvPicPr>
              <p:cNvPr id="694" name="Google Shape;694;p52"/>
              <p:cNvPicPr preferRelativeResize="0"/>
              <p:nvPr/>
            </p:nvPicPr>
            <p:blipFill rotWithShape="1">
              <a:blip r:embed="rId4">
                <a:alphaModFix/>
              </a:blip>
              <a:srcRect b="0" l="0" r="0" t="0"/>
              <a:stretch/>
            </p:blipFill>
            <p:spPr>
              <a:xfrm>
                <a:off x="6085746" y="8872101"/>
                <a:ext cx="175848" cy="175848"/>
              </a:xfrm>
              <a:prstGeom prst="rect">
                <a:avLst/>
              </a:prstGeom>
              <a:noFill/>
              <a:ln>
                <a:noFill/>
              </a:ln>
            </p:spPr>
          </p:pic>
          <p:pic>
            <p:nvPicPr>
              <p:cNvPr id="695" name="Google Shape;695;p52"/>
              <p:cNvPicPr preferRelativeResize="0"/>
              <p:nvPr/>
            </p:nvPicPr>
            <p:blipFill rotWithShape="1">
              <a:blip r:embed="rId6">
                <a:alphaModFix/>
              </a:blip>
              <a:srcRect b="0" l="0" r="0" t="0"/>
              <a:stretch/>
            </p:blipFill>
            <p:spPr>
              <a:xfrm>
                <a:off x="6778620" y="8872101"/>
                <a:ext cx="175848" cy="175848"/>
              </a:xfrm>
              <a:prstGeom prst="rect">
                <a:avLst/>
              </a:prstGeom>
              <a:noFill/>
              <a:ln>
                <a:noFill/>
              </a:ln>
            </p:spPr>
          </p:pic>
          <p:pic>
            <p:nvPicPr>
              <p:cNvPr id="696" name="Google Shape;696;p52"/>
              <p:cNvPicPr preferRelativeResize="0"/>
              <p:nvPr/>
            </p:nvPicPr>
            <p:blipFill rotWithShape="1">
              <a:blip r:embed="rId6">
                <a:alphaModFix/>
              </a:blip>
              <a:srcRect b="0" l="0" r="0" t="0"/>
              <a:stretch/>
            </p:blipFill>
            <p:spPr>
              <a:xfrm>
                <a:off x="7058687" y="8682776"/>
                <a:ext cx="175848" cy="175848"/>
              </a:xfrm>
              <a:prstGeom prst="rect">
                <a:avLst/>
              </a:prstGeom>
              <a:noFill/>
              <a:ln>
                <a:noFill/>
              </a:ln>
            </p:spPr>
          </p:pic>
          <p:pic>
            <p:nvPicPr>
              <p:cNvPr id="697" name="Google Shape;697;p52"/>
              <p:cNvPicPr preferRelativeResize="0"/>
              <p:nvPr/>
            </p:nvPicPr>
            <p:blipFill rotWithShape="1">
              <a:blip r:embed="rId4">
                <a:alphaModFix/>
              </a:blip>
              <a:srcRect b="0" l="0" r="0" t="0"/>
              <a:stretch/>
            </p:blipFill>
            <p:spPr>
              <a:xfrm>
                <a:off x="6433708" y="8978188"/>
                <a:ext cx="175848" cy="175848"/>
              </a:xfrm>
              <a:prstGeom prst="rect">
                <a:avLst/>
              </a:prstGeom>
              <a:noFill/>
              <a:ln>
                <a:noFill/>
              </a:ln>
            </p:spPr>
          </p:pic>
        </p:grpSp>
        <p:sp>
          <p:nvSpPr>
            <p:cNvPr id="698" name="Google Shape;698;p52"/>
            <p:cNvSpPr txBox="1"/>
            <p:nvPr/>
          </p:nvSpPr>
          <p:spPr>
            <a:xfrm>
              <a:off x="1764675" y="3952656"/>
              <a:ext cx="406200" cy="220800"/>
            </a:xfrm>
            <a:prstGeom prst="rect">
              <a:avLst/>
            </a:prstGeom>
            <a:noFill/>
            <a:ln>
              <a:noFill/>
            </a:ln>
          </p:spPr>
          <p:txBody>
            <a:bodyPr anchorCtr="0" anchor="t" bIns="0" lIns="0" spcFirstLastPara="1" rIns="0" wrap="square" tIns="5200">
              <a:spAutoFit/>
            </a:bodyPr>
            <a:lstStyle/>
            <a:p>
              <a:pPr indent="0" lvl="0" marL="0" rtl="0" algn="ctr">
                <a:lnSpc>
                  <a:spcPct val="100000"/>
                </a:lnSpc>
                <a:spcBef>
                  <a:spcPts val="0"/>
                </a:spcBef>
                <a:spcAft>
                  <a:spcPts val="0"/>
                </a:spcAft>
                <a:buNone/>
              </a:pPr>
              <a:r>
                <a:rPr b="1" lang="en" sz="700">
                  <a:solidFill>
                    <a:srgbClr val="57585B"/>
                  </a:solidFill>
                  <a:latin typeface="Montserrat"/>
                  <a:ea typeface="Montserrat"/>
                  <a:cs typeface="Montserrat"/>
                  <a:sym typeface="Montserrat"/>
                </a:rPr>
                <a:t>Cent 0.01</a:t>
              </a:r>
              <a:endParaRPr sz="700">
                <a:latin typeface="Montserrat"/>
                <a:ea typeface="Montserrat"/>
                <a:cs typeface="Montserrat"/>
                <a:sym typeface="Montserrat"/>
              </a:endParaRPr>
            </a:p>
          </p:txBody>
        </p:sp>
        <p:sp>
          <p:nvSpPr>
            <p:cNvPr id="699" name="Google Shape;699;p52"/>
            <p:cNvSpPr txBox="1"/>
            <p:nvPr/>
          </p:nvSpPr>
          <p:spPr>
            <a:xfrm>
              <a:off x="1626225" y="4469175"/>
              <a:ext cx="683100" cy="241800"/>
            </a:xfrm>
            <a:prstGeom prst="rect">
              <a:avLst/>
            </a:prstGeom>
            <a:noFill/>
            <a:ln>
              <a:noFill/>
            </a:ln>
          </p:spPr>
          <p:txBody>
            <a:bodyPr anchorCtr="0" anchor="t" bIns="0" lIns="0" spcFirstLastPara="1" rIns="0" wrap="square" tIns="5200">
              <a:spAutoFit/>
            </a:bodyPr>
            <a:lstStyle/>
            <a:p>
              <a:pPr indent="0" lvl="0" marL="0" rtl="0" algn="ctr">
                <a:lnSpc>
                  <a:spcPct val="119666"/>
                </a:lnSpc>
                <a:spcBef>
                  <a:spcPts val="0"/>
                </a:spcBef>
                <a:spcAft>
                  <a:spcPts val="0"/>
                </a:spcAft>
                <a:buNone/>
              </a:pPr>
              <a:r>
                <a:rPr b="1" lang="en" sz="700">
                  <a:solidFill>
                    <a:srgbClr val="57585B"/>
                  </a:solidFill>
                  <a:latin typeface="Montserrat"/>
                  <a:ea typeface="Montserrat"/>
                  <a:cs typeface="Montserrat"/>
                  <a:sym typeface="Montserrat"/>
                </a:rPr>
                <a:t>Sat</a:t>
              </a:r>
              <a:endParaRPr sz="700">
                <a:latin typeface="Montserrat"/>
                <a:ea typeface="Montserrat"/>
                <a:cs typeface="Montserrat"/>
                <a:sym typeface="Montserrat"/>
              </a:endParaRPr>
            </a:p>
            <a:p>
              <a:pPr indent="0" lvl="0" marL="0" rtl="0" algn="ctr">
                <a:lnSpc>
                  <a:spcPct val="119666"/>
                </a:lnSpc>
                <a:spcBef>
                  <a:spcPts val="0"/>
                </a:spcBef>
                <a:spcAft>
                  <a:spcPts val="0"/>
                </a:spcAft>
                <a:buNone/>
              </a:pPr>
              <a:r>
                <a:rPr b="1" lang="en" sz="700">
                  <a:solidFill>
                    <a:srgbClr val="57585B"/>
                  </a:solidFill>
                  <a:latin typeface="Montserrat"/>
                  <a:ea typeface="Montserrat"/>
                  <a:cs typeface="Montserrat"/>
                  <a:sym typeface="Montserrat"/>
                </a:rPr>
                <a:t>0.00000001</a:t>
              </a:r>
              <a:endParaRPr sz="700">
                <a:latin typeface="Montserrat"/>
                <a:ea typeface="Montserrat"/>
                <a:cs typeface="Montserrat"/>
                <a:sym typeface="Montserrat"/>
              </a:endParaRPr>
            </a:p>
          </p:txBody>
        </p:sp>
        <p:sp>
          <p:nvSpPr>
            <p:cNvPr id="700" name="Google Shape;700;p52"/>
            <p:cNvSpPr/>
            <p:nvPr/>
          </p:nvSpPr>
          <p:spPr>
            <a:xfrm>
              <a:off x="623134" y="3697127"/>
              <a:ext cx="241541" cy="402472"/>
            </a:xfrm>
            <a:custGeom>
              <a:rect b="b" l="l" r="r" t="t"/>
              <a:pathLst>
                <a:path extrusionOk="0" h="884554" w="530860">
                  <a:moveTo>
                    <a:pt x="1068" y="592945"/>
                  </a:moveTo>
                  <a:lnTo>
                    <a:pt x="1068" y="732480"/>
                  </a:lnTo>
                  <a:lnTo>
                    <a:pt x="24402" y="742004"/>
                  </a:lnTo>
                  <a:lnTo>
                    <a:pt x="74731" y="757986"/>
                  </a:lnTo>
                  <a:lnTo>
                    <a:pt x="130289" y="769744"/>
                  </a:lnTo>
                  <a:lnTo>
                    <a:pt x="193051" y="776485"/>
                  </a:lnTo>
                  <a:lnTo>
                    <a:pt x="227260" y="777923"/>
                  </a:lnTo>
                  <a:lnTo>
                    <a:pt x="227260" y="884151"/>
                  </a:lnTo>
                  <a:lnTo>
                    <a:pt x="299645" y="884151"/>
                  </a:lnTo>
                  <a:lnTo>
                    <a:pt x="299645" y="775808"/>
                  </a:lnTo>
                  <a:lnTo>
                    <a:pt x="354097" y="767849"/>
                  </a:lnTo>
                  <a:lnTo>
                    <a:pt x="401182" y="754538"/>
                  </a:lnTo>
                  <a:lnTo>
                    <a:pt x="440903" y="735874"/>
                  </a:lnTo>
                  <a:lnTo>
                    <a:pt x="473263" y="711852"/>
                  </a:lnTo>
                  <a:lnTo>
                    <a:pt x="515360" y="653718"/>
                  </a:lnTo>
                  <a:lnTo>
                    <a:pt x="227260" y="653718"/>
                  </a:lnTo>
                  <a:lnTo>
                    <a:pt x="198613" y="651003"/>
                  </a:lnTo>
                  <a:lnTo>
                    <a:pt x="139156" y="640307"/>
                  </a:lnTo>
                  <a:lnTo>
                    <a:pt x="78247" y="623226"/>
                  </a:lnTo>
                  <a:lnTo>
                    <a:pt x="24607" y="603535"/>
                  </a:lnTo>
                  <a:lnTo>
                    <a:pt x="1068" y="592945"/>
                  </a:lnTo>
                  <a:close/>
                </a:path>
                <a:path extrusionOk="0" h="884554" w="530860">
                  <a:moveTo>
                    <a:pt x="299645" y="0"/>
                  </a:moveTo>
                  <a:lnTo>
                    <a:pt x="227260" y="0"/>
                  </a:lnTo>
                  <a:lnTo>
                    <a:pt x="227260" y="80856"/>
                  </a:lnTo>
                  <a:lnTo>
                    <a:pt x="194681" y="84889"/>
                  </a:lnTo>
                  <a:lnTo>
                    <a:pt x="135484" y="99686"/>
                  </a:lnTo>
                  <a:lnTo>
                    <a:pt x="84643" y="123322"/>
                  </a:lnTo>
                  <a:lnTo>
                    <a:pt x="44616" y="154894"/>
                  </a:lnTo>
                  <a:lnTo>
                    <a:pt x="16207" y="194197"/>
                  </a:lnTo>
                  <a:lnTo>
                    <a:pt x="1884" y="240463"/>
                  </a:lnTo>
                  <a:lnTo>
                    <a:pt x="0" y="266881"/>
                  </a:lnTo>
                  <a:lnTo>
                    <a:pt x="1372" y="292361"/>
                  </a:lnTo>
                  <a:lnTo>
                    <a:pt x="5408" y="315508"/>
                  </a:lnTo>
                  <a:lnTo>
                    <a:pt x="5486" y="315960"/>
                  </a:lnTo>
                  <a:lnTo>
                    <a:pt x="21936" y="357507"/>
                  </a:lnTo>
                  <a:lnTo>
                    <a:pt x="50871" y="393582"/>
                  </a:lnTo>
                  <a:lnTo>
                    <a:pt x="93906" y="426273"/>
                  </a:lnTo>
                  <a:lnTo>
                    <a:pt x="152139" y="457592"/>
                  </a:lnTo>
                  <a:lnTo>
                    <a:pt x="187598" y="473629"/>
                  </a:lnTo>
                  <a:lnTo>
                    <a:pt x="227260" y="489901"/>
                  </a:lnTo>
                  <a:lnTo>
                    <a:pt x="227260" y="653718"/>
                  </a:lnTo>
                  <a:lnTo>
                    <a:pt x="515360" y="653718"/>
                  </a:lnTo>
                  <a:lnTo>
                    <a:pt x="516259" y="652141"/>
                  </a:lnTo>
                  <a:lnTo>
                    <a:pt x="516917" y="650022"/>
                  </a:lnTo>
                  <a:lnTo>
                    <a:pt x="299645" y="650022"/>
                  </a:lnTo>
                  <a:lnTo>
                    <a:pt x="299645" y="518434"/>
                  </a:lnTo>
                  <a:lnTo>
                    <a:pt x="520561" y="518434"/>
                  </a:lnTo>
                  <a:lnTo>
                    <a:pt x="511870" y="498288"/>
                  </a:lnTo>
                  <a:lnTo>
                    <a:pt x="479438" y="458514"/>
                  </a:lnTo>
                  <a:lnTo>
                    <a:pt x="436364" y="426273"/>
                  </a:lnTo>
                  <a:lnTo>
                    <a:pt x="384375" y="400287"/>
                  </a:lnTo>
                  <a:lnTo>
                    <a:pt x="328615" y="376777"/>
                  </a:lnTo>
                  <a:lnTo>
                    <a:pt x="299645" y="365706"/>
                  </a:lnTo>
                  <a:lnTo>
                    <a:pt x="299645" y="336115"/>
                  </a:lnTo>
                  <a:lnTo>
                    <a:pt x="227260" y="336115"/>
                  </a:lnTo>
                  <a:lnTo>
                    <a:pt x="215904" y="330863"/>
                  </a:lnTo>
                  <a:lnTo>
                    <a:pt x="181372" y="310390"/>
                  </a:lnTo>
                  <a:lnTo>
                    <a:pt x="159528" y="274316"/>
                  </a:lnTo>
                  <a:lnTo>
                    <a:pt x="159084" y="266881"/>
                  </a:lnTo>
                  <a:lnTo>
                    <a:pt x="159578" y="259482"/>
                  </a:lnTo>
                  <a:lnTo>
                    <a:pt x="183055" y="226036"/>
                  </a:lnTo>
                  <a:lnTo>
                    <a:pt x="227260" y="211920"/>
                  </a:lnTo>
                  <a:lnTo>
                    <a:pt x="299645" y="211920"/>
                  </a:lnTo>
                  <a:lnTo>
                    <a:pt x="299645" y="209805"/>
                  </a:lnTo>
                  <a:lnTo>
                    <a:pt x="485323" y="209805"/>
                  </a:lnTo>
                  <a:lnTo>
                    <a:pt x="518444" y="127367"/>
                  </a:lnTo>
                  <a:lnTo>
                    <a:pt x="466725" y="107348"/>
                  </a:lnTo>
                  <a:lnTo>
                    <a:pt x="414071" y="92740"/>
                  </a:lnTo>
                  <a:lnTo>
                    <a:pt x="358907" y="83302"/>
                  </a:lnTo>
                  <a:lnTo>
                    <a:pt x="299645" y="78741"/>
                  </a:lnTo>
                  <a:lnTo>
                    <a:pt x="299645" y="0"/>
                  </a:lnTo>
                  <a:close/>
                </a:path>
                <a:path extrusionOk="0" h="884554" w="530860">
                  <a:moveTo>
                    <a:pt x="520561" y="518434"/>
                  </a:moveTo>
                  <a:lnTo>
                    <a:pt x="299645" y="518434"/>
                  </a:lnTo>
                  <a:lnTo>
                    <a:pt x="311062" y="523702"/>
                  </a:lnTo>
                  <a:lnTo>
                    <a:pt x="321517" y="528936"/>
                  </a:lnTo>
                  <a:lnTo>
                    <a:pt x="353629" y="549951"/>
                  </a:lnTo>
                  <a:lnTo>
                    <a:pt x="371527" y="587667"/>
                  </a:lnTo>
                  <a:lnTo>
                    <a:pt x="370438" y="599515"/>
                  </a:lnTo>
                  <a:lnTo>
                    <a:pt x="344137" y="635310"/>
                  </a:lnTo>
                  <a:lnTo>
                    <a:pt x="299645" y="650022"/>
                  </a:lnTo>
                  <a:lnTo>
                    <a:pt x="516917" y="650022"/>
                  </a:lnTo>
                  <a:lnTo>
                    <a:pt x="527008" y="617524"/>
                  </a:lnTo>
                  <a:lnTo>
                    <a:pt x="530521" y="580468"/>
                  </a:lnTo>
                  <a:lnTo>
                    <a:pt x="530591" y="579731"/>
                  </a:lnTo>
                  <a:lnTo>
                    <a:pt x="528539" y="549951"/>
                  </a:lnTo>
                  <a:lnTo>
                    <a:pt x="528511" y="549547"/>
                  </a:lnTo>
                  <a:lnTo>
                    <a:pt x="522272" y="522400"/>
                  </a:lnTo>
                  <a:lnTo>
                    <a:pt x="520561" y="518434"/>
                  </a:lnTo>
                  <a:close/>
                </a:path>
                <a:path extrusionOk="0" h="884554" w="530860">
                  <a:moveTo>
                    <a:pt x="299645" y="211920"/>
                  </a:moveTo>
                  <a:lnTo>
                    <a:pt x="227260" y="211920"/>
                  </a:lnTo>
                  <a:lnTo>
                    <a:pt x="227260" y="336115"/>
                  </a:lnTo>
                  <a:lnTo>
                    <a:pt x="299645" y="336115"/>
                  </a:lnTo>
                  <a:lnTo>
                    <a:pt x="299645" y="211920"/>
                  </a:lnTo>
                  <a:close/>
                </a:path>
                <a:path extrusionOk="0" h="884554" w="530860">
                  <a:moveTo>
                    <a:pt x="485323" y="209805"/>
                  </a:moveTo>
                  <a:lnTo>
                    <a:pt x="299645" y="209805"/>
                  </a:lnTo>
                  <a:lnTo>
                    <a:pt x="320212" y="211920"/>
                  </a:lnTo>
                  <a:lnTo>
                    <a:pt x="319946" y="211920"/>
                  </a:lnTo>
                  <a:lnTo>
                    <a:pt x="360347" y="218429"/>
                  </a:lnTo>
                  <a:lnTo>
                    <a:pt x="403609" y="228529"/>
                  </a:lnTo>
                  <a:lnTo>
                    <a:pt x="447076" y="242538"/>
                  </a:lnTo>
                  <a:lnTo>
                    <a:pt x="468760" y="251029"/>
                  </a:lnTo>
                  <a:lnTo>
                    <a:pt x="485323" y="209805"/>
                  </a:lnTo>
                  <a:close/>
                </a:path>
              </a:pathLst>
            </a:custGeom>
            <a:solidFill>
              <a:srgbClr val="52318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701" name="Google Shape;701;p52"/>
            <p:cNvSpPr/>
            <p:nvPr/>
          </p:nvSpPr>
          <p:spPr>
            <a:xfrm>
              <a:off x="1529220" y="3551890"/>
              <a:ext cx="873420" cy="268700"/>
            </a:xfrm>
            <a:custGeom>
              <a:rect b="b" l="l" r="r" t="t"/>
              <a:pathLst>
                <a:path extrusionOk="0" h="590550" w="1919604">
                  <a:moveTo>
                    <a:pt x="1771820" y="589982"/>
                  </a:moveTo>
                  <a:lnTo>
                    <a:pt x="147629" y="589982"/>
                  </a:lnTo>
                  <a:lnTo>
                    <a:pt x="100965" y="582456"/>
                  </a:lnTo>
                  <a:lnTo>
                    <a:pt x="60439" y="561499"/>
                  </a:lnTo>
                  <a:lnTo>
                    <a:pt x="28482" y="529542"/>
                  </a:lnTo>
                  <a:lnTo>
                    <a:pt x="7525" y="489016"/>
                  </a:lnTo>
                  <a:lnTo>
                    <a:pt x="0" y="442353"/>
                  </a:lnTo>
                  <a:lnTo>
                    <a:pt x="0" y="147639"/>
                  </a:lnTo>
                  <a:lnTo>
                    <a:pt x="7525" y="100974"/>
                  </a:lnTo>
                  <a:lnTo>
                    <a:pt x="28482" y="60446"/>
                  </a:lnTo>
                  <a:lnTo>
                    <a:pt x="60439" y="28486"/>
                  </a:lnTo>
                  <a:lnTo>
                    <a:pt x="100965" y="7526"/>
                  </a:lnTo>
                  <a:lnTo>
                    <a:pt x="147629" y="0"/>
                  </a:lnTo>
                  <a:lnTo>
                    <a:pt x="1771820" y="0"/>
                  </a:lnTo>
                  <a:lnTo>
                    <a:pt x="1818483" y="7526"/>
                  </a:lnTo>
                  <a:lnTo>
                    <a:pt x="1859009" y="28486"/>
                  </a:lnTo>
                  <a:lnTo>
                    <a:pt x="1890966" y="60446"/>
                  </a:lnTo>
                  <a:lnTo>
                    <a:pt x="1911923" y="100974"/>
                  </a:lnTo>
                  <a:lnTo>
                    <a:pt x="1919449" y="147639"/>
                  </a:lnTo>
                  <a:lnTo>
                    <a:pt x="1919449" y="442353"/>
                  </a:lnTo>
                  <a:lnTo>
                    <a:pt x="1911923" y="489016"/>
                  </a:lnTo>
                  <a:lnTo>
                    <a:pt x="1890966" y="529542"/>
                  </a:lnTo>
                  <a:lnTo>
                    <a:pt x="1859009" y="561499"/>
                  </a:lnTo>
                  <a:lnTo>
                    <a:pt x="1818483" y="582456"/>
                  </a:lnTo>
                  <a:lnTo>
                    <a:pt x="1771820" y="589982"/>
                  </a:lnTo>
                  <a:close/>
                </a:path>
              </a:pathLst>
            </a:custGeom>
            <a:noFill/>
            <a:ln cap="flat" cmpd="sng" w="7825">
              <a:solidFill>
                <a:srgbClr val="241B5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702" name="Google Shape;702;p52"/>
            <p:cNvSpPr/>
            <p:nvPr/>
          </p:nvSpPr>
          <p:spPr>
            <a:xfrm>
              <a:off x="2553221" y="3551890"/>
              <a:ext cx="873420" cy="268700"/>
            </a:xfrm>
            <a:custGeom>
              <a:rect b="b" l="l" r="r" t="t"/>
              <a:pathLst>
                <a:path extrusionOk="0" h="590550" w="1919604">
                  <a:moveTo>
                    <a:pt x="1771820" y="589982"/>
                  </a:moveTo>
                  <a:lnTo>
                    <a:pt x="147629" y="589982"/>
                  </a:lnTo>
                  <a:lnTo>
                    <a:pt x="100965" y="582456"/>
                  </a:lnTo>
                  <a:lnTo>
                    <a:pt x="60439" y="561499"/>
                  </a:lnTo>
                  <a:lnTo>
                    <a:pt x="28482" y="529542"/>
                  </a:lnTo>
                  <a:lnTo>
                    <a:pt x="7525" y="489016"/>
                  </a:lnTo>
                  <a:lnTo>
                    <a:pt x="0" y="442353"/>
                  </a:lnTo>
                  <a:lnTo>
                    <a:pt x="0" y="147639"/>
                  </a:lnTo>
                  <a:lnTo>
                    <a:pt x="7525" y="100974"/>
                  </a:lnTo>
                  <a:lnTo>
                    <a:pt x="28482" y="60446"/>
                  </a:lnTo>
                  <a:lnTo>
                    <a:pt x="60439" y="28486"/>
                  </a:lnTo>
                  <a:lnTo>
                    <a:pt x="100965" y="7526"/>
                  </a:lnTo>
                  <a:lnTo>
                    <a:pt x="147629" y="0"/>
                  </a:lnTo>
                  <a:lnTo>
                    <a:pt x="1771820" y="0"/>
                  </a:lnTo>
                  <a:lnTo>
                    <a:pt x="1818483" y="7526"/>
                  </a:lnTo>
                  <a:lnTo>
                    <a:pt x="1859009" y="28486"/>
                  </a:lnTo>
                  <a:lnTo>
                    <a:pt x="1890966" y="60446"/>
                  </a:lnTo>
                  <a:lnTo>
                    <a:pt x="1911923" y="100974"/>
                  </a:lnTo>
                  <a:lnTo>
                    <a:pt x="1919449" y="147639"/>
                  </a:lnTo>
                  <a:lnTo>
                    <a:pt x="1919449" y="442353"/>
                  </a:lnTo>
                  <a:lnTo>
                    <a:pt x="1911923" y="489016"/>
                  </a:lnTo>
                  <a:lnTo>
                    <a:pt x="1890966" y="529542"/>
                  </a:lnTo>
                  <a:lnTo>
                    <a:pt x="1859009" y="561499"/>
                  </a:lnTo>
                  <a:lnTo>
                    <a:pt x="1818483" y="582456"/>
                  </a:lnTo>
                  <a:lnTo>
                    <a:pt x="1771820" y="589982"/>
                  </a:lnTo>
                  <a:close/>
                </a:path>
              </a:pathLst>
            </a:custGeom>
            <a:noFill/>
            <a:ln cap="flat" cmpd="sng" w="7825">
              <a:solidFill>
                <a:srgbClr val="241B5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703" name="Google Shape;703;p52"/>
            <p:cNvSpPr/>
            <p:nvPr/>
          </p:nvSpPr>
          <p:spPr>
            <a:xfrm>
              <a:off x="3577222" y="3551890"/>
              <a:ext cx="873420" cy="268700"/>
            </a:xfrm>
            <a:custGeom>
              <a:rect b="b" l="l" r="r" t="t"/>
              <a:pathLst>
                <a:path extrusionOk="0" h="590550" w="1919604">
                  <a:moveTo>
                    <a:pt x="1771820" y="589982"/>
                  </a:moveTo>
                  <a:lnTo>
                    <a:pt x="147629" y="589982"/>
                  </a:lnTo>
                  <a:lnTo>
                    <a:pt x="100965" y="582456"/>
                  </a:lnTo>
                  <a:lnTo>
                    <a:pt x="60439" y="561499"/>
                  </a:lnTo>
                  <a:lnTo>
                    <a:pt x="28482" y="529542"/>
                  </a:lnTo>
                  <a:lnTo>
                    <a:pt x="7525" y="489016"/>
                  </a:lnTo>
                  <a:lnTo>
                    <a:pt x="0" y="442353"/>
                  </a:lnTo>
                  <a:lnTo>
                    <a:pt x="0" y="147639"/>
                  </a:lnTo>
                  <a:lnTo>
                    <a:pt x="7525" y="100974"/>
                  </a:lnTo>
                  <a:lnTo>
                    <a:pt x="28482" y="60446"/>
                  </a:lnTo>
                  <a:lnTo>
                    <a:pt x="60439" y="28486"/>
                  </a:lnTo>
                  <a:lnTo>
                    <a:pt x="100965" y="7526"/>
                  </a:lnTo>
                  <a:lnTo>
                    <a:pt x="147629" y="0"/>
                  </a:lnTo>
                  <a:lnTo>
                    <a:pt x="1771820" y="0"/>
                  </a:lnTo>
                  <a:lnTo>
                    <a:pt x="1818483" y="7526"/>
                  </a:lnTo>
                  <a:lnTo>
                    <a:pt x="1859009" y="28486"/>
                  </a:lnTo>
                  <a:lnTo>
                    <a:pt x="1890966" y="60446"/>
                  </a:lnTo>
                  <a:lnTo>
                    <a:pt x="1911923" y="100974"/>
                  </a:lnTo>
                  <a:lnTo>
                    <a:pt x="1919449" y="147639"/>
                  </a:lnTo>
                  <a:lnTo>
                    <a:pt x="1919449" y="442353"/>
                  </a:lnTo>
                  <a:lnTo>
                    <a:pt x="1911923" y="489016"/>
                  </a:lnTo>
                  <a:lnTo>
                    <a:pt x="1890966" y="529542"/>
                  </a:lnTo>
                  <a:lnTo>
                    <a:pt x="1859009" y="561499"/>
                  </a:lnTo>
                  <a:lnTo>
                    <a:pt x="1818483" y="582456"/>
                  </a:lnTo>
                  <a:lnTo>
                    <a:pt x="1771820" y="589982"/>
                  </a:lnTo>
                  <a:close/>
                </a:path>
              </a:pathLst>
            </a:custGeom>
            <a:noFill/>
            <a:ln cap="flat" cmpd="sng" w="7825">
              <a:solidFill>
                <a:srgbClr val="241B5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704" name="Google Shape;704;p52"/>
            <p:cNvSpPr txBox="1"/>
            <p:nvPr/>
          </p:nvSpPr>
          <p:spPr>
            <a:xfrm>
              <a:off x="1762800" y="3618375"/>
              <a:ext cx="301500" cy="128400"/>
            </a:xfrm>
            <a:prstGeom prst="rect">
              <a:avLst/>
            </a:prstGeom>
            <a:noFill/>
            <a:ln>
              <a:noFill/>
            </a:ln>
          </p:spPr>
          <p:txBody>
            <a:bodyPr anchorCtr="0" anchor="t" bIns="0" lIns="0" spcFirstLastPara="1" rIns="0" wrap="square" tIns="5200">
              <a:spAutoFit/>
            </a:bodyPr>
            <a:lstStyle/>
            <a:p>
              <a:pPr indent="0" lvl="0" marL="0" rtl="0" algn="l">
                <a:lnSpc>
                  <a:spcPct val="100000"/>
                </a:lnSpc>
                <a:spcBef>
                  <a:spcPts val="0"/>
                </a:spcBef>
                <a:spcAft>
                  <a:spcPts val="0"/>
                </a:spcAft>
                <a:buNone/>
              </a:pPr>
              <a:r>
                <a:rPr b="1" lang="en" sz="800">
                  <a:solidFill>
                    <a:srgbClr val="523183"/>
                  </a:solidFill>
                  <a:latin typeface="Montserrat"/>
                  <a:ea typeface="Montserrat"/>
                  <a:cs typeface="Montserrat"/>
                  <a:sym typeface="Montserrat"/>
                </a:rPr>
                <a:t>Unit</a:t>
              </a:r>
              <a:endParaRPr sz="800">
                <a:latin typeface="Montserrat"/>
                <a:ea typeface="Montserrat"/>
                <a:cs typeface="Montserrat"/>
                <a:sym typeface="Montserrat"/>
              </a:endParaRPr>
            </a:p>
          </p:txBody>
        </p:sp>
        <p:sp>
          <p:nvSpPr>
            <p:cNvPr id="705" name="Google Shape;705;p52"/>
            <p:cNvSpPr txBox="1"/>
            <p:nvPr/>
          </p:nvSpPr>
          <p:spPr>
            <a:xfrm>
              <a:off x="2669100" y="3618375"/>
              <a:ext cx="683100" cy="128400"/>
            </a:xfrm>
            <a:prstGeom prst="rect">
              <a:avLst/>
            </a:prstGeom>
            <a:noFill/>
            <a:ln>
              <a:noFill/>
            </a:ln>
          </p:spPr>
          <p:txBody>
            <a:bodyPr anchorCtr="0" anchor="t" bIns="0" lIns="0" spcFirstLastPara="1" rIns="0" wrap="square" tIns="5200">
              <a:spAutoFit/>
            </a:bodyPr>
            <a:lstStyle/>
            <a:p>
              <a:pPr indent="0" lvl="0" marL="0" rtl="0" algn="l">
                <a:lnSpc>
                  <a:spcPct val="100000"/>
                </a:lnSpc>
                <a:spcBef>
                  <a:spcPts val="0"/>
                </a:spcBef>
                <a:spcAft>
                  <a:spcPts val="0"/>
                </a:spcAft>
                <a:buNone/>
              </a:pPr>
              <a:r>
                <a:rPr b="1" lang="en" sz="800">
                  <a:solidFill>
                    <a:srgbClr val="523183"/>
                  </a:solidFill>
                  <a:latin typeface="Montserrat"/>
                  <a:ea typeface="Montserrat"/>
                  <a:cs typeface="Montserrat"/>
                  <a:sym typeface="Montserrat"/>
                </a:rPr>
                <a:t>Settlement</a:t>
              </a:r>
              <a:endParaRPr sz="800">
                <a:latin typeface="Montserrat"/>
                <a:ea typeface="Montserrat"/>
                <a:cs typeface="Montserrat"/>
                <a:sym typeface="Montserrat"/>
              </a:endParaRPr>
            </a:p>
          </p:txBody>
        </p:sp>
        <p:sp>
          <p:nvSpPr>
            <p:cNvPr id="706" name="Google Shape;706;p52"/>
            <p:cNvSpPr txBox="1"/>
            <p:nvPr/>
          </p:nvSpPr>
          <p:spPr>
            <a:xfrm>
              <a:off x="3709350" y="3618375"/>
              <a:ext cx="649800" cy="128400"/>
            </a:xfrm>
            <a:prstGeom prst="rect">
              <a:avLst/>
            </a:prstGeom>
            <a:noFill/>
            <a:ln>
              <a:noFill/>
            </a:ln>
          </p:spPr>
          <p:txBody>
            <a:bodyPr anchorCtr="0" anchor="t" bIns="0" lIns="0" spcFirstLastPara="1" rIns="0" wrap="square" tIns="5200">
              <a:spAutoFit/>
            </a:bodyPr>
            <a:lstStyle/>
            <a:p>
              <a:pPr indent="0" lvl="0" marL="0" rtl="0" algn="ctr">
                <a:lnSpc>
                  <a:spcPct val="100000"/>
                </a:lnSpc>
                <a:spcBef>
                  <a:spcPts val="0"/>
                </a:spcBef>
                <a:spcAft>
                  <a:spcPts val="0"/>
                </a:spcAft>
                <a:buNone/>
              </a:pPr>
              <a:r>
                <a:rPr b="1" lang="en" sz="800">
                  <a:solidFill>
                    <a:srgbClr val="523183"/>
                  </a:solidFill>
                  <a:latin typeface="Montserrat"/>
                  <a:ea typeface="Montserrat"/>
                  <a:cs typeface="Montserrat"/>
                  <a:sym typeface="Montserrat"/>
                </a:rPr>
                <a:t>Issuance</a:t>
              </a:r>
              <a:endParaRPr sz="800">
                <a:latin typeface="Montserrat"/>
                <a:ea typeface="Montserrat"/>
                <a:cs typeface="Montserrat"/>
                <a:sym typeface="Montserrat"/>
              </a:endParaRPr>
            </a:p>
          </p:txBody>
        </p:sp>
        <p:sp>
          <p:nvSpPr>
            <p:cNvPr id="707" name="Google Shape;707;p52"/>
            <p:cNvSpPr/>
            <p:nvPr/>
          </p:nvSpPr>
          <p:spPr>
            <a:xfrm>
              <a:off x="519708" y="4218398"/>
              <a:ext cx="3933425" cy="0"/>
            </a:xfrm>
            <a:custGeom>
              <a:rect b="b" l="l" r="r" t="t"/>
              <a:pathLst>
                <a:path extrusionOk="0" h="120000" w="8644890">
                  <a:moveTo>
                    <a:pt x="8644605" y="0"/>
                  </a:moveTo>
                  <a:lnTo>
                    <a:pt x="0" y="0"/>
                  </a:lnTo>
                </a:path>
              </a:pathLst>
            </a:custGeom>
            <a:noFill/>
            <a:ln cap="flat" cmpd="sng" w="7825">
              <a:solidFill>
                <a:srgbClr val="241B5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708" name="Google Shape;708;p52"/>
            <p:cNvSpPr/>
            <p:nvPr/>
          </p:nvSpPr>
          <p:spPr>
            <a:xfrm>
              <a:off x="611916" y="4362507"/>
              <a:ext cx="264077" cy="452456"/>
            </a:xfrm>
            <a:custGeom>
              <a:rect b="b" l="l" r="r" t="t"/>
              <a:pathLst>
                <a:path extrusionOk="0" h="994409" w="580389">
                  <a:moveTo>
                    <a:pt x="437254" y="899166"/>
                  </a:moveTo>
                  <a:lnTo>
                    <a:pt x="216621" y="899166"/>
                  </a:lnTo>
                  <a:lnTo>
                    <a:pt x="317330" y="899627"/>
                  </a:lnTo>
                  <a:lnTo>
                    <a:pt x="317099" y="932201"/>
                  </a:lnTo>
                  <a:lnTo>
                    <a:pt x="334357" y="976017"/>
                  </a:lnTo>
                  <a:lnTo>
                    <a:pt x="376637" y="993875"/>
                  </a:lnTo>
                  <a:lnTo>
                    <a:pt x="400006" y="989325"/>
                  </a:lnTo>
                  <a:lnTo>
                    <a:pt x="419154" y="976609"/>
                  </a:lnTo>
                  <a:lnTo>
                    <a:pt x="432138" y="957640"/>
                  </a:lnTo>
                  <a:lnTo>
                    <a:pt x="437012" y="934338"/>
                  </a:lnTo>
                  <a:lnTo>
                    <a:pt x="437251" y="899627"/>
                  </a:lnTo>
                  <a:lnTo>
                    <a:pt x="437254" y="899166"/>
                  </a:lnTo>
                  <a:close/>
                </a:path>
                <a:path extrusionOk="0" h="994409" w="580389">
                  <a:moveTo>
                    <a:pt x="70050" y="101986"/>
                  </a:moveTo>
                  <a:lnTo>
                    <a:pt x="44730" y="106913"/>
                  </a:lnTo>
                  <a:lnTo>
                    <a:pt x="23986" y="120690"/>
                  </a:lnTo>
                  <a:lnTo>
                    <a:pt x="9920" y="141239"/>
                  </a:lnTo>
                  <a:lnTo>
                    <a:pt x="4638" y="166487"/>
                  </a:lnTo>
                  <a:lnTo>
                    <a:pt x="9572" y="191806"/>
                  </a:lnTo>
                  <a:lnTo>
                    <a:pt x="23351" y="212551"/>
                  </a:lnTo>
                  <a:lnTo>
                    <a:pt x="43901" y="226616"/>
                  </a:lnTo>
                  <a:lnTo>
                    <a:pt x="69500" y="231971"/>
                  </a:lnTo>
                  <a:lnTo>
                    <a:pt x="79432" y="231971"/>
                  </a:lnTo>
                  <a:lnTo>
                    <a:pt x="75759" y="758884"/>
                  </a:lnTo>
                  <a:lnTo>
                    <a:pt x="75694" y="768269"/>
                  </a:lnTo>
                  <a:lnTo>
                    <a:pt x="65035" y="768269"/>
                  </a:lnTo>
                  <a:lnTo>
                    <a:pt x="40092" y="773124"/>
                  </a:lnTo>
                  <a:lnTo>
                    <a:pt x="19347" y="786900"/>
                  </a:lnTo>
                  <a:lnTo>
                    <a:pt x="5281" y="807449"/>
                  </a:lnTo>
                  <a:lnTo>
                    <a:pt x="0" y="832697"/>
                  </a:lnTo>
                  <a:lnTo>
                    <a:pt x="4927" y="858016"/>
                  </a:lnTo>
                  <a:lnTo>
                    <a:pt x="18703" y="878761"/>
                  </a:lnTo>
                  <a:lnTo>
                    <a:pt x="39253" y="892826"/>
                  </a:lnTo>
                  <a:lnTo>
                    <a:pt x="64500" y="898108"/>
                  </a:lnTo>
                  <a:lnTo>
                    <a:pt x="96709" y="898328"/>
                  </a:lnTo>
                  <a:lnTo>
                    <a:pt x="96468" y="932201"/>
                  </a:lnTo>
                  <a:lnTo>
                    <a:pt x="101018" y="955575"/>
                  </a:lnTo>
                  <a:lnTo>
                    <a:pt x="113736" y="974722"/>
                  </a:lnTo>
                  <a:lnTo>
                    <a:pt x="132707" y="987703"/>
                  </a:lnTo>
                  <a:lnTo>
                    <a:pt x="156016" y="992577"/>
                  </a:lnTo>
                  <a:lnTo>
                    <a:pt x="179385" y="988027"/>
                  </a:lnTo>
                  <a:lnTo>
                    <a:pt x="211516" y="956342"/>
                  </a:lnTo>
                  <a:lnTo>
                    <a:pt x="216618" y="899627"/>
                  </a:lnTo>
                  <a:lnTo>
                    <a:pt x="216621" y="899166"/>
                  </a:lnTo>
                  <a:lnTo>
                    <a:pt x="437254" y="899166"/>
                  </a:lnTo>
                  <a:lnTo>
                    <a:pt x="437379" y="880999"/>
                  </a:lnTo>
                  <a:lnTo>
                    <a:pt x="476137" y="859693"/>
                  </a:lnTo>
                  <a:lnTo>
                    <a:pt x="509961" y="831639"/>
                  </a:lnTo>
                  <a:lnTo>
                    <a:pt x="537935" y="797737"/>
                  </a:lnTo>
                  <a:lnTo>
                    <a:pt x="553129" y="769903"/>
                  </a:lnTo>
                  <a:lnTo>
                    <a:pt x="345392" y="769903"/>
                  </a:lnTo>
                  <a:lnTo>
                    <a:pt x="205606" y="769170"/>
                  </a:lnTo>
                  <a:lnTo>
                    <a:pt x="206937" y="577799"/>
                  </a:lnTo>
                  <a:lnTo>
                    <a:pt x="207019" y="565972"/>
                  </a:lnTo>
                  <a:lnTo>
                    <a:pt x="552646" y="565972"/>
                  </a:lnTo>
                  <a:lnTo>
                    <a:pt x="537086" y="537680"/>
                  </a:lnTo>
                  <a:lnTo>
                    <a:pt x="507806" y="502864"/>
                  </a:lnTo>
                  <a:lnTo>
                    <a:pt x="537568" y="468465"/>
                  </a:lnTo>
                  <a:lnTo>
                    <a:pt x="555569" y="436792"/>
                  </a:lnTo>
                  <a:lnTo>
                    <a:pt x="347717" y="436792"/>
                  </a:lnTo>
                  <a:lnTo>
                    <a:pt x="207930" y="436060"/>
                  </a:lnTo>
                  <a:lnTo>
                    <a:pt x="209128" y="263893"/>
                  </a:lnTo>
                  <a:lnTo>
                    <a:pt x="209241" y="247601"/>
                  </a:lnTo>
                  <a:lnTo>
                    <a:pt x="209344" y="232872"/>
                  </a:lnTo>
                  <a:lnTo>
                    <a:pt x="554926" y="232872"/>
                  </a:lnTo>
                  <a:lnTo>
                    <a:pt x="542037" y="208455"/>
                  </a:lnTo>
                  <a:lnTo>
                    <a:pt x="514540" y="174166"/>
                  </a:lnTo>
                  <a:lnTo>
                    <a:pt x="481112" y="145643"/>
                  </a:lnTo>
                  <a:lnTo>
                    <a:pt x="442656" y="123797"/>
                  </a:lnTo>
                  <a:lnTo>
                    <a:pt x="442773" y="106913"/>
                  </a:lnTo>
                  <a:lnTo>
                    <a:pt x="442796" y="103504"/>
                  </a:lnTo>
                  <a:lnTo>
                    <a:pt x="322880" y="103504"/>
                  </a:lnTo>
                  <a:lnTo>
                    <a:pt x="222171" y="103043"/>
                  </a:lnTo>
                  <a:lnTo>
                    <a:pt x="222177" y="102206"/>
                  </a:lnTo>
                  <a:lnTo>
                    <a:pt x="102258" y="102206"/>
                  </a:lnTo>
                  <a:lnTo>
                    <a:pt x="70050" y="101986"/>
                  </a:lnTo>
                  <a:close/>
                </a:path>
                <a:path extrusionOk="0" h="994409" w="580389">
                  <a:moveTo>
                    <a:pt x="552646" y="565972"/>
                  </a:moveTo>
                  <a:lnTo>
                    <a:pt x="207019" y="565972"/>
                  </a:lnTo>
                  <a:lnTo>
                    <a:pt x="346806" y="566705"/>
                  </a:lnTo>
                  <a:lnTo>
                    <a:pt x="386257" y="574975"/>
                  </a:lnTo>
                  <a:lnTo>
                    <a:pt x="418402" y="596994"/>
                  </a:lnTo>
                  <a:lnTo>
                    <a:pt x="439970" y="629447"/>
                  </a:lnTo>
                  <a:lnTo>
                    <a:pt x="447693" y="669016"/>
                  </a:lnTo>
                  <a:lnTo>
                    <a:pt x="439418" y="708467"/>
                  </a:lnTo>
                  <a:lnTo>
                    <a:pt x="417400" y="740612"/>
                  </a:lnTo>
                  <a:lnTo>
                    <a:pt x="384954" y="762180"/>
                  </a:lnTo>
                  <a:lnTo>
                    <a:pt x="345392" y="769903"/>
                  </a:lnTo>
                  <a:lnTo>
                    <a:pt x="553129" y="769903"/>
                  </a:lnTo>
                  <a:lnTo>
                    <a:pt x="559144" y="758884"/>
                  </a:lnTo>
                  <a:lnTo>
                    <a:pt x="572672" y="715977"/>
                  </a:lnTo>
                  <a:lnTo>
                    <a:pt x="577605" y="669916"/>
                  </a:lnTo>
                  <a:lnTo>
                    <a:pt x="572992" y="622213"/>
                  </a:lnTo>
                  <a:lnTo>
                    <a:pt x="559150" y="577799"/>
                  </a:lnTo>
                  <a:lnTo>
                    <a:pt x="552646" y="565972"/>
                  </a:lnTo>
                  <a:close/>
                </a:path>
                <a:path extrusionOk="0" h="994409" w="580389">
                  <a:moveTo>
                    <a:pt x="554926" y="232872"/>
                  </a:moveTo>
                  <a:lnTo>
                    <a:pt x="209344" y="232872"/>
                  </a:lnTo>
                  <a:lnTo>
                    <a:pt x="349130" y="233605"/>
                  </a:lnTo>
                  <a:lnTo>
                    <a:pt x="388581" y="241875"/>
                  </a:lnTo>
                  <a:lnTo>
                    <a:pt x="420725" y="263893"/>
                  </a:lnTo>
                  <a:lnTo>
                    <a:pt x="442290" y="296342"/>
                  </a:lnTo>
                  <a:lnTo>
                    <a:pt x="450007" y="335906"/>
                  </a:lnTo>
                  <a:lnTo>
                    <a:pt x="441737" y="375357"/>
                  </a:lnTo>
                  <a:lnTo>
                    <a:pt x="419720" y="407501"/>
                  </a:lnTo>
                  <a:lnTo>
                    <a:pt x="387274" y="429070"/>
                  </a:lnTo>
                  <a:lnTo>
                    <a:pt x="347717" y="436792"/>
                  </a:lnTo>
                  <a:lnTo>
                    <a:pt x="555569" y="436792"/>
                  </a:lnTo>
                  <a:lnTo>
                    <a:pt x="560189" y="428663"/>
                  </a:lnTo>
                  <a:lnTo>
                    <a:pt x="574647" y="384449"/>
                  </a:lnTo>
                  <a:lnTo>
                    <a:pt x="579919" y="336816"/>
                  </a:lnTo>
                  <a:lnTo>
                    <a:pt x="575629" y="290691"/>
                  </a:lnTo>
                  <a:lnTo>
                    <a:pt x="562701" y="247601"/>
                  </a:lnTo>
                  <a:lnTo>
                    <a:pt x="554926" y="232872"/>
                  </a:lnTo>
                  <a:close/>
                </a:path>
                <a:path extrusionOk="0" h="994409" w="580389">
                  <a:moveTo>
                    <a:pt x="383548" y="1298"/>
                  </a:moveTo>
                  <a:lnTo>
                    <a:pt x="341031" y="18564"/>
                  </a:lnTo>
                  <a:lnTo>
                    <a:pt x="323267" y="60385"/>
                  </a:lnTo>
                  <a:lnTo>
                    <a:pt x="322890" y="101986"/>
                  </a:lnTo>
                  <a:lnTo>
                    <a:pt x="322880" y="103504"/>
                  </a:lnTo>
                  <a:lnTo>
                    <a:pt x="442796" y="103504"/>
                  </a:lnTo>
                  <a:lnTo>
                    <a:pt x="443085" y="61673"/>
                  </a:lnTo>
                  <a:lnTo>
                    <a:pt x="438540" y="38304"/>
                  </a:lnTo>
                  <a:lnTo>
                    <a:pt x="425823" y="19156"/>
                  </a:lnTo>
                  <a:lnTo>
                    <a:pt x="406852" y="6173"/>
                  </a:lnTo>
                  <a:lnTo>
                    <a:pt x="383548" y="1298"/>
                  </a:lnTo>
                  <a:close/>
                </a:path>
                <a:path extrusionOk="0" h="994409" w="580389">
                  <a:moveTo>
                    <a:pt x="162926" y="0"/>
                  </a:moveTo>
                  <a:lnTo>
                    <a:pt x="120409" y="17267"/>
                  </a:lnTo>
                  <a:lnTo>
                    <a:pt x="102551" y="59547"/>
                  </a:lnTo>
                  <a:lnTo>
                    <a:pt x="102260" y="101986"/>
                  </a:lnTo>
                  <a:lnTo>
                    <a:pt x="102258" y="102206"/>
                  </a:lnTo>
                  <a:lnTo>
                    <a:pt x="222177" y="102206"/>
                  </a:lnTo>
                  <a:lnTo>
                    <a:pt x="222455" y="61673"/>
                  </a:lnTo>
                  <a:lnTo>
                    <a:pt x="222464" y="60385"/>
                  </a:lnTo>
                  <a:lnTo>
                    <a:pt x="218020" y="37532"/>
                  </a:lnTo>
                  <a:lnTo>
                    <a:pt x="217919" y="37010"/>
                  </a:lnTo>
                  <a:lnTo>
                    <a:pt x="205201" y="17859"/>
                  </a:lnTo>
                  <a:lnTo>
                    <a:pt x="186231" y="4875"/>
                  </a:lnTo>
                  <a:lnTo>
                    <a:pt x="162926" y="0"/>
                  </a:lnTo>
                  <a:close/>
                </a:path>
              </a:pathLst>
            </a:custGeom>
            <a:solidFill>
              <a:srgbClr val="52318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nvGrpSpPr>
            <p:cNvPr id="709" name="Google Shape;709;p52"/>
            <p:cNvGrpSpPr/>
            <p:nvPr/>
          </p:nvGrpSpPr>
          <p:grpSpPr>
            <a:xfrm>
              <a:off x="2680891" y="4389316"/>
              <a:ext cx="530847" cy="386041"/>
              <a:chOff x="5894660" y="9651091"/>
              <a:chExt cx="1167209" cy="848816"/>
            </a:xfrm>
          </p:grpSpPr>
          <p:sp>
            <p:nvSpPr>
              <p:cNvPr id="710" name="Google Shape;710;p52"/>
              <p:cNvSpPr/>
              <p:nvPr/>
            </p:nvSpPr>
            <p:spPr>
              <a:xfrm>
                <a:off x="5982581" y="9739019"/>
                <a:ext cx="991870" cy="673100"/>
              </a:xfrm>
              <a:custGeom>
                <a:rect b="b" l="l" r="r" t="t"/>
                <a:pathLst>
                  <a:path extrusionOk="0" h="673100" w="991870">
                    <a:moveTo>
                      <a:pt x="87924" y="672963"/>
                    </a:moveTo>
                    <a:lnTo>
                      <a:pt x="0" y="227940"/>
                    </a:lnTo>
                    <a:lnTo>
                      <a:pt x="341193" y="387129"/>
                    </a:lnTo>
                    <a:lnTo>
                      <a:pt x="703004" y="271352"/>
                    </a:lnTo>
                    <a:lnTo>
                      <a:pt x="991362" y="28941"/>
                    </a:lnTo>
                    <a:lnTo>
                      <a:pt x="991362" y="539093"/>
                    </a:lnTo>
                    <a:lnTo>
                      <a:pt x="703004" y="271352"/>
                    </a:lnTo>
                    <a:lnTo>
                      <a:pt x="586139" y="672963"/>
                    </a:lnTo>
                    <a:lnTo>
                      <a:pt x="87924" y="672963"/>
                    </a:lnTo>
                    <a:lnTo>
                      <a:pt x="341193" y="387129"/>
                    </a:lnTo>
                    <a:lnTo>
                      <a:pt x="341193" y="0"/>
                    </a:lnTo>
                    <a:lnTo>
                      <a:pt x="0" y="227940"/>
                    </a:lnTo>
                  </a:path>
                </a:pathLst>
              </a:custGeom>
              <a:noFill/>
              <a:ln cap="flat" cmpd="sng" w="7825">
                <a:solidFill>
                  <a:srgbClr val="241B5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711" name="Google Shape;711;p52"/>
              <p:cNvSpPr/>
              <p:nvPr/>
            </p:nvSpPr>
            <p:spPr>
              <a:xfrm>
                <a:off x="6568720" y="10278113"/>
                <a:ext cx="405765" cy="133984"/>
              </a:xfrm>
              <a:custGeom>
                <a:rect b="b" l="l" r="r" t="t"/>
                <a:pathLst>
                  <a:path extrusionOk="0" h="133984" w="405765">
                    <a:moveTo>
                      <a:pt x="405223" y="0"/>
                    </a:moveTo>
                    <a:lnTo>
                      <a:pt x="0" y="133870"/>
                    </a:lnTo>
                  </a:path>
                </a:pathLst>
              </a:custGeom>
              <a:noFill/>
              <a:ln cap="flat" cmpd="sng" w="7825">
                <a:solidFill>
                  <a:srgbClr val="241B5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712" name="Google Shape;712;p52"/>
              <p:cNvSpPr/>
              <p:nvPr/>
            </p:nvSpPr>
            <p:spPr>
              <a:xfrm>
                <a:off x="6323771" y="9739020"/>
                <a:ext cx="361950" cy="271779"/>
              </a:xfrm>
              <a:custGeom>
                <a:rect b="b" l="l" r="r" t="t"/>
                <a:pathLst>
                  <a:path extrusionOk="0" h="271779" w="361950">
                    <a:moveTo>
                      <a:pt x="361810" y="271352"/>
                    </a:moveTo>
                    <a:lnTo>
                      <a:pt x="0" y="0"/>
                    </a:lnTo>
                  </a:path>
                </a:pathLst>
              </a:custGeom>
              <a:noFill/>
              <a:ln cap="flat" cmpd="sng" w="7825">
                <a:solidFill>
                  <a:srgbClr val="241B5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713" name="Google Shape;713;p52"/>
              <p:cNvPicPr preferRelativeResize="0"/>
              <p:nvPr/>
            </p:nvPicPr>
            <p:blipFill rotWithShape="1">
              <a:blip r:embed="rId6">
                <a:alphaModFix/>
              </a:blip>
              <a:srcRect b="0" l="0" r="0" t="0"/>
              <a:stretch/>
            </p:blipFill>
            <p:spPr>
              <a:xfrm>
                <a:off x="6597660" y="9922449"/>
                <a:ext cx="175848" cy="175848"/>
              </a:xfrm>
              <a:prstGeom prst="rect">
                <a:avLst/>
              </a:prstGeom>
              <a:noFill/>
              <a:ln>
                <a:noFill/>
              </a:ln>
            </p:spPr>
          </p:pic>
          <p:pic>
            <p:nvPicPr>
              <p:cNvPr id="714" name="Google Shape;714;p52"/>
              <p:cNvPicPr preferRelativeResize="0"/>
              <p:nvPr/>
            </p:nvPicPr>
            <p:blipFill rotWithShape="1">
              <a:blip r:embed="rId6">
                <a:alphaModFix/>
              </a:blip>
              <a:srcRect b="0" l="0" r="0" t="0"/>
              <a:stretch/>
            </p:blipFill>
            <p:spPr>
              <a:xfrm>
                <a:off x="6235849" y="9651091"/>
                <a:ext cx="175848" cy="175848"/>
              </a:xfrm>
              <a:prstGeom prst="rect">
                <a:avLst/>
              </a:prstGeom>
              <a:noFill/>
              <a:ln>
                <a:noFill/>
              </a:ln>
            </p:spPr>
          </p:pic>
          <p:pic>
            <p:nvPicPr>
              <p:cNvPr id="715" name="Google Shape;715;p52"/>
              <p:cNvPicPr preferRelativeResize="0"/>
              <p:nvPr/>
            </p:nvPicPr>
            <p:blipFill rotWithShape="1">
              <a:blip r:embed="rId6">
                <a:alphaModFix/>
              </a:blip>
              <a:srcRect b="0" l="0" r="0" t="0"/>
              <a:stretch/>
            </p:blipFill>
            <p:spPr>
              <a:xfrm>
                <a:off x="6235849" y="10038229"/>
                <a:ext cx="175848" cy="175848"/>
              </a:xfrm>
              <a:prstGeom prst="rect">
                <a:avLst/>
              </a:prstGeom>
              <a:noFill/>
              <a:ln>
                <a:noFill/>
              </a:ln>
            </p:spPr>
          </p:pic>
          <p:pic>
            <p:nvPicPr>
              <p:cNvPr id="716" name="Google Shape;716;p52"/>
              <p:cNvPicPr preferRelativeResize="0"/>
              <p:nvPr/>
            </p:nvPicPr>
            <p:blipFill rotWithShape="1">
              <a:blip r:embed="rId6">
                <a:alphaModFix/>
              </a:blip>
              <a:srcRect b="0" l="0" r="0" t="0"/>
              <a:stretch/>
            </p:blipFill>
            <p:spPr>
              <a:xfrm>
                <a:off x="5982582" y="10324059"/>
                <a:ext cx="175848" cy="175848"/>
              </a:xfrm>
              <a:prstGeom prst="rect">
                <a:avLst/>
              </a:prstGeom>
              <a:noFill/>
              <a:ln>
                <a:noFill/>
              </a:ln>
            </p:spPr>
          </p:pic>
          <p:pic>
            <p:nvPicPr>
              <p:cNvPr id="717" name="Google Shape;717;p52"/>
              <p:cNvPicPr preferRelativeResize="0"/>
              <p:nvPr/>
            </p:nvPicPr>
            <p:blipFill rotWithShape="1">
              <a:blip r:embed="rId6">
                <a:alphaModFix/>
              </a:blip>
              <a:srcRect b="0" l="0" r="0" t="0"/>
              <a:stretch/>
            </p:blipFill>
            <p:spPr>
              <a:xfrm>
                <a:off x="5894660" y="9879032"/>
                <a:ext cx="175848" cy="175848"/>
              </a:xfrm>
              <a:prstGeom prst="rect">
                <a:avLst/>
              </a:prstGeom>
              <a:noFill/>
              <a:ln>
                <a:noFill/>
              </a:ln>
            </p:spPr>
          </p:pic>
          <p:pic>
            <p:nvPicPr>
              <p:cNvPr id="718" name="Google Shape;718;p52"/>
              <p:cNvPicPr preferRelativeResize="0"/>
              <p:nvPr/>
            </p:nvPicPr>
            <p:blipFill rotWithShape="1">
              <a:blip r:embed="rId6">
                <a:alphaModFix/>
              </a:blip>
              <a:srcRect b="0" l="0" r="0" t="0"/>
              <a:stretch/>
            </p:blipFill>
            <p:spPr>
              <a:xfrm>
                <a:off x="6480793" y="10324059"/>
                <a:ext cx="175848" cy="175848"/>
              </a:xfrm>
              <a:prstGeom prst="rect">
                <a:avLst/>
              </a:prstGeom>
              <a:noFill/>
              <a:ln>
                <a:noFill/>
              </a:ln>
            </p:spPr>
          </p:pic>
          <p:pic>
            <p:nvPicPr>
              <p:cNvPr id="719" name="Google Shape;719;p52"/>
              <p:cNvPicPr preferRelativeResize="0"/>
              <p:nvPr/>
            </p:nvPicPr>
            <p:blipFill rotWithShape="1">
              <a:blip r:embed="rId6">
                <a:alphaModFix/>
              </a:blip>
              <a:srcRect b="0" l="0" r="0" t="0"/>
              <a:stretch/>
            </p:blipFill>
            <p:spPr>
              <a:xfrm>
                <a:off x="6886021" y="9680036"/>
                <a:ext cx="175848" cy="175848"/>
              </a:xfrm>
              <a:prstGeom prst="rect">
                <a:avLst/>
              </a:prstGeom>
              <a:noFill/>
              <a:ln>
                <a:noFill/>
              </a:ln>
            </p:spPr>
          </p:pic>
          <p:pic>
            <p:nvPicPr>
              <p:cNvPr id="720" name="Google Shape;720;p52"/>
              <p:cNvPicPr preferRelativeResize="0"/>
              <p:nvPr/>
            </p:nvPicPr>
            <p:blipFill rotWithShape="1">
              <a:blip r:embed="rId6">
                <a:alphaModFix/>
              </a:blip>
              <a:srcRect b="0" l="0" r="0" t="0"/>
              <a:stretch/>
            </p:blipFill>
            <p:spPr>
              <a:xfrm>
                <a:off x="6886021" y="10190189"/>
                <a:ext cx="175848" cy="175848"/>
              </a:xfrm>
              <a:prstGeom prst="rect">
                <a:avLst/>
              </a:prstGeom>
              <a:noFill/>
              <a:ln>
                <a:noFill/>
              </a:ln>
            </p:spPr>
          </p:pic>
        </p:grpSp>
        <p:grpSp>
          <p:nvGrpSpPr>
            <p:cNvPr id="721" name="Google Shape;721;p52"/>
            <p:cNvGrpSpPr/>
            <p:nvPr/>
          </p:nvGrpSpPr>
          <p:grpSpPr>
            <a:xfrm>
              <a:off x="3704821" y="4409311"/>
              <a:ext cx="581352" cy="346269"/>
              <a:chOff x="8146044" y="9695054"/>
              <a:chExt cx="1278258" cy="761365"/>
            </a:xfrm>
          </p:grpSpPr>
          <p:sp>
            <p:nvSpPr>
              <p:cNvPr id="722" name="Google Shape;722;p52"/>
              <p:cNvSpPr/>
              <p:nvPr/>
            </p:nvSpPr>
            <p:spPr>
              <a:xfrm>
                <a:off x="8146048" y="9695054"/>
                <a:ext cx="1278254" cy="761365"/>
              </a:xfrm>
              <a:custGeom>
                <a:rect b="b" l="l" r="r" t="t"/>
                <a:pathLst>
                  <a:path extrusionOk="0" h="761365" w="1278254">
                    <a:moveTo>
                      <a:pt x="1138625" y="0"/>
                    </a:moveTo>
                    <a:lnTo>
                      <a:pt x="139220" y="0"/>
                    </a:lnTo>
                    <a:lnTo>
                      <a:pt x="95200" y="7094"/>
                    </a:lnTo>
                    <a:lnTo>
                      <a:pt x="56981" y="26853"/>
                    </a:lnTo>
                    <a:lnTo>
                      <a:pt x="26850" y="56988"/>
                    </a:lnTo>
                    <a:lnTo>
                      <a:pt x="7093" y="95210"/>
                    </a:lnTo>
                    <a:lnTo>
                      <a:pt x="0" y="139231"/>
                    </a:lnTo>
                    <a:lnTo>
                      <a:pt x="0" y="621656"/>
                    </a:lnTo>
                    <a:lnTo>
                      <a:pt x="7093" y="665633"/>
                    </a:lnTo>
                    <a:lnTo>
                      <a:pt x="26850" y="703849"/>
                    </a:lnTo>
                    <a:lnTo>
                      <a:pt x="56981" y="734000"/>
                    </a:lnTo>
                    <a:lnTo>
                      <a:pt x="95200" y="753781"/>
                    </a:lnTo>
                    <a:lnTo>
                      <a:pt x="139220" y="760887"/>
                    </a:lnTo>
                    <a:lnTo>
                      <a:pt x="1138625" y="760887"/>
                    </a:lnTo>
                    <a:lnTo>
                      <a:pt x="1182596" y="753781"/>
                    </a:lnTo>
                    <a:lnTo>
                      <a:pt x="1220810" y="734000"/>
                    </a:lnTo>
                    <a:lnTo>
                      <a:pt x="1250959" y="703849"/>
                    </a:lnTo>
                    <a:lnTo>
                      <a:pt x="1270740" y="665633"/>
                    </a:lnTo>
                    <a:lnTo>
                      <a:pt x="1277845" y="621656"/>
                    </a:lnTo>
                    <a:lnTo>
                      <a:pt x="1277845" y="139231"/>
                    </a:lnTo>
                    <a:lnTo>
                      <a:pt x="1270740" y="95210"/>
                    </a:lnTo>
                    <a:lnTo>
                      <a:pt x="1250959" y="56988"/>
                    </a:lnTo>
                    <a:lnTo>
                      <a:pt x="1220810" y="26853"/>
                    </a:lnTo>
                    <a:lnTo>
                      <a:pt x="1182596" y="7094"/>
                    </a:lnTo>
                    <a:lnTo>
                      <a:pt x="1138625" y="0"/>
                    </a:lnTo>
                    <a:close/>
                  </a:path>
                </a:pathLst>
              </a:custGeom>
              <a:solidFill>
                <a:srgbClr val="52318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723" name="Google Shape;723;p52"/>
              <p:cNvPicPr preferRelativeResize="0"/>
              <p:nvPr/>
            </p:nvPicPr>
            <p:blipFill rotWithShape="1">
              <a:blip r:embed="rId7">
                <a:alphaModFix/>
              </a:blip>
              <a:srcRect b="0" l="0" r="0" t="0"/>
              <a:stretch/>
            </p:blipFill>
            <p:spPr>
              <a:xfrm>
                <a:off x="8146044" y="9695066"/>
                <a:ext cx="1277845" cy="243196"/>
              </a:xfrm>
              <a:prstGeom prst="rect">
                <a:avLst/>
              </a:prstGeom>
              <a:noFill/>
              <a:ln>
                <a:noFill/>
              </a:ln>
            </p:spPr>
          </p:pic>
          <p:pic>
            <p:nvPicPr>
              <p:cNvPr id="724" name="Google Shape;724;p52"/>
              <p:cNvPicPr preferRelativeResize="0"/>
              <p:nvPr/>
            </p:nvPicPr>
            <p:blipFill rotWithShape="1">
              <a:blip r:embed="rId8">
                <a:alphaModFix/>
              </a:blip>
              <a:srcRect b="0" l="0" r="0" t="0"/>
              <a:stretch/>
            </p:blipFill>
            <p:spPr>
              <a:xfrm>
                <a:off x="8226753" y="9780568"/>
                <a:ext cx="72186" cy="72186"/>
              </a:xfrm>
              <a:prstGeom prst="rect">
                <a:avLst/>
              </a:prstGeom>
              <a:noFill/>
              <a:ln>
                <a:noFill/>
              </a:ln>
            </p:spPr>
          </p:pic>
          <p:pic>
            <p:nvPicPr>
              <p:cNvPr id="725" name="Google Shape;725;p52"/>
              <p:cNvPicPr preferRelativeResize="0"/>
              <p:nvPr/>
            </p:nvPicPr>
            <p:blipFill rotWithShape="1">
              <a:blip r:embed="rId8">
                <a:alphaModFix/>
              </a:blip>
              <a:srcRect b="0" l="0" r="0" t="0"/>
              <a:stretch/>
            </p:blipFill>
            <p:spPr>
              <a:xfrm>
                <a:off x="8326789" y="9780568"/>
                <a:ext cx="72186" cy="72186"/>
              </a:xfrm>
              <a:prstGeom prst="rect">
                <a:avLst/>
              </a:prstGeom>
              <a:noFill/>
              <a:ln>
                <a:noFill/>
              </a:ln>
            </p:spPr>
          </p:pic>
          <p:pic>
            <p:nvPicPr>
              <p:cNvPr id="726" name="Google Shape;726;p52"/>
              <p:cNvPicPr preferRelativeResize="0"/>
              <p:nvPr/>
            </p:nvPicPr>
            <p:blipFill rotWithShape="1">
              <a:blip r:embed="rId9">
                <a:alphaModFix/>
              </a:blip>
              <a:srcRect b="0" l="0" r="0" t="0"/>
              <a:stretch/>
            </p:blipFill>
            <p:spPr>
              <a:xfrm>
                <a:off x="8432172" y="9780568"/>
                <a:ext cx="72186" cy="72186"/>
              </a:xfrm>
              <a:prstGeom prst="rect">
                <a:avLst/>
              </a:prstGeom>
              <a:noFill/>
              <a:ln>
                <a:noFill/>
              </a:ln>
            </p:spPr>
          </p:pic>
          <p:sp>
            <p:nvSpPr>
              <p:cNvPr id="727" name="Google Shape;727;p52"/>
              <p:cNvSpPr/>
              <p:nvPr/>
            </p:nvSpPr>
            <p:spPr>
              <a:xfrm>
                <a:off x="8510475" y="10061832"/>
                <a:ext cx="134620" cy="267970"/>
              </a:xfrm>
              <a:custGeom>
                <a:rect b="b" l="l" r="r" t="t"/>
                <a:pathLst>
                  <a:path extrusionOk="0" h="267970" w="134620">
                    <a:moveTo>
                      <a:pt x="134194" y="0"/>
                    </a:moveTo>
                    <a:lnTo>
                      <a:pt x="0" y="134194"/>
                    </a:lnTo>
                    <a:lnTo>
                      <a:pt x="133472" y="267656"/>
                    </a:lnTo>
                  </a:path>
                </a:pathLst>
              </a:custGeom>
              <a:noFill/>
              <a:ln cap="flat" cmpd="sng" w="159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728" name="Google Shape;728;p52"/>
              <p:cNvSpPr/>
              <p:nvPr/>
            </p:nvSpPr>
            <p:spPr>
              <a:xfrm>
                <a:off x="8925267" y="10061832"/>
                <a:ext cx="134620" cy="267970"/>
              </a:xfrm>
              <a:custGeom>
                <a:rect b="b" l="l" r="r" t="t"/>
                <a:pathLst>
                  <a:path extrusionOk="0" h="267970" w="134620">
                    <a:moveTo>
                      <a:pt x="0" y="0"/>
                    </a:moveTo>
                    <a:lnTo>
                      <a:pt x="134194" y="134194"/>
                    </a:lnTo>
                    <a:lnTo>
                      <a:pt x="722" y="267656"/>
                    </a:lnTo>
                  </a:path>
                </a:pathLst>
              </a:custGeom>
              <a:noFill/>
              <a:ln cap="flat" cmpd="sng" w="159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729" name="Google Shape;729;p52"/>
              <p:cNvSpPr/>
              <p:nvPr/>
            </p:nvSpPr>
            <p:spPr>
              <a:xfrm>
                <a:off x="8704794" y="10061832"/>
                <a:ext cx="178434" cy="267970"/>
              </a:xfrm>
              <a:custGeom>
                <a:rect b="b" l="l" r="r" t="t"/>
                <a:pathLst>
                  <a:path extrusionOk="0" h="267970" w="178434">
                    <a:moveTo>
                      <a:pt x="178402" y="0"/>
                    </a:moveTo>
                    <a:lnTo>
                      <a:pt x="0" y="267656"/>
                    </a:lnTo>
                  </a:path>
                </a:pathLst>
              </a:custGeom>
              <a:noFill/>
              <a:ln cap="flat" cmpd="sng" w="159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grpSp>
          <p:nvGrpSpPr>
            <p:cNvPr id="730" name="Google Shape;730;p52"/>
            <p:cNvGrpSpPr/>
            <p:nvPr/>
          </p:nvGrpSpPr>
          <p:grpSpPr>
            <a:xfrm>
              <a:off x="3754952" y="3875608"/>
              <a:ext cx="517237" cy="274850"/>
              <a:chOff x="8256270" y="8521565"/>
              <a:chExt cx="1137284" cy="604331"/>
            </a:xfrm>
          </p:grpSpPr>
          <p:pic>
            <p:nvPicPr>
              <p:cNvPr id="731" name="Google Shape;731;p52"/>
              <p:cNvPicPr preferRelativeResize="0"/>
              <p:nvPr/>
            </p:nvPicPr>
            <p:blipFill rotWithShape="1">
              <a:blip r:embed="rId10">
                <a:alphaModFix/>
              </a:blip>
              <a:srcRect b="0" l="0" r="0" t="0"/>
              <a:stretch/>
            </p:blipFill>
            <p:spPr>
              <a:xfrm>
                <a:off x="8731393" y="8521565"/>
                <a:ext cx="186507" cy="186496"/>
              </a:xfrm>
              <a:prstGeom prst="rect">
                <a:avLst/>
              </a:prstGeom>
              <a:noFill/>
              <a:ln>
                <a:noFill/>
              </a:ln>
            </p:spPr>
          </p:pic>
          <p:pic>
            <p:nvPicPr>
              <p:cNvPr id="732" name="Google Shape;732;p52"/>
              <p:cNvPicPr preferRelativeResize="0"/>
              <p:nvPr/>
            </p:nvPicPr>
            <p:blipFill rotWithShape="1">
              <a:blip r:embed="rId11">
                <a:alphaModFix/>
              </a:blip>
              <a:srcRect b="0" l="0" r="0" t="0"/>
              <a:stretch/>
            </p:blipFill>
            <p:spPr>
              <a:xfrm>
                <a:off x="8416121" y="8565969"/>
                <a:ext cx="186507" cy="186496"/>
              </a:xfrm>
              <a:prstGeom prst="rect">
                <a:avLst/>
              </a:prstGeom>
              <a:noFill/>
              <a:ln>
                <a:noFill/>
              </a:ln>
            </p:spPr>
          </p:pic>
          <p:pic>
            <p:nvPicPr>
              <p:cNvPr id="733" name="Google Shape;733;p52"/>
              <p:cNvPicPr preferRelativeResize="0"/>
              <p:nvPr/>
            </p:nvPicPr>
            <p:blipFill rotWithShape="1">
              <a:blip r:embed="rId11">
                <a:alphaModFix/>
              </a:blip>
              <a:srcRect b="0" l="0" r="0" t="0"/>
              <a:stretch/>
            </p:blipFill>
            <p:spPr>
              <a:xfrm>
                <a:off x="9046664" y="8565969"/>
                <a:ext cx="186507" cy="186496"/>
              </a:xfrm>
              <a:prstGeom prst="rect">
                <a:avLst/>
              </a:prstGeom>
              <a:noFill/>
              <a:ln>
                <a:noFill/>
              </a:ln>
            </p:spPr>
          </p:pic>
          <p:sp>
            <p:nvSpPr>
              <p:cNvPr id="734" name="Google Shape;734;p52"/>
              <p:cNvSpPr/>
              <p:nvPr/>
            </p:nvSpPr>
            <p:spPr>
              <a:xfrm>
                <a:off x="8256270" y="8716956"/>
                <a:ext cx="1137284" cy="408940"/>
              </a:xfrm>
              <a:custGeom>
                <a:rect b="b" l="l" r="r" t="t"/>
                <a:pathLst>
                  <a:path extrusionOk="0" h="408940" w="1137284">
                    <a:moveTo>
                      <a:pt x="88798" y="26644"/>
                    </a:moveTo>
                    <a:lnTo>
                      <a:pt x="86702" y="16268"/>
                    </a:lnTo>
                    <a:lnTo>
                      <a:pt x="81000" y="7797"/>
                    </a:lnTo>
                    <a:lnTo>
                      <a:pt x="72529" y="2082"/>
                    </a:lnTo>
                    <a:lnTo>
                      <a:pt x="62166" y="0"/>
                    </a:lnTo>
                    <a:lnTo>
                      <a:pt x="26631" y="0"/>
                    </a:lnTo>
                    <a:lnTo>
                      <a:pt x="16268" y="2082"/>
                    </a:lnTo>
                    <a:lnTo>
                      <a:pt x="7797" y="7797"/>
                    </a:lnTo>
                    <a:lnTo>
                      <a:pt x="2095" y="16268"/>
                    </a:lnTo>
                    <a:lnTo>
                      <a:pt x="0" y="26644"/>
                    </a:lnTo>
                    <a:lnTo>
                      <a:pt x="0" y="381876"/>
                    </a:lnTo>
                    <a:lnTo>
                      <a:pt x="2095" y="392252"/>
                    </a:lnTo>
                    <a:lnTo>
                      <a:pt x="7797" y="400710"/>
                    </a:lnTo>
                    <a:lnTo>
                      <a:pt x="16268" y="406425"/>
                    </a:lnTo>
                    <a:lnTo>
                      <a:pt x="26631" y="408520"/>
                    </a:lnTo>
                    <a:lnTo>
                      <a:pt x="82829" y="408520"/>
                    </a:lnTo>
                    <a:lnTo>
                      <a:pt x="88798" y="402551"/>
                    </a:lnTo>
                    <a:lnTo>
                      <a:pt x="88798" y="26644"/>
                    </a:lnTo>
                    <a:close/>
                  </a:path>
                  <a:path extrusionOk="0" h="408940" w="1137284">
                    <a:moveTo>
                      <a:pt x="497522" y="286651"/>
                    </a:moveTo>
                    <a:lnTo>
                      <a:pt x="474306" y="242316"/>
                    </a:lnTo>
                    <a:lnTo>
                      <a:pt x="343585" y="231965"/>
                    </a:lnTo>
                    <a:lnTo>
                      <a:pt x="338086" y="226250"/>
                    </a:lnTo>
                    <a:lnTo>
                      <a:pt x="335305" y="187045"/>
                    </a:lnTo>
                    <a:lnTo>
                      <a:pt x="325983" y="144018"/>
                    </a:lnTo>
                    <a:lnTo>
                      <a:pt x="305943" y="100495"/>
                    </a:lnTo>
                    <a:lnTo>
                      <a:pt x="271157" y="66802"/>
                    </a:lnTo>
                    <a:lnTo>
                      <a:pt x="217576" y="53276"/>
                    </a:lnTo>
                    <a:lnTo>
                      <a:pt x="191300" y="55321"/>
                    </a:lnTo>
                    <a:lnTo>
                      <a:pt x="142113" y="72580"/>
                    </a:lnTo>
                    <a:lnTo>
                      <a:pt x="115443" y="93700"/>
                    </a:lnTo>
                    <a:lnTo>
                      <a:pt x="115443" y="97688"/>
                    </a:lnTo>
                    <a:lnTo>
                      <a:pt x="115443" y="402551"/>
                    </a:lnTo>
                    <a:lnTo>
                      <a:pt x="121412" y="408508"/>
                    </a:lnTo>
                    <a:lnTo>
                      <a:pt x="242697" y="408508"/>
                    </a:lnTo>
                    <a:lnTo>
                      <a:pt x="248653" y="402551"/>
                    </a:lnTo>
                    <a:lnTo>
                      <a:pt x="248653" y="346341"/>
                    </a:lnTo>
                    <a:lnTo>
                      <a:pt x="252857" y="325615"/>
                    </a:lnTo>
                    <a:lnTo>
                      <a:pt x="264287" y="308686"/>
                    </a:lnTo>
                    <a:lnTo>
                      <a:pt x="281216" y="297268"/>
                    </a:lnTo>
                    <a:lnTo>
                      <a:pt x="301942" y="293065"/>
                    </a:lnTo>
                    <a:lnTo>
                      <a:pt x="483997" y="293065"/>
                    </a:lnTo>
                    <a:lnTo>
                      <a:pt x="491553" y="292900"/>
                    </a:lnTo>
                    <a:lnTo>
                      <a:pt x="497522" y="286651"/>
                    </a:lnTo>
                    <a:close/>
                  </a:path>
                  <a:path extrusionOk="0" h="408940" w="1137284">
                    <a:moveTo>
                      <a:pt x="746036" y="202336"/>
                    </a:moveTo>
                    <a:lnTo>
                      <a:pt x="739673" y="141312"/>
                    </a:lnTo>
                    <a:lnTo>
                      <a:pt x="721766" y="98882"/>
                    </a:lnTo>
                    <a:lnTo>
                      <a:pt x="693991" y="62941"/>
                    </a:lnTo>
                    <a:lnTo>
                      <a:pt x="658050" y="35166"/>
                    </a:lnTo>
                    <a:lnTo>
                      <a:pt x="615619" y="17259"/>
                    </a:lnTo>
                    <a:lnTo>
                      <a:pt x="568401" y="10909"/>
                    </a:lnTo>
                    <a:lnTo>
                      <a:pt x="521182" y="17259"/>
                    </a:lnTo>
                    <a:lnTo>
                      <a:pt x="478751" y="35166"/>
                    </a:lnTo>
                    <a:lnTo>
                      <a:pt x="442810" y="62941"/>
                    </a:lnTo>
                    <a:lnTo>
                      <a:pt x="415036" y="98882"/>
                    </a:lnTo>
                    <a:lnTo>
                      <a:pt x="397129" y="141312"/>
                    </a:lnTo>
                    <a:lnTo>
                      <a:pt x="390753" y="188556"/>
                    </a:lnTo>
                    <a:lnTo>
                      <a:pt x="390740" y="202374"/>
                    </a:lnTo>
                    <a:lnTo>
                      <a:pt x="396278" y="208229"/>
                    </a:lnTo>
                    <a:lnTo>
                      <a:pt x="461060" y="211823"/>
                    </a:lnTo>
                    <a:lnTo>
                      <a:pt x="485775" y="218071"/>
                    </a:lnTo>
                    <a:lnTo>
                      <a:pt x="505739" y="232549"/>
                    </a:lnTo>
                    <a:lnTo>
                      <a:pt x="519087" y="253288"/>
                    </a:lnTo>
                    <a:lnTo>
                      <a:pt x="523963" y="278307"/>
                    </a:lnTo>
                    <a:lnTo>
                      <a:pt x="523265" y="285711"/>
                    </a:lnTo>
                    <a:lnTo>
                      <a:pt x="528701" y="292303"/>
                    </a:lnTo>
                    <a:lnTo>
                      <a:pt x="537286" y="293065"/>
                    </a:lnTo>
                    <a:lnTo>
                      <a:pt x="606907" y="293014"/>
                    </a:lnTo>
                    <a:lnTo>
                      <a:pt x="612889" y="286931"/>
                    </a:lnTo>
                    <a:lnTo>
                      <a:pt x="612775" y="278307"/>
                    </a:lnTo>
                    <a:lnTo>
                      <a:pt x="617651" y="253276"/>
                    </a:lnTo>
                    <a:lnTo>
                      <a:pt x="630999" y="232524"/>
                    </a:lnTo>
                    <a:lnTo>
                      <a:pt x="650976" y="218046"/>
                    </a:lnTo>
                    <a:lnTo>
                      <a:pt x="675703" y="211810"/>
                    </a:lnTo>
                    <a:lnTo>
                      <a:pt x="740498" y="208191"/>
                    </a:lnTo>
                    <a:lnTo>
                      <a:pt x="746036" y="202336"/>
                    </a:lnTo>
                    <a:close/>
                  </a:path>
                  <a:path extrusionOk="0" h="408940" w="1137284">
                    <a:moveTo>
                      <a:pt x="861441" y="346354"/>
                    </a:moveTo>
                    <a:lnTo>
                      <a:pt x="859345" y="335978"/>
                    </a:lnTo>
                    <a:lnTo>
                      <a:pt x="853643" y="327507"/>
                    </a:lnTo>
                    <a:lnTo>
                      <a:pt x="845172" y="321805"/>
                    </a:lnTo>
                    <a:lnTo>
                      <a:pt x="834796" y="319709"/>
                    </a:lnTo>
                    <a:lnTo>
                      <a:pt x="301955" y="319709"/>
                    </a:lnTo>
                    <a:lnTo>
                      <a:pt x="291579" y="321805"/>
                    </a:lnTo>
                    <a:lnTo>
                      <a:pt x="283108" y="327507"/>
                    </a:lnTo>
                    <a:lnTo>
                      <a:pt x="277393" y="335978"/>
                    </a:lnTo>
                    <a:lnTo>
                      <a:pt x="275297" y="346354"/>
                    </a:lnTo>
                    <a:lnTo>
                      <a:pt x="275297" y="402551"/>
                    </a:lnTo>
                    <a:lnTo>
                      <a:pt x="281266" y="408508"/>
                    </a:lnTo>
                    <a:lnTo>
                      <a:pt x="855472" y="408508"/>
                    </a:lnTo>
                    <a:lnTo>
                      <a:pt x="861441" y="402551"/>
                    </a:lnTo>
                    <a:lnTo>
                      <a:pt x="861441" y="395198"/>
                    </a:lnTo>
                    <a:lnTo>
                      <a:pt x="861441" y="346354"/>
                    </a:lnTo>
                    <a:close/>
                  </a:path>
                  <a:path extrusionOk="0" h="408940" w="1137284">
                    <a:moveTo>
                      <a:pt x="1021295" y="93700"/>
                    </a:moveTo>
                    <a:lnTo>
                      <a:pt x="970788" y="61810"/>
                    </a:lnTo>
                    <a:lnTo>
                      <a:pt x="919162" y="53276"/>
                    </a:lnTo>
                    <a:lnTo>
                      <a:pt x="865581" y="66802"/>
                    </a:lnTo>
                    <a:lnTo>
                      <a:pt x="830795" y="100495"/>
                    </a:lnTo>
                    <a:lnTo>
                      <a:pt x="810755" y="144018"/>
                    </a:lnTo>
                    <a:lnTo>
                      <a:pt x="801433" y="187045"/>
                    </a:lnTo>
                    <a:lnTo>
                      <a:pt x="798652" y="226250"/>
                    </a:lnTo>
                    <a:lnTo>
                      <a:pt x="793153" y="231965"/>
                    </a:lnTo>
                    <a:lnTo>
                      <a:pt x="677176" y="238404"/>
                    </a:lnTo>
                    <a:lnTo>
                      <a:pt x="642505" y="263385"/>
                    </a:lnTo>
                    <a:lnTo>
                      <a:pt x="638810" y="285826"/>
                    </a:lnTo>
                    <a:lnTo>
                      <a:pt x="644410" y="292417"/>
                    </a:lnTo>
                    <a:lnTo>
                      <a:pt x="652741" y="293065"/>
                    </a:lnTo>
                    <a:lnTo>
                      <a:pt x="834796" y="293065"/>
                    </a:lnTo>
                    <a:lnTo>
                      <a:pt x="855535" y="297268"/>
                    </a:lnTo>
                    <a:lnTo>
                      <a:pt x="872464" y="308686"/>
                    </a:lnTo>
                    <a:lnTo>
                      <a:pt x="883881" y="325615"/>
                    </a:lnTo>
                    <a:lnTo>
                      <a:pt x="888085" y="346341"/>
                    </a:lnTo>
                    <a:lnTo>
                      <a:pt x="888085" y="402551"/>
                    </a:lnTo>
                    <a:lnTo>
                      <a:pt x="894041" y="408508"/>
                    </a:lnTo>
                    <a:lnTo>
                      <a:pt x="1015326" y="408508"/>
                    </a:lnTo>
                    <a:lnTo>
                      <a:pt x="1021295" y="402551"/>
                    </a:lnTo>
                    <a:lnTo>
                      <a:pt x="1021295" y="97688"/>
                    </a:lnTo>
                    <a:lnTo>
                      <a:pt x="1021295" y="93700"/>
                    </a:lnTo>
                    <a:close/>
                  </a:path>
                  <a:path extrusionOk="0" h="408940" w="1137284">
                    <a:moveTo>
                      <a:pt x="1136738" y="26631"/>
                    </a:moveTo>
                    <a:lnTo>
                      <a:pt x="1134656" y="16268"/>
                    </a:lnTo>
                    <a:lnTo>
                      <a:pt x="1128941" y="7797"/>
                    </a:lnTo>
                    <a:lnTo>
                      <a:pt x="1120470" y="2082"/>
                    </a:lnTo>
                    <a:lnTo>
                      <a:pt x="1110107" y="0"/>
                    </a:lnTo>
                    <a:lnTo>
                      <a:pt x="1074572" y="0"/>
                    </a:lnTo>
                    <a:lnTo>
                      <a:pt x="1064209" y="2082"/>
                    </a:lnTo>
                    <a:lnTo>
                      <a:pt x="1055738" y="7797"/>
                    </a:lnTo>
                    <a:lnTo>
                      <a:pt x="1050036" y="16268"/>
                    </a:lnTo>
                    <a:lnTo>
                      <a:pt x="1047940" y="26631"/>
                    </a:lnTo>
                    <a:lnTo>
                      <a:pt x="1047940" y="402551"/>
                    </a:lnTo>
                    <a:lnTo>
                      <a:pt x="1053909" y="408520"/>
                    </a:lnTo>
                    <a:lnTo>
                      <a:pt x="1130782" y="408520"/>
                    </a:lnTo>
                    <a:lnTo>
                      <a:pt x="1136738" y="402551"/>
                    </a:lnTo>
                    <a:lnTo>
                      <a:pt x="1136738" y="26631"/>
                    </a:lnTo>
                    <a:close/>
                  </a:path>
                </a:pathLst>
              </a:custGeom>
              <a:solidFill>
                <a:srgbClr val="52318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grpSp>
      <p:pic>
        <p:nvPicPr>
          <p:cNvPr id="735" name="Google Shape;735;p52" title="Bitkwa-Logo-New.png"/>
          <p:cNvPicPr preferRelativeResize="0"/>
          <p:nvPr/>
        </p:nvPicPr>
        <p:blipFill>
          <a:blip r:embed="rId12">
            <a:alphaModFix/>
          </a:blip>
          <a:stretch>
            <a:fillRect/>
          </a:stretch>
        </p:blipFill>
        <p:spPr>
          <a:xfrm>
            <a:off x="6837267" y="223499"/>
            <a:ext cx="1054499" cy="431675"/>
          </a:xfrm>
          <a:prstGeom prst="rect">
            <a:avLst/>
          </a:prstGeom>
          <a:noFill/>
          <a:ln>
            <a:noFill/>
          </a:ln>
        </p:spPr>
      </p:pic>
      <p:pic>
        <p:nvPicPr>
          <p:cNvPr id="736" name="Google Shape;736;p52"/>
          <p:cNvPicPr preferRelativeResize="0"/>
          <p:nvPr/>
        </p:nvPicPr>
        <p:blipFill rotWithShape="1">
          <a:blip r:embed="rId13">
            <a:alphaModFix/>
          </a:blip>
          <a:srcRect b="0" l="0" r="0" t="0"/>
          <a:stretch/>
        </p:blipFill>
        <p:spPr>
          <a:xfrm>
            <a:off x="8564375" y="4846703"/>
            <a:ext cx="65270" cy="65279"/>
          </a:xfrm>
          <a:prstGeom prst="rect">
            <a:avLst/>
          </a:prstGeom>
          <a:noFill/>
          <a:ln>
            <a:noFill/>
          </a:ln>
        </p:spPr>
      </p:pic>
      <p:sp>
        <p:nvSpPr>
          <p:cNvPr id="737" name="Google Shape;737;p52"/>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18</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41" name="Shape 741"/>
        <p:cNvGrpSpPr/>
        <p:nvPr/>
      </p:nvGrpSpPr>
      <p:grpSpPr>
        <a:xfrm>
          <a:off x="0" y="0"/>
          <a:ext cx="0" cy="0"/>
          <a:chOff x="0" y="0"/>
          <a:chExt cx="0" cy="0"/>
        </a:xfrm>
      </p:grpSpPr>
      <p:pic>
        <p:nvPicPr>
          <p:cNvPr id="742" name="Google Shape;742;p53"/>
          <p:cNvPicPr preferRelativeResize="0"/>
          <p:nvPr/>
        </p:nvPicPr>
        <p:blipFill rotWithShape="1">
          <a:blip r:embed="rId3">
            <a:alphaModFix/>
          </a:blip>
          <a:srcRect b="0" l="0" r="0" t="0"/>
          <a:stretch/>
        </p:blipFill>
        <p:spPr>
          <a:xfrm>
            <a:off x="0" y="0"/>
            <a:ext cx="9143358" cy="5143137"/>
          </a:xfrm>
          <a:prstGeom prst="rect">
            <a:avLst/>
          </a:prstGeom>
          <a:noFill/>
          <a:ln>
            <a:noFill/>
          </a:ln>
        </p:spPr>
      </p:pic>
      <p:grpSp>
        <p:nvGrpSpPr>
          <p:cNvPr id="743" name="Google Shape;743;p53"/>
          <p:cNvGrpSpPr/>
          <p:nvPr/>
        </p:nvGrpSpPr>
        <p:grpSpPr>
          <a:xfrm>
            <a:off x="0" y="0"/>
            <a:ext cx="9143611" cy="5143414"/>
            <a:chOff x="0" y="0"/>
            <a:chExt cx="20104685" cy="11309178"/>
          </a:xfrm>
        </p:grpSpPr>
        <p:pic>
          <p:nvPicPr>
            <p:cNvPr id="744" name="Google Shape;744;p53"/>
            <p:cNvPicPr preferRelativeResize="0"/>
            <p:nvPr/>
          </p:nvPicPr>
          <p:blipFill rotWithShape="1">
            <a:blip r:embed="rId4">
              <a:alphaModFix/>
            </a:blip>
            <a:srcRect b="0" l="0" r="0" t="0"/>
            <a:stretch/>
          </p:blipFill>
          <p:spPr>
            <a:xfrm>
              <a:off x="15473454" y="1118980"/>
              <a:ext cx="4630644" cy="3073400"/>
            </a:xfrm>
            <a:prstGeom prst="rect">
              <a:avLst/>
            </a:prstGeom>
            <a:noFill/>
            <a:ln>
              <a:noFill/>
            </a:ln>
          </p:spPr>
        </p:pic>
        <p:sp>
          <p:nvSpPr>
            <p:cNvPr id="745" name="Google Shape;745;p53"/>
            <p:cNvSpPr/>
            <p:nvPr/>
          </p:nvSpPr>
          <p:spPr>
            <a:xfrm>
              <a:off x="14784020" y="5"/>
              <a:ext cx="5320665" cy="3727450"/>
            </a:xfrm>
            <a:custGeom>
              <a:rect b="b" l="l" r="r" t="t"/>
              <a:pathLst>
                <a:path extrusionOk="0" h="3727450" w="5320665">
                  <a:moveTo>
                    <a:pt x="2548750" y="1518386"/>
                  </a:moveTo>
                  <a:lnTo>
                    <a:pt x="1418158" y="1518386"/>
                  </a:lnTo>
                  <a:lnTo>
                    <a:pt x="1027315" y="1910232"/>
                  </a:lnTo>
                  <a:lnTo>
                    <a:pt x="508774" y="1910232"/>
                  </a:lnTo>
                  <a:lnTo>
                    <a:pt x="507403" y="1903044"/>
                  </a:lnTo>
                  <a:lnTo>
                    <a:pt x="496417" y="1885937"/>
                  </a:lnTo>
                  <a:lnTo>
                    <a:pt x="479958" y="1874431"/>
                  </a:lnTo>
                  <a:lnTo>
                    <a:pt x="459549" y="1870227"/>
                  </a:lnTo>
                  <a:lnTo>
                    <a:pt x="438619" y="1874431"/>
                  </a:lnTo>
                  <a:lnTo>
                    <a:pt x="421487" y="1885873"/>
                  </a:lnTo>
                  <a:lnTo>
                    <a:pt x="409905" y="1902841"/>
                  </a:lnTo>
                  <a:lnTo>
                    <a:pt x="405663" y="1923580"/>
                  </a:lnTo>
                  <a:lnTo>
                    <a:pt x="409892" y="1944077"/>
                  </a:lnTo>
                  <a:lnTo>
                    <a:pt x="421360" y="1960981"/>
                  </a:lnTo>
                  <a:lnTo>
                    <a:pt x="438200" y="1972462"/>
                  </a:lnTo>
                  <a:lnTo>
                    <a:pt x="458546" y="1976704"/>
                  </a:lnTo>
                  <a:lnTo>
                    <a:pt x="479526" y="1972475"/>
                  </a:lnTo>
                  <a:lnTo>
                    <a:pt x="496290" y="1961045"/>
                  </a:lnTo>
                  <a:lnTo>
                    <a:pt x="507390" y="1944281"/>
                  </a:lnTo>
                  <a:lnTo>
                    <a:pt x="508952" y="1936432"/>
                  </a:lnTo>
                  <a:lnTo>
                    <a:pt x="1037691" y="1936432"/>
                  </a:lnTo>
                  <a:lnTo>
                    <a:pt x="1430489" y="1543837"/>
                  </a:lnTo>
                  <a:lnTo>
                    <a:pt x="2548750" y="1543837"/>
                  </a:lnTo>
                  <a:lnTo>
                    <a:pt x="2548750" y="1518386"/>
                  </a:lnTo>
                  <a:close/>
                </a:path>
                <a:path extrusionOk="0" h="3727450" w="5320665">
                  <a:moveTo>
                    <a:pt x="5320068" y="842670"/>
                  </a:moveTo>
                  <a:lnTo>
                    <a:pt x="5061407" y="842670"/>
                  </a:lnTo>
                  <a:lnTo>
                    <a:pt x="4791621" y="573354"/>
                  </a:lnTo>
                  <a:lnTo>
                    <a:pt x="3297351" y="573862"/>
                  </a:lnTo>
                  <a:lnTo>
                    <a:pt x="3298342" y="627227"/>
                  </a:lnTo>
                  <a:lnTo>
                    <a:pt x="4770361" y="625995"/>
                  </a:lnTo>
                  <a:lnTo>
                    <a:pt x="5038674" y="895794"/>
                  </a:lnTo>
                  <a:lnTo>
                    <a:pt x="5320068" y="895794"/>
                  </a:lnTo>
                  <a:lnTo>
                    <a:pt x="5320068" y="842670"/>
                  </a:lnTo>
                  <a:close/>
                </a:path>
                <a:path extrusionOk="0" h="3727450" w="5320665">
                  <a:moveTo>
                    <a:pt x="5320081" y="1032675"/>
                  </a:moveTo>
                  <a:lnTo>
                    <a:pt x="4859312" y="1032675"/>
                  </a:lnTo>
                  <a:lnTo>
                    <a:pt x="4528731" y="1362989"/>
                  </a:lnTo>
                  <a:lnTo>
                    <a:pt x="4383354" y="1362989"/>
                  </a:lnTo>
                  <a:lnTo>
                    <a:pt x="3837927" y="817956"/>
                  </a:lnTo>
                  <a:lnTo>
                    <a:pt x="3144659" y="817956"/>
                  </a:lnTo>
                  <a:lnTo>
                    <a:pt x="2854883" y="1108189"/>
                  </a:lnTo>
                  <a:lnTo>
                    <a:pt x="2531999" y="785342"/>
                  </a:lnTo>
                  <a:lnTo>
                    <a:pt x="2783446" y="785342"/>
                  </a:lnTo>
                  <a:lnTo>
                    <a:pt x="3158744" y="410311"/>
                  </a:lnTo>
                  <a:lnTo>
                    <a:pt x="4380496" y="410311"/>
                  </a:lnTo>
                  <a:lnTo>
                    <a:pt x="4790579" y="0"/>
                  </a:lnTo>
                  <a:lnTo>
                    <a:pt x="4754372" y="0"/>
                  </a:lnTo>
                  <a:lnTo>
                    <a:pt x="4370108" y="383870"/>
                  </a:lnTo>
                  <a:lnTo>
                    <a:pt x="3185210" y="383870"/>
                  </a:lnTo>
                  <a:lnTo>
                    <a:pt x="3460407" y="108877"/>
                  </a:lnTo>
                  <a:lnTo>
                    <a:pt x="4495139" y="108877"/>
                  </a:lnTo>
                  <a:lnTo>
                    <a:pt x="4604067" y="0"/>
                  </a:lnTo>
                  <a:lnTo>
                    <a:pt x="4566412" y="0"/>
                  </a:lnTo>
                  <a:lnTo>
                    <a:pt x="4484243" y="82207"/>
                  </a:lnTo>
                  <a:lnTo>
                    <a:pt x="3449548" y="82207"/>
                  </a:lnTo>
                  <a:lnTo>
                    <a:pt x="3147987" y="383870"/>
                  </a:lnTo>
                  <a:lnTo>
                    <a:pt x="2731071" y="383870"/>
                  </a:lnTo>
                  <a:lnTo>
                    <a:pt x="2347417" y="0"/>
                  </a:lnTo>
                  <a:lnTo>
                    <a:pt x="1782241" y="0"/>
                  </a:lnTo>
                  <a:lnTo>
                    <a:pt x="1781873" y="22898"/>
                  </a:lnTo>
                  <a:lnTo>
                    <a:pt x="2331809" y="21920"/>
                  </a:lnTo>
                  <a:lnTo>
                    <a:pt x="2720200" y="410311"/>
                  </a:lnTo>
                  <a:lnTo>
                    <a:pt x="3121545" y="410311"/>
                  </a:lnTo>
                  <a:lnTo>
                    <a:pt x="2772575" y="759409"/>
                  </a:lnTo>
                  <a:lnTo>
                    <a:pt x="2505938" y="759294"/>
                  </a:lnTo>
                  <a:lnTo>
                    <a:pt x="2289835" y="543217"/>
                  </a:lnTo>
                  <a:lnTo>
                    <a:pt x="1844167" y="542785"/>
                  </a:lnTo>
                  <a:lnTo>
                    <a:pt x="1836978" y="532168"/>
                  </a:lnTo>
                  <a:lnTo>
                    <a:pt x="1820164" y="520915"/>
                  </a:lnTo>
                  <a:lnTo>
                    <a:pt x="1799602" y="516788"/>
                  </a:lnTo>
                  <a:lnTo>
                    <a:pt x="1779054" y="520700"/>
                  </a:lnTo>
                  <a:lnTo>
                    <a:pt x="1762252" y="531990"/>
                  </a:lnTo>
                  <a:lnTo>
                    <a:pt x="1750898" y="548830"/>
                  </a:lnTo>
                  <a:lnTo>
                    <a:pt x="1746745" y="569417"/>
                  </a:lnTo>
                  <a:lnTo>
                    <a:pt x="1750898" y="590143"/>
                  </a:lnTo>
                  <a:lnTo>
                    <a:pt x="1762252" y="606844"/>
                  </a:lnTo>
                  <a:lnTo>
                    <a:pt x="1779054" y="617982"/>
                  </a:lnTo>
                  <a:lnTo>
                    <a:pt x="1799602" y="622046"/>
                  </a:lnTo>
                  <a:lnTo>
                    <a:pt x="1820164" y="617982"/>
                  </a:lnTo>
                  <a:lnTo>
                    <a:pt x="1836978" y="606844"/>
                  </a:lnTo>
                  <a:lnTo>
                    <a:pt x="1848332" y="590143"/>
                  </a:lnTo>
                  <a:lnTo>
                    <a:pt x="1852472" y="569506"/>
                  </a:lnTo>
                  <a:lnTo>
                    <a:pt x="2278938" y="570141"/>
                  </a:lnTo>
                  <a:lnTo>
                    <a:pt x="2468270" y="759282"/>
                  </a:lnTo>
                  <a:lnTo>
                    <a:pt x="1668653" y="758913"/>
                  </a:lnTo>
                  <a:lnTo>
                    <a:pt x="1470520" y="561022"/>
                  </a:lnTo>
                  <a:lnTo>
                    <a:pt x="643813" y="561022"/>
                  </a:lnTo>
                  <a:lnTo>
                    <a:pt x="643813" y="586714"/>
                  </a:lnTo>
                  <a:lnTo>
                    <a:pt x="1458683" y="586714"/>
                  </a:lnTo>
                  <a:lnTo>
                    <a:pt x="1657337" y="785342"/>
                  </a:lnTo>
                  <a:lnTo>
                    <a:pt x="2494369" y="785342"/>
                  </a:lnTo>
                  <a:lnTo>
                    <a:pt x="2836253" y="1126858"/>
                  </a:lnTo>
                  <a:lnTo>
                    <a:pt x="2661412" y="1301978"/>
                  </a:lnTo>
                  <a:lnTo>
                    <a:pt x="2573426" y="1301940"/>
                  </a:lnTo>
                  <a:lnTo>
                    <a:pt x="2171738" y="900226"/>
                  </a:lnTo>
                  <a:lnTo>
                    <a:pt x="1225461" y="900226"/>
                  </a:lnTo>
                  <a:lnTo>
                    <a:pt x="1226439" y="952855"/>
                  </a:lnTo>
                  <a:lnTo>
                    <a:pt x="2149970" y="952855"/>
                  </a:lnTo>
                  <a:lnTo>
                    <a:pt x="2499004" y="1301902"/>
                  </a:lnTo>
                  <a:lnTo>
                    <a:pt x="1078166" y="1301216"/>
                  </a:lnTo>
                  <a:lnTo>
                    <a:pt x="809891" y="1570291"/>
                  </a:lnTo>
                  <a:lnTo>
                    <a:pt x="449173" y="1570291"/>
                  </a:lnTo>
                  <a:lnTo>
                    <a:pt x="450151" y="1623644"/>
                  </a:lnTo>
                  <a:lnTo>
                    <a:pt x="831596" y="1623644"/>
                  </a:lnTo>
                  <a:lnTo>
                    <a:pt x="1100442" y="1354594"/>
                  </a:lnTo>
                  <a:lnTo>
                    <a:pt x="2551709" y="1354594"/>
                  </a:lnTo>
                  <a:lnTo>
                    <a:pt x="2948495" y="1751380"/>
                  </a:lnTo>
                  <a:lnTo>
                    <a:pt x="3461461" y="1751380"/>
                  </a:lnTo>
                  <a:lnTo>
                    <a:pt x="3611118" y="1900859"/>
                  </a:lnTo>
                  <a:lnTo>
                    <a:pt x="4210507" y="1900859"/>
                  </a:lnTo>
                  <a:lnTo>
                    <a:pt x="4378261" y="2068614"/>
                  </a:lnTo>
                  <a:lnTo>
                    <a:pt x="3354654" y="2068614"/>
                  </a:lnTo>
                  <a:lnTo>
                    <a:pt x="3001784" y="2422169"/>
                  </a:lnTo>
                  <a:lnTo>
                    <a:pt x="2624823" y="2422169"/>
                  </a:lnTo>
                  <a:lnTo>
                    <a:pt x="2219134" y="2015998"/>
                  </a:lnTo>
                  <a:lnTo>
                    <a:pt x="1799628" y="2015998"/>
                  </a:lnTo>
                  <a:lnTo>
                    <a:pt x="1799107" y="2042160"/>
                  </a:lnTo>
                  <a:lnTo>
                    <a:pt x="2208758" y="2042160"/>
                  </a:lnTo>
                  <a:lnTo>
                    <a:pt x="2614460" y="2448344"/>
                  </a:lnTo>
                  <a:lnTo>
                    <a:pt x="2975660" y="2448344"/>
                  </a:lnTo>
                  <a:lnTo>
                    <a:pt x="2843733" y="2580538"/>
                  </a:lnTo>
                  <a:lnTo>
                    <a:pt x="2166086" y="2580538"/>
                  </a:lnTo>
                  <a:lnTo>
                    <a:pt x="1901431" y="2315921"/>
                  </a:lnTo>
                  <a:lnTo>
                    <a:pt x="250012" y="2315921"/>
                  </a:lnTo>
                  <a:lnTo>
                    <a:pt x="0" y="2566466"/>
                  </a:lnTo>
                  <a:lnTo>
                    <a:pt x="18275" y="2585758"/>
                  </a:lnTo>
                  <a:lnTo>
                    <a:pt x="261391" y="2343099"/>
                  </a:lnTo>
                  <a:lnTo>
                    <a:pt x="1891550" y="2343099"/>
                  </a:lnTo>
                  <a:lnTo>
                    <a:pt x="2128875" y="2580538"/>
                  </a:lnTo>
                  <a:lnTo>
                    <a:pt x="1455699" y="2580538"/>
                  </a:lnTo>
                  <a:lnTo>
                    <a:pt x="1455699" y="2606738"/>
                  </a:lnTo>
                  <a:lnTo>
                    <a:pt x="2155545" y="2607233"/>
                  </a:lnTo>
                  <a:lnTo>
                    <a:pt x="3099206" y="3551288"/>
                  </a:lnTo>
                  <a:lnTo>
                    <a:pt x="4025696" y="3550513"/>
                  </a:lnTo>
                  <a:lnTo>
                    <a:pt x="4202112" y="3726916"/>
                  </a:lnTo>
                  <a:lnTo>
                    <a:pt x="5320068" y="3727412"/>
                  </a:lnTo>
                  <a:lnTo>
                    <a:pt x="5320068" y="3701199"/>
                  </a:lnTo>
                  <a:lnTo>
                    <a:pt x="4212475" y="3701199"/>
                  </a:lnTo>
                  <a:lnTo>
                    <a:pt x="4036580" y="3524821"/>
                  </a:lnTo>
                  <a:lnTo>
                    <a:pt x="3110560" y="3524821"/>
                  </a:lnTo>
                  <a:lnTo>
                    <a:pt x="2192807" y="2607259"/>
                  </a:lnTo>
                  <a:lnTo>
                    <a:pt x="2855099" y="2607703"/>
                  </a:lnTo>
                  <a:lnTo>
                    <a:pt x="3014370" y="2448344"/>
                  </a:lnTo>
                  <a:lnTo>
                    <a:pt x="3646703" y="2448344"/>
                  </a:lnTo>
                  <a:lnTo>
                    <a:pt x="4220388" y="3021304"/>
                  </a:lnTo>
                  <a:lnTo>
                    <a:pt x="5320068" y="3021304"/>
                  </a:lnTo>
                  <a:lnTo>
                    <a:pt x="5320068" y="2995091"/>
                  </a:lnTo>
                  <a:lnTo>
                    <a:pt x="4230255" y="2995091"/>
                  </a:lnTo>
                  <a:lnTo>
                    <a:pt x="3657079" y="2422169"/>
                  </a:lnTo>
                  <a:lnTo>
                    <a:pt x="3040532" y="2422169"/>
                  </a:lnTo>
                  <a:lnTo>
                    <a:pt x="3367011" y="2095525"/>
                  </a:lnTo>
                  <a:lnTo>
                    <a:pt x="4405173" y="2095525"/>
                  </a:lnTo>
                  <a:lnTo>
                    <a:pt x="4683404" y="2373744"/>
                  </a:lnTo>
                  <a:lnTo>
                    <a:pt x="5142446" y="2373744"/>
                  </a:lnTo>
                  <a:lnTo>
                    <a:pt x="5142446" y="2346553"/>
                  </a:lnTo>
                  <a:lnTo>
                    <a:pt x="4693272" y="2346553"/>
                  </a:lnTo>
                  <a:lnTo>
                    <a:pt x="4442244" y="2095525"/>
                  </a:lnTo>
                  <a:lnTo>
                    <a:pt x="5200751" y="2095525"/>
                  </a:lnTo>
                  <a:lnTo>
                    <a:pt x="5320068" y="1976056"/>
                  </a:lnTo>
                  <a:lnTo>
                    <a:pt x="5320068" y="1937702"/>
                  </a:lnTo>
                  <a:lnTo>
                    <a:pt x="5188877" y="2068614"/>
                  </a:lnTo>
                  <a:lnTo>
                    <a:pt x="4415333" y="2068614"/>
                  </a:lnTo>
                  <a:lnTo>
                    <a:pt x="4221391" y="1874659"/>
                  </a:lnTo>
                  <a:lnTo>
                    <a:pt x="3621494" y="1874659"/>
                  </a:lnTo>
                  <a:lnTo>
                    <a:pt x="3498189" y="1751380"/>
                  </a:lnTo>
                  <a:lnTo>
                    <a:pt x="4686363" y="1751380"/>
                  </a:lnTo>
                  <a:lnTo>
                    <a:pt x="4691723" y="1746021"/>
                  </a:lnTo>
                  <a:lnTo>
                    <a:pt x="4823739" y="1877885"/>
                  </a:lnTo>
                  <a:lnTo>
                    <a:pt x="5293652" y="1877885"/>
                  </a:lnTo>
                  <a:lnTo>
                    <a:pt x="5320081" y="1851660"/>
                  </a:lnTo>
                  <a:lnTo>
                    <a:pt x="5320081" y="1777746"/>
                  </a:lnTo>
                  <a:lnTo>
                    <a:pt x="5272887" y="1825244"/>
                  </a:lnTo>
                  <a:lnTo>
                    <a:pt x="4845964" y="1825244"/>
                  </a:lnTo>
                  <a:lnTo>
                    <a:pt x="4729162" y="1708543"/>
                  </a:lnTo>
                  <a:lnTo>
                    <a:pt x="5058448" y="1379054"/>
                  </a:lnTo>
                  <a:lnTo>
                    <a:pt x="5320068" y="1379054"/>
                  </a:lnTo>
                  <a:lnTo>
                    <a:pt x="5320068" y="1325803"/>
                  </a:lnTo>
                  <a:lnTo>
                    <a:pt x="5036693" y="1325943"/>
                  </a:lnTo>
                  <a:lnTo>
                    <a:pt x="4691494" y="1670900"/>
                  </a:lnTo>
                  <a:lnTo>
                    <a:pt x="4644415" y="1623860"/>
                  </a:lnTo>
                  <a:lnTo>
                    <a:pt x="4644415" y="1698752"/>
                  </a:lnTo>
                  <a:lnTo>
                    <a:pt x="3445548" y="1698752"/>
                  </a:lnTo>
                  <a:lnTo>
                    <a:pt x="3408781" y="1661998"/>
                  </a:lnTo>
                  <a:lnTo>
                    <a:pt x="3408781" y="1698752"/>
                  </a:lnTo>
                  <a:lnTo>
                    <a:pt x="2970238" y="1698752"/>
                  </a:lnTo>
                  <a:lnTo>
                    <a:pt x="2626080" y="1354594"/>
                  </a:lnTo>
                  <a:lnTo>
                    <a:pt x="2683624" y="1354594"/>
                  </a:lnTo>
                  <a:lnTo>
                    <a:pt x="2874022" y="1164590"/>
                  </a:lnTo>
                  <a:lnTo>
                    <a:pt x="3408781" y="1698752"/>
                  </a:lnTo>
                  <a:lnTo>
                    <a:pt x="3408781" y="1661998"/>
                  </a:lnTo>
                  <a:lnTo>
                    <a:pt x="2892666" y="1145971"/>
                  </a:lnTo>
                  <a:lnTo>
                    <a:pt x="3166884" y="872312"/>
                  </a:lnTo>
                  <a:lnTo>
                    <a:pt x="3817162" y="872312"/>
                  </a:lnTo>
                  <a:lnTo>
                    <a:pt x="4308322" y="1362989"/>
                  </a:lnTo>
                  <a:lnTo>
                    <a:pt x="3476218" y="1362989"/>
                  </a:lnTo>
                  <a:lnTo>
                    <a:pt x="3476218" y="1389418"/>
                  </a:lnTo>
                  <a:lnTo>
                    <a:pt x="4334383" y="1389037"/>
                  </a:lnTo>
                  <a:lnTo>
                    <a:pt x="4644415" y="1698752"/>
                  </a:lnTo>
                  <a:lnTo>
                    <a:pt x="4644415" y="1623860"/>
                  </a:lnTo>
                  <a:lnTo>
                    <a:pt x="4409389" y="1388999"/>
                  </a:lnTo>
                  <a:lnTo>
                    <a:pt x="4539602" y="1388935"/>
                  </a:lnTo>
                  <a:lnTo>
                    <a:pt x="4870678" y="1059332"/>
                  </a:lnTo>
                  <a:lnTo>
                    <a:pt x="5320081" y="1059332"/>
                  </a:lnTo>
                  <a:lnTo>
                    <a:pt x="5320081" y="1032675"/>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746" name="Google Shape;746;p53"/>
            <p:cNvPicPr preferRelativeResize="0"/>
            <p:nvPr/>
          </p:nvPicPr>
          <p:blipFill rotWithShape="1">
            <a:blip r:embed="rId5">
              <a:alphaModFix/>
            </a:blip>
            <a:srcRect b="0" l="0" r="0" t="0"/>
            <a:stretch/>
          </p:blipFill>
          <p:spPr>
            <a:xfrm>
              <a:off x="17279400" y="1477134"/>
              <a:ext cx="107221" cy="106478"/>
            </a:xfrm>
            <a:prstGeom prst="rect">
              <a:avLst/>
            </a:prstGeom>
            <a:noFill/>
            <a:ln>
              <a:noFill/>
            </a:ln>
          </p:spPr>
        </p:pic>
        <p:sp>
          <p:nvSpPr>
            <p:cNvPr id="747" name="Google Shape;747;p53"/>
            <p:cNvSpPr/>
            <p:nvPr/>
          </p:nvSpPr>
          <p:spPr>
            <a:xfrm>
              <a:off x="16539164" y="1970778"/>
              <a:ext cx="106044" cy="107314"/>
            </a:xfrm>
            <a:custGeom>
              <a:rect b="b" l="l" r="r" t="t"/>
              <a:pathLst>
                <a:path extrusionOk="0" h="107314" w="106044">
                  <a:moveTo>
                    <a:pt x="52375" y="0"/>
                  </a:moveTo>
                  <a:lnTo>
                    <a:pt x="32036" y="4804"/>
                  </a:lnTo>
                  <a:lnTo>
                    <a:pt x="15636" y="16420"/>
                  </a:lnTo>
                  <a:lnTo>
                    <a:pt x="4512" y="33413"/>
                  </a:lnTo>
                  <a:lnTo>
                    <a:pt x="0" y="54343"/>
                  </a:lnTo>
                  <a:lnTo>
                    <a:pt x="4584" y="74875"/>
                  </a:lnTo>
                  <a:lnTo>
                    <a:pt x="15829" y="91601"/>
                  </a:lnTo>
                  <a:lnTo>
                    <a:pt x="32252" y="102858"/>
                  </a:lnTo>
                  <a:lnTo>
                    <a:pt x="52375" y="106981"/>
                  </a:lnTo>
                  <a:lnTo>
                    <a:pt x="72819" y="102986"/>
                  </a:lnTo>
                  <a:lnTo>
                    <a:pt x="89824" y="91901"/>
                  </a:lnTo>
                  <a:lnTo>
                    <a:pt x="101449" y="75074"/>
                  </a:lnTo>
                  <a:lnTo>
                    <a:pt x="105755" y="53851"/>
                  </a:lnTo>
                  <a:lnTo>
                    <a:pt x="101583" y="33033"/>
                  </a:lnTo>
                  <a:lnTo>
                    <a:pt x="90181" y="15900"/>
                  </a:lnTo>
                  <a:lnTo>
                    <a:pt x="73221" y="4279"/>
                  </a:lnTo>
                  <a:lnTo>
                    <a:pt x="52375"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748" name="Google Shape;748;p53"/>
            <p:cNvPicPr preferRelativeResize="0"/>
            <p:nvPr/>
          </p:nvPicPr>
          <p:blipFill rotWithShape="1">
            <a:blip r:embed="rId6">
              <a:alphaModFix/>
            </a:blip>
            <a:srcRect b="0" l="0" r="0" t="0"/>
            <a:stretch/>
          </p:blipFill>
          <p:spPr>
            <a:xfrm>
              <a:off x="16636518" y="2289252"/>
              <a:ext cx="105755" cy="105724"/>
            </a:xfrm>
            <a:prstGeom prst="rect">
              <a:avLst/>
            </a:prstGeom>
            <a:noFill/>
            <a:ln>
              <a:noFill/>
            </a:ln>
          </p:spPr>
        </p:pic>
        <p:pic>
          <p:nvPicPr>
            <p:cNvPr id="749" name="Google Shape;749;p53"/>
            <p:cNvPicPr preferRelativeResize="0"/>
            <p:nvPr/>
          </p:nvPicPr>
          <p:blipFill rotWithShape="1">
            <a:blip r:embed="rId7">
              <a:alphaModFix/>
            </a:blip>
            <a:srcRect b="0" l="0" r="0" t="0"/>
            <a:stretch/>
          </p:blipFill>
          <p:spPr>
            <a:xfrm>
              <a:off x="18932269" y="1826247"/>
              <a:ext cx="105253" cy="105494"/>
            </a:xfrm>
            <a:prstGeom prst="rect">
              <a:avLst/>
            </a:prstGeom>
            <a:noFill/>
            <a:ln>
              <a:noFill/>
            </a:ln>
          </p:spPr>
        </p:pic>
        <p:pic>
          <p:nvPicPr>
            <p:cNvPr id="750" name="Google Shape;750;p53"/>
            <p:cNvPicPr preferRelativeResize="0"/>
            <p:nvPr/>
          </p:nvPicPr>
          <p:blipFill rotWithShape="1">
            <a:blip r:embed="rId8">
              <a:alphaModFix/>
            </a:blip>
            <a:srcRect b="0" l="0" r="0" t="0"/>
            <a:stretch/>
          </p:blipFill>
          <p:spPr>
            <a:xfrm>
              <a:off x="19592922" y="980037"/>
              <a:ext cx="106248" cy="105253"/>
            </a:xfrm>
            <a:prstGeom prst="rect">
              <a:avLst/>
            </a:prstGeom>
            <a:noFill/>
            <a:ln>
              <a:noFill/>
            </a:ln>
          </p:spPr>
        </p:pic>
        <p:pic>
          <p:nvPicPr>
            <p:cNvPr id="751" name="Google Shape;751;p53"/>
            <p:cNvPicPr preferRelativeResize="0"/>
            <p:nvPr/>
          </p:nvPicPr>
          <p:blipFill rotWithShape="1">
            <a:blip r:embed="rId9">
              <a:alphaModFix/>
            </a:blip>
            <a:srcRect b="0" l="0" r="0" t="0"/>
            <a:stretch/>
          </p:blipFill>
          <p:spPr>
            <a:xfrm>
              <a:off x="17457280" y="344332"/>
              <a:ext cx="105253" cy="105745"/>
            </a:xfrm>
            <a:prstGeom prst="rect">
              <a:avLst/>
            </a:prstGeom>
            <a:noFill/>
            <a:ln>
              <a:noFill/>
            </a:ln>
          </p:spPr>
        </p:pic>
        <p:pic>
          <p:nvPicPr>
            <p:cNvPr id="752" name="Google Shape;752;p53"/>
            <p:cNvPicPr preferRelativeResize="0"/>
            <p:nvPr/>
          </p:nvPicPr>
          <p:blipFill rotWithShape="1">
            <a:blip r:embed="rId10">
              <a:alphaModFix/>
            </a:blip>
            <a:srcRect b="0" l="0" r="0" t="0"/>
            <a:stretch/>
          </p:blipFill>
          <p:spPr>
            <a:xfrm>
              <a:off x="18211817" y="1314321"/>
              <a:ext cx="104269" cy="106740"/>
            </a:xfrm>
            <a:prstGeom prst="rect">
              <a:avLst/>
            </a:prstGeom>
            <a:noFill/>
            <a:ln>
              <a:noFill/>
            </a:ln>
          </p:spPr>
        </p:pic>
        <p:pic>
          <p:nvPicPr>
            <p:cNvPr id="753" name="Google Shape;753;p53"/>
            <p:cNvPicPr preferRelativeResize="0"/>
            <p:nvPr/>
          </p:nvPicPr>
          <p:blipFill rotWithShape="1">
            <a:blip r:embed="rId11">
              <a:alphaModFix/>
            </a:blip>
            <a:srcRect b="0" l="0" r="0" t="0"/>
            <a:stretch/>
          </p:blipFill>
          <p:spPr>
            <a:xfrm>
              <a:off x="18389718" y="2379675"/>
              <a:ext cx="105242" cy="106248"/>
            </a:xfrm>
            <a:prstGeom prst="rect">
              <a:avLst/>
            </a:prstGeom>
            <a:noFill/>
            <a:ln>
              <a:noFill/>
            </a:ln>
          </p:spPr>
        </p:pic>
        <p:sp>
          <p:nvSpPr>
            <p:cNvPr id="754" name="Google Shape;754;p53"/>
            <p:cNvSpPr/>
            <p:nvPr/>
          </p:nvSpPr>
          <p:spPr>
            <a:xfrm>
              <a:off x="18956001" y="2942007"/>
              <a:ext cx="107315" cy="106680"/>
            </a:xfrm>
            <a:custGeom>
              <a:rect b="b" l="l" r="r" t="t"/>
              <a:pathLst>
                <a:path extrusionOk="0" h="106680" w="107315">
                  <a:moveTo>
                    <a:pt x="53359" y="0"/>
                  </a:moveTo>
                  <a:lnTo>
                    <a:pt x="32724" y="4095"/>
                  </a:lnTo>
                  <a:lnTo>
                    <a:pt x="15748" y="15345"/>
                  </a:lnTo>
                  <a:lnTo>
                    <a:pt x="4238" y="32194"/>
                  </a:lnTo>
                  <a:lnTo>
                    <a:pt x="0" y="53087"/>
                  </a:lnTo>
                  <a:lnTo>
                    <a:pt x="4230" y="73748"/>
                  </a:lnTo>
                  <a:lnTo>
                    <a:pt x="15685" y="90728"/>
                  </a:lnTo>
                  <a:lnTo>
                    <a:pt x="32512" y="102233"/>
                  </a:lnTo>
                  <a:lnTo>
                    <a:pt x="52857" y="106467"/>
                  </a:lnTo>
                  <a:lnTo>
                    <a:pt x="73431" y="102367"/>
                  </a:lnTo>
                  <a:lnTo>
                    <a:pt x="90346" y="91086"/>
                  </a:lnTo>
                  <a:lnTo>
                    <a:pt x="101982" y="74150"/>
                  </a:lnTo>
                  <a:lnTo>
                    <a:pt x="106719" y="53087"/>
                  </a:lnTo>
                  <a:lnTo>
                    <a:pt x="101990" y="32604"/>
                  </a:lnTo>
                  <a:lnTo>
                    <a:pt x="90409" y="15710"/>
                  </a:lnTo>
                  <a:lnTo>
                    <a:pt x="73643" y="4232"/>
                  </a:lnTo>
                  <a:lnTo>
                    <a:pt x="53359"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755" name="Google Shape;755;p53"/>
            <p:cNvPicPr preferRelativeResize="0"/>
            <p:nvPr/>
          </p:nvPicPr>
          <p:blipFill rotWithShape="1">
            <a:blip r:embed="rId12">
              <a:alphaModFix/>
            </a:blip>
            <a:srcRect b="0" l="0" r="0" t="0"/>
            <a:stretch/>
          </p:blipFill>
          <p:spPr>
            <a:xfrm>
              <a:off x="14726693" y="2527417"/>
              <a:ext cx="106269" cy="106499"/>
            </a:xfrm>
            <a:prstGeom prst="rect">
              <a:avLst/>
            </a:prstGeom>
            <a:noFill/>
            <a:ln>
              <a:noFill/>
            </a:ln>
          </p:spPr>
        </p:pic>
        <p:sp>
          <p:nvSpPr>
            <p:cNvPr id="756" name="Google Shape;756;p53"/>
            <p:cNvSpPr/>
            <p:nvPr/>
          </p:nvSpPr>
          <p:spPr>
            <a:xfrm>
              <a:off x="16196259" y="2293943"/>
              <a:ext cx="3748405" cy="349250"/>
            </a:xfrm>
            <a:custGeom>
              <a:rect b="b" l="l" r="r" t="t"/>
              <a:pathLst>
                <a:path extrusionOk="0" h="349250" w="3748405">
                  <a:moveTo>
                    <a:pt x="105244" y="295757"/>
                  </a:moveTo>
                  <a:lnTo>
                    <a:pt x="101066" y="274840"/>
                  </a:lnTo>
                  <a:lnTo>
                    <a:pt x="89662" y="257987"/>
                  </a:lnTo>
                  <a:lnTo>
                    <a:pt x="72707" y="246735"/>
                  </a:lnTo>
                  <a:lnTo>
                    <a:pt x="51854" y="242633"/>
                  </a:lnTo>
                  <a:lnTo>
                    <a:pt x="31318" y="246735"/>
                  </a:lnTo>
                  <a:lnTo>
                    <a:pt x="14605" y="257987"/>
                  </a:lnTo>
                  <a:lnTo>
                    <a:pt x="3568" y="274840"/>
                  </a:lnTo>
                  <a:lnTo>
                    <a:pt x="0" y="295757"/>
                  </a:lnTo>
                  <a:lnTo>
                    <a:pt x="4000" y="316382"/>
                  </a:lnTo>
                  <a:lnTo>
                    <a:pt x="14998" y="333349"/>
                  </a:lnTo>
                  <a:lnTo>
                    <a:pt x="31457" y="344855"/>
                  </a:lnTo>
                  <a:lnTo>
                    <a:pt x="51854" y="349084"/>
                  </a:lnTo>
                  <a:lnTo>
                    <a:pt x="72771" y="344335"/>
                  </a:lnTo>
                  <a:lnTo>
                    <a:pt x="89852" y="332892"/>
                  </a:lnTo>
                  <a:lnTo>
                    <a:pt x="101282" y="316217"/>
                  </a:lnTo>
                  <a:lnTo>
                    <a:pt x="105244" y="295757"/>
                  </a:lnTo>
                  <a:close/>
                </a:path>
                <a:path extrusionOk="0" h="349250" w="3748405">
                  <a:moveTo>
                    <a:pt x="3747986" y="52628"/>
                  </a:moveTo>
                  <a:lnTo>
                    <a:pt x="3743820" y="32626"/>
                  </a:lnTo>
                  <a:lnTo>
                    <a:pt x="3732428" y="15849"/>
                  </a:lnTo>
                  <a:lnTo>
                    <a:pt x="3715474" y="4292"/>
                  </a:lnTo>
                  <a:lnTo>
                    <a:pt x="3694633" y="0"/>
                  </a:lnTo>
                  <a:lnTo>
                    <a:pt x="3674275" y="4292"/>
                  </a:lnTo>
                  <a:lnTo>
                    <a:pt x="3657435" y="15849"/>
                  </a:lnTo>
                  <a:lnTo>
                    <a:pt x="3645979" y="32626"/>
                  </a:lnTo>
                  <a:lnTo>
                    <a:pt x="3641737" y="52628"/>
                  </a:lnTo>
                  <a:lnTo>
                    <a:pt x="3645979" y="73406"/>
                  </a:lnTo>
                  <a:lnTo>
                    <a:pt x="3657435" y="90271"/>
                  </a:lnTo>
                  <a:lnTo>
                    <a:pt x="3674275" y="101714"/>
                  </a:lnTo>
                  <a:lnTo>
                    <a:pt x="3694633" y="106248"/>
                  </a:lnTo>
                  <a:lnTo>
                    <a:pt x="3715474" y="101930"/>
                  </a:lnTo>
                  <a:lnTo>
                    <a:pt x="3732428" y="90271"/>
                  </a:lnTo>
                  <a:lnTo>
                    <a:pt x="3743820" y="73202"/>
                  </a:lnTo>
                  <a:lnTo>
                    <a:pt x="3747986" y="52628"/>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757" name="Google Shape;757;p53"/>
            <p:cNvPicPr preferRelativeResize="0"/>
            <p:nvPr/>
          </p:nvPicPr>
          <p:blipFill rotWithShape="1">
            <a:blip r:embed="rId13">
              <a:alphaModFix/>
            </a:blip>
            <a:srcRect b="0" l="0" r="0" t="0"/>
            <a:stretch/>
          </p:blipFill>
          <p:spPr>
            <a:xfrm>
              <a:off x="18092241" y="2029340"/>
              <a:ext cx="104761" cy="106719"/>
            </a:xfrm>
            <a:prstGeom prst="rect">
              <a:avLst/>
            </a:prstGeom>
            <a:noFill/>
            <a:ln>
              <a:noFill/>
            </a:ln>
          </p:spPr>
        </p:pic>
        <p:pic>
          <p:nvPicPr>
            <p:cNvPr id="758" name="Google Shape;758;p53"/>
            <p:cNvPicPr preferRelativeResize="0"/>
            <p:nvPr/>
          </p:nvPicPr>
          <p:blipFill rotWithShape="1">
            <a:blip r:embed="rId14">
              <a:alphaModFix/>
            </a:blip>
            <a:srcRect b="0" l="0" r="0" t="0"/>
            <a:stretch/>
          </p:blipFill>
          <p:spPr>
            <a:xfrm>
              <a:off x="18186121" y="43170"/>
              <a:ext cx="105755" cy="105002"/>
            </a:xfrm>
            <a:prstGeom prst="rect">
              <a:avLst/>
            </a:prstGeom>
            <a:noFill/>
            <a:ln>
              <a:noFill/>
            </a:ln>
          </p:spPr>
        </p:pic>
        <p:pic>
          <p:nvPicPr>
            <p:cNvPr id="759" name="Google Shape;759;p53"/>
            <p:cNvPicPr preferRelativeResize="0"/>
            <p:nvPr/>
          </p:nvPicPr>
          <p:blipFill rotWithShape="1">
            <a:blip r:embed="rId15">
              <a:alphaModFix/>
            </a:blip>
            <a:srcRect b="0" l="0" r="0" t="0"/>
            <a:stretch/>
          </p:blipFill>
          <p:spPr>
            <a:xfrm>
              <a:off x="19106696" y="344332"/>
              <a:ext cx="104761" cy="105745"/>
            </a:xfrm>
            <a:prstGeom prst="rect">
              <a:avLst/>
            </a:prstGeom>
            <a:noFill/>
            <a:ln>
              <a:noFill/>
            </a:ln>
          </p:spPr>
        </p:pic>
        <p:sp>
          <p:nvSpPr>
            <p:cNvPr id="760" name="Google Shape;760;p53"/>
            <p:cNvSpPr/>
            <p:nvPr/>
          </p:nvSpPr>
          <p:spPr>
            <a:xfrm>
              <a:off x="15388335" y="520741"/>
              <a:ext cx="106044" cy="106679"/>
            </a:xfrm>
            <a:custGeom>
              <a:rect b="b" l="l" r="r" t="t"/>
              <a:pathLst>
                <a:path extrusionOk="0" h="106679" w="106044">
                  <a:moveTo>
                    <a:pt x="52867" y="0"/>
                  </a:moveTo>
                  <a:lnTo>
                    <a:pt x="32029" y="4263"/>
                  </a:lnTo>
                  <a:lnTo>
                    <a:pt x="15125" y="15754"/>
                  </a:lnTo>
                  <a:lnTo>
                    <a:pt x="3875" y="32525"/>
                  </a:lnTo>
                  <a:lnTo>
                    <a:pt x="0" y="52626"/>
                  </a:lnTo>
                  <a:lnTo>
                    <a:pt x="4091" y="73334"/>
                  </a:lnTo>
                  <a:lnTo>
                    <a:pt x="15317" y="90480"/>
                  </a:lnTo>
                  <a:lnTo>
                    <a:pt x="32101" y="102161"/>
                  </a:lnTo>
                  <a:lnTo>
                    <a:pt x="52867" y="106478"/>
                  </a:lnTo>
                  <a:lnTo>
                    <a:pt x="73429" y="102169"/>
                  </a:lnTo>
                  <a:lnTo>
                    <a:pt x="90243" y="90541"/>
                  </a:lnTo>
                  <a:lnTo>
                    <a:pt x="101591" y="73542"/>
                  </a:lnTo>
                  <a:lnTo>
                    <a:pt x="105755" y="53118"/>
                  </a:lnTo>
                  <a:lnTo>
                    <a:pt x="101591" y="32802"/>
                  </a:lnTo>
                  <a:lnTo>
                    <a:pt x="90243" y="16000"/>
                  </a:lnTo>
                  <a:lnTo>
                    <a:pt x="73429" y="4478"/>
                  </a:lnTo>
                  <a:lnTo>
                    <a:pt x="52867"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761" name="Google Shape;761;p53"/>
            <p:cNvPicPr preferRelativeResize="0"/>
            <p:nvPr/>
          </p:nvPicPr>
          <p:blipFill rotWithShape="1">
            <a:blip r:embed="rId16">
              <a:alphaModFix/>
            </a:blip>
            <a:srcRect b="0" l="0" r="0" t="0"/>
            <a:stretch/>
          </p:blipFill>
          <p:spPr>
            <a:xfrm>
              <a:off x="15939813" y="851068"/>
              <a:ext cx="150183" cy="150204"/>
            </a:xfrm>
            <a:prstGeom prst="rect">
              <a:avLst/>
            </a:prstGeom>
            <a:noFill/>
            <a:ln>
              <a:noFill/>
            </a:ln>
          </p:spPr>
        </p:pic>
        <p:pic>
          <p:nvPicPr>
            <p:cNvPr id="762" name="Google Shape;762;p53"/>
            <p:cNvPicPr preferRelativeResize="0"/>
            <p:nvPr/>
          </p:nvPicPr>
          <p:blipFill rotWithShape="1">
            <a:blip r:embed="rId17">
              <a:alphaModFix/>
            </a:blip>
            <a:srcRect b="0" l="0" r="0" t="0"/>
            <a:stretch/>
          </p:blipFill>
          <p:spPr>
            <a:xfrm>
              <a:off x="18013673" y="527915"/>
              <a:ext cx="149231" cy="149702"/>
            </a:xfrm>
            <a:prstGeom prst="rect">
              <a:avLst/>
            </a:prstGeom>
            <a:noFill/>
            <a:ln>
              <a:noFill/>
            </a:ln>
          </p:spPr>
        </p:pic>
        <p:pic>
          <p:nvPicPr>
            <p:cNvPr id="763" name="Google Shape;763;p53"/>
            <p:cNvPicPr preferRelativeResize="0"/>
            <p:nvPr/>
          </p:nvPicPr>
          <p:blipFill rotWithShape="1">
            <a:blip r:embed="rId18">
              <a:alphaModFix/>
            </a:blip>
            <a:srcRect b="0" l="0" r="0" t="0"/>
            <a:stretch/>
          </p:blipFill>
          <p:spPr>
            <a:xfrm>
              <a:off x="19495579" y="530372"/>
              <a:ext cx="149231" cy="150717"/>
            </a:xfrm>
            <a:prstGeom prst="rect">
              <a:avLst/>
            </a:prstGeom>
            <a:noFill/>
            <a:ln>
              <a:noFill/>
            </a:ln>
          </p:spPr>
        </p:pic>
        <p:pic>
          <p:nvPicPr>
            <p:cNvPr id="764" name="Google Shape;764;p53"/>
            <p:cNvPicPr preferRelativeResize="0"/>
            <p:nvPr/>
          </p:nvPicPr>
          <p:blipFill rotWithShape="1">
            <a:blip r:embed="rId19">
              <a:alphaModFix/>
            </a:blip>
            <a:srcRect b="0" l="0" r="0" t="0"/>
            <a:stretch/>
          </p:blipFill>
          <p:spPr>
            <a:xfrm>
              <a:off x="15149658" y="1526298"/>
              <a:ext cx="150738" cy="149984"/>
            </a:xfrm>
            <a:prstGeom prst="rect">
              <a:avLst/>
            </a:prstGeom>
            <a:noFill/>
            <a:ln>
              <a:noFill/>
            </a:ln>
          </p:spPr>
        </p:pic>
        <p:sp>
          <p:nvSpPr>
            <p:cNvPr id="765" name="Google Shape;765;p53"/>
            <p:cNvSpPr/>
            <p:nvPr/>
          </p:nvSpPr>
          <p:spPr>
            <a:xfrm>
              <a:off x="20062594" y="0"/>
              <a:ext cx="41909" cy="34290"/>
            </a:xfrm>
            <a:custGeom>
              <a:rect b="b" l="l" r="r" t="t"/>
              <a:pathLst>
                <a:path extrusionOk="0" h="34290" w="41909">
                  <a:moveTo>
                    <a:pt x="29510" y="0"/>
                  </a:moveTo>
                  <a:lnTo>
                    <a:pt x="0" y="0"/>
                  </a:lnTo>
                  <a:lnTo>
                    <a:pt x="7541" y="11233"/>
                  </a:lnTo>
                  <a:lnTo>
                    <a:pt x="41504" y="34101"/>
                  </a:lnTo>
                  <a:lnTo>
                    <a:pt x="41504" y="8087"/>
                  </a:lnTo>
                  <a:lnTo>
                    <a:pt x="29510"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766" name="Google Shape;766;p53"/>
            <p:cNvPicPr preferRelativeResize="0"/>
            <p:nvPr/>
          </p:nvPicPr>
          <p:blipFill rotWithShape="1">
            <a:blip r:embed="rId20">
              <a:alphaModFix/>
            </a:blip>
            <a:srcRect b="0" l="0" r="0" t="0"/>
            <a:stretch/>
          </p:blipFill>
          <p:spPr>
            <a:xfrm>
              <a:off x="16443840" y="0"/>
              <a:ext cx="249510" cy="127415"/>
            </a:xfrm>
            <a:prstGeom prst="rect">
              <a:avLst/>
            </a:prstGeom>
            <a:noFill/>
            <a:ln>
              <a:noFill/>
            </a:ln>
          </p:spPr>
        </p:pic>
        <p:sp>
          <p:nvSpPr>
            <p:cNvPr id="767" name="Google Shape;767;p53"/>
            <p:cNvSpPr/>
            <p:nvPr/>
          </p:nvSpPr>
          <p:spPr>
            <a:xfrm>
              <a:off x="15062212" y="5"/>
              <a:ext cx="4950459" cy="3126105"/>
            </a:xfrm>
            <a:custGeom>
              <a:rect b="b" l="l" r="r" t="t"/>
              <a:pathLst>
                <a:path extrusionOk="0" h="3126105" w="4950459">
                  <a:moveTo>
                    <a:pt x="291045" y="1929752"/>
                  </a:moveTo>
                  <a:lnTo>
                    <a:pt x="283210" y="1888642"/>
                  </a:lnTo>
                  <a:lnTo>
                    <a:pt x="272732" y="1873034"/>
                  </a:lnTo>
                  <a:lnTo>
                    <a:pt x="272732" y="1929752"/>
                  </a:lnTo>
                  <a:lnTo>
                    <a:pt x="265963" y="1963851"/>
                  </a:lnTo>
                  <a:lnTo>
                    <a:pt x="247434" y="1991804"/>
                  </a:lnTo>
                  <a:lnTo>
                    <a:pt x="219824" y="2010537"/>
                  </a:lnTo>
                  <a:lnTo>
                    <a:pt x="185801" y="2016975"/>
                  </a:lnTo>
                  <a:lnTo>
                    <a:pt x="151269" y="2010537"/>
                  </a:lnTo>
                  <a:lnTo>
                    <a:pt x="123469" y="1991804"/>
                  </a:lnTo>
                  <a:lnTo>
                    <a:pt x="104825" y="1963851"/>
                  </a:lnTo>
                  <a:lnTo>
                    <a:pt x="97815" y="1929752"/>
                  </a:lnTo>
                  <a:lnTo>
                    <a:pt x="104686" y="1895868"/>
                  </a:lnTo>
                  <a:lnTo>
                    <a:pt x="123469" y="1868055"/>
                  </a:lnTo>
                  <a:lnTo>
                    <a:pt x="151422" y="1849234"/>
                  </a:lnTo>
                  <a:lnTo>
                    <a:pt x="185801" y="1842300"/>
                  </a:lnTo>
                  <a:lnTo>
                    <a:pt x="220167" y="1849234"/>
                  </a:lnTo>
                  <a:lnTo>
                    <a:pt x="219925" y="1849234"/>
                  </a:lnTo>
                  <a:lnTo>
                    <a:pt x="247434" y="1867865"/>
                  </a:lnTo>
                  <a:lnTo>
                    <a:pt x="265963" y="1895665"/>
                  </a:lnTo>
                  <a:lnTo>
                    <a:pt x="272732" y="1929752"/>
                  </a:lnTo>
                  <a:lnTo>
                    <a:pt x="272732" y="1873034"/>
                  </a:lnTo>
                  <a:lnTo>
                    <a:pt x="260654" y="1855025"/>
                  </a:lnTo>
                  <a:lnTo>
                    <a:pt x="241769" y="1842300"/>
                  </a:lnTo>
                  <a:lnTo>
                    <a:pt x="226974" y="1832343"/>
                  </a:lnTo>
                  <a:lnTo>
                    <a:pt x="185801" y="1824024"/>
                  </a:lnTo>
                  <a:lnTo>
                    <a:pt x="144589" y="1832343"/>
                  </a:lnTo>
                  <a:lnTo>
                    <a:pt x="110807" y="1855025"/>
                  </a:lnTo>
                  <a:lnTo>
                    <a:pt x="87947" y="1888642"/>
                  </a:lnTo>
                  <a:lnTo>
                    <a:pt x="79540" y="1929752"/>
                  </a:lnTo>
                  <a:lnTo>
                    <a:pt x="87947" y="1971001"/>
                  </a:lnTo>
                  <a:lnTo>
                    <a:pt x="110807" y="2005152"/>
                  </a:lnTo>
                  <a:lnTo>
                    <a:pt x="144589" y="2028405"/>
                  </a:lnTo>
                  <a:lnTo>
                    <a:pt x="185801" y="2037003"/>
                  </a:lnTo>
                  <a:lnTo>
                    <a:pt x="226618" y="2028405"/>
                  </a:lnTo>
                  <a:lnTo>
                    <a:pt x="243065" y="2016975"/>
                  </a:lnTo>
                  <a:lnTo>
                    <a:pt x="260096" y="2005152"/>
                  </a:lnTo>
                  <a:lnTo>
                    <a:pt x="282727" y="1971001"/>
                  </a:lnTo>
                  <a:lnTo>
                    <a:pt x="291045" y="1929752"/>
                  </a:lnTo>
                  <a:close/>
                </a:path>
                <a:path extrusionOk="0" h="3126105" w="4950459">
                  <a:moveTo>
                    <a:pt x="334530" y="1609318"/>
                  </a:moveTo>
                  <a:lnTo>
                    <a:pt x="328599" y="1565821"/>
                  </a:lnTo>
                  <a:lnTo>
                    <a:pt x="328536" y="1565338"/>
                  </a:lnTo>
                  <a:lnTo>
                    <a:pt x="311632" y="1525473"/>
                  </a:lnTo>
                  <a:lnTo>
                    <a:pt x="305879" y="1518005"/>
                  </a:lnTo>
                  <a:lnTo>
                    <a:pt x="305879" y="1609318"/>
                  </a:lnTo>
                  <a:lnTo>
                    <a:pt x="298742" y="1653527"/>
                  </a:lnTo>
                  <a:lnTo>
                    <a:pt x="278917" y="1691855"/>
                  </a:lnTo>
                  <a:lnTo>
                    <a:pt x="248780" y="1722043"/>
                  </a:lnTo>
                  <a:lnTo>
                    <a:pt x="210705" y="1741805"/>
                  </a:lnTo>
                  <a:lnTo>
                    <a:pt x="167043" y="1748904"/>
                  </a:lnTo>
                  <a:lnTo>
                    <a:pt x="122936" y="1741805"/>
                  </a:lnTo>
                  <a:lnTo>
                    <a:pt x="84670" y="1722043"/>
                  </a:lnTo>
                  <a:lnTo>
                    <a:pt x="54533" y="1691855"/>
                  </a:lnTo>
                  <a:lnTo>
                    <a:pt x="34772" y="1653527"/>
                  </a:lnTo>
                  <a:lnTo>
                    <a:pt x="27686" y="1609318"/>
                  </a:lnTo>
                  <a:lnTo>
                    <a:pt x="34772" y="1565821"/>
                  </a:lnTo>
                  <a:lnTo>
                    <a:pt x="54533" y="1527937"/>
                  </a:lnTo>
                  <a:lnTo>
                    <a:pt x="84670" y="1497977"/>
                  </a:lnTo>
                  <a:lnTo>
                    <a:pt x="122936" y="1478280"/>
                  </a:lnTo>
                  <a:lnTo>
                    <a:pt x="167043" y="1471206"/>
                  </a:lnTo>
                  <a:lnTo>
                    <a:pt x="210705" y="1478280"/>
                  </a:lnTo>
                  <a:lnTo>
                    <a:pt x="248780" y="1497977"/>
                  </a:lnTo>
                  <a:lnTo>
                    <a:pt x="278917" y="1527937"/>
                  </a:lnTo>
                  <a:lnTo>
                    <a:pt x="298742" y="1565821"/>
                  </a:lnTo>
                  <a:lnTo>
                    <a:pt x="305879" y="1609318"/>
                  </a:lnTo>
                  <a:lnTo>
                    <a:pt x="305879" y="1518005"/>
                  </a:lnTo>
                  <a:lnTo>
                    <a:pt x="285432" y="1491462"/>
                  </a:lnTo>
                  <a:lnTo>
                    <a:pt x="259448" y="1471206"/>
                  </a:lnTo>
                  <a:lnTo>
                    <a:pt x="251523" y="1465021"/>
                  </a:lnTo>
                  <a:lnTo>
                    <a:pt x="211531" y="1447901"/>
                  </a:lnTo>
                  <a:lnTo>
                    <a:pt x="167043" y="1441805"/>
                  </a:lnTo>
                  <a:lnTo>
                    <a:pt x="122745" y="1447901"/>
                  </a:lnTo>
                  <a:lnTo>
                    <a:pt x="82880" y="1465021"/>
                  </a:lnTo>
                  <a:lnTo>
                    <a:pt x="49047" y="1491462"/>
                  </a:lnTo>
                  <a:lnTo>
                    <a:pt x="22885" y="1525473"/>
                  </a:lnTo>
                  <a:lnTo>
                    <a:pt x="5994" y="1565338"/>
                  </a:lnTo>
                  <a:lnTo>
                    <a:pt x="0" y="1609318"/>
                  </a:lnTo>
                  <a:lnTo>
                    <a:pt x="5524" y="1653527"/>
                  </a:lnTo>
                  <a:lnTo>
                    <a:pt x="21272" y="1691855"/>
                  </a:lnTo>
                  <a:lnTo>
                    <a:pt x="48590" y="1728431"/>
                  </a:lnTo>
                  <a:lnTo>
                    <a:pt x="82677" y="1754619"/>
                  </a:lnTo>
                  <a:lnTo>
                    <a:pt x="122694" y="1771446"/>
                  </a:lnTo>
                  <a:lnTo>
                    <a:pt x="123126" y="1771446"/>
                  </a:lnTo>
                  <a:lnTo>
                    <a:pt x="167043" y="1777314"/>
                  </a:lnTo>
                  <a:lnTo>
                    <a:pt x="211531" y="1771446"/>
                  </a:lnTo>
                  <a:lnTo>
                    <a:pt x="251523" y="1754619"/>
                  </a:lnTo>
                  <a:lnTo>
                    <a:pt x="285432" y="1728431"/>
                  </a:lnTo>
                  <a:lnTo>
                    <a:pt x="311632" y="1694434"/>
                  </a:lnTo>
                  <a:lnTo>
                    <a:pt x="328536" y="1654200"/>
                  </a:lnTo>
                  <a:lnTo>
                    <a:pt x="334530" y="1609318"/>
                  </a:lnTo>
                  <a:close/>
                </a:path>
                <a:path extrusionOk="0" h="3126105" w="4950459">
                  <a:moveTo>
                    <a:pt x="482777" y="569150"/>
                  </a:moveTo>
                  <a:lnTo>
                    <a:pt x="474002" y="527964"/>
                  </a:lnTo>
                  <a:lnTo>
                    <a:pt x="464527" y="513905"/>
                  </a:lnTo>
                  <a:lnTo>
                    <a:pt x="464527" y="569150"/>
                  </a:lnTo>
                  <a:lnTo>
                    <a:pt x="457708" y="603338"/>
                  </a:lnTo>
                  <a:lnTo>
                    <a:pt x="457644" y="603643"/>
                  </a:lnTo>
                  <a:lnTo>
                    <a:pt x="438912" y="631240"/>
                  </a:lnTo>
                  <a:lnTo>
                    <a:pt x="438810" y="631393"/>
                  </a:lnTo>
                  <a:lnTo>
                    <a:pt x="410705" y="650011"/>
                  </a:lnTo>
                  <a:lnTo>
                    <a:pt x="376008" y="657123"/>
                  </a:lnTo>
                  <a:lnTo>
                    <a:pt x="342049" y="650163"/>
                  </a:lnTo>
                  <a:lnTo>
                    <a:pt x="314007" y="631240"/>
                  </a:lnTo>
                  <a:lnTo>
                    <a:pt x="294868" y="603338"/>
                  </a:lnTo>
                  <a:lnTo>
                    <a:pt x="287566" y="569417"/>
                  </a:lnTo>
                  <a:lnTo>
                    <a:pt x="294792" y="535101"/>
                  </a:lnTo>
                  <a:lnTo>
                    <a:pt x="313817" y="507060"/>
                  </a:lnTo>
                  <a:lnTo>
                    <a:pt x="341833" y="488149"/>
                  </a:lnTo>
                  <a:lnTo>
                    <a:pt x="376008" y="481203"/>
                  </a:lnTo>
                  <a:lnTo>
                    <a:pt x="410489" y="488149"/>
                  </a:lnTo>
                  <a:lnTo>
                    <a:pt x="438632" y="507060"/>
                  </a:lnTo>
                  <a:lnTo>
                    <a:pt x="452805" y="527964"/>
                  </a:lnTo>
                  <a:lnTo>
                    <a:pt x="457593" y="535101"/>
                  </a:lnTo>
                  <a:lnTo>
                    <a:pt x="464527" y="569150"/>
                  </a:lnTo>
                  <a:lnTo>
                    <a:pt x="464527" y="513905"/>
                  </a:lnTo>
                  <a:lnTo>
                    <a:pt x="451256" y="494182"/>
                  </a:lnTo>
                  <a:lnTo>
                    <a:pt x="432130" y="481203"/>
                  </a:lnTo>
                  <a:lnTo>
                    <a:pt x="417563" y="471322"/>
                  </a:lnTo>
                  <a:lnTo>
                    <a:pt x="376008" y="462927"/>
                  </a:lnTo>
                  <a:lnTo>
                    <a:pt x="334822" y="471322"/>
                  </a:lnTo>
                  <a:lnTo>
                    <a:pt x="301053" y="494182"/>
                  </a:lnTo>
                  <a:lnTo>
                    <a:pt x="278206" y="527964"/>
                  </a:lnTo>
                  <a:lnTo>
                    <a:pt x="269811" y="569150"/>
                  </a:lnTo>
                  <a:lnTo>
                    <a:pt x="278130" y="610298"/>
                  </a:lnTo>
                  <a:lnTo>
                    <a:pt x="278206" y="610679"/>
                  </a:lnTo>
                  <a:lnTo>
                    <a:pt x="301053" y="644271"/>
                  </a:lnTo>
                  <a:lnTo>
                    <a:pt x="334822" y="666927"/>
                  </a:lnTo>
                  <a:lnTo>
                    <a:pt x="376008" y="675640"/>
                  </a:lnTo>
                  <a:lnTo>
                    <a:pt x="417296" y="667169"/>
                  </a:lnTo>
                  <a:lnTo>
                    <a:pt x="432130" y="657123"/>
                  </a:lnTo>
                  <a:lnTo>
                    <a:pt x="451129" y="644271"/>
                  </a:lnTo>
                  <a:lnTo>
                    <a:pt x="459955" y="631393"/>
                  </a:lnTo>
                  <a:lnTo>
                    <a:pt x="474294" y="610298"/>
                  </a:lnTo>
                  <a:lnTo>
                    <a:pt x="482714" y="569417"/>
                  </a:lnTo>
                  <a:lnTo>
                    <a:pt x="482777" y="569150"/>
                  </a:lnTo>
                  <a:close/>
                </a:path>
                <a:path extrusionOk="0" h="3126105" w="4950459">
                  <a:moveTo>
                    <a:pt x="1116228" y="926185"/>
                  </a:moveTo>
                  <a:lnTo>
                    <a:pt x="1110437" y="883107"/>
                  </a:lnTo>
                  <a:lnTo>
                    <a:pt x="1110361" y="882472"/>
                  </a:lnTo>
                  <a:lnTo>
                    <a:pt x="1110234" y="881570"/>
                  </a:lnTo>
                  <a:lnTo>
                    <a:pt x="1093343" y="841476"/>
                  </a:lnTo>
                  <a:lnTo>
                    <a:pt x="1088085" y="834669"/>
                  </a:lnTo>
                  <a:lnTo>
                    <a:pt x="1088085" y="926185"/>
                  </a:lnTo>
                  <a:lnTo>
                    <a:pt x="1081151" y="970305"/>
                  </a:lnTo>
                  <a:lnTo>
                    <a:pt x="1061288" y="1008621"/>
                  </a:lnTo>
                  <a:lnTo>
                    <a:pt x="1030770" y="1038910"/>
                  </a:lnTo>
                  <a:lnTo>
                    <a:pt x="992378" y="1058672"/>
                  </a:lnTo>
                  <a:lnTo>
                    <a:pt x="948245" y="1065771"/>
                  </a:lnTo>
                  <a:lnTo>
                    <a:pt x="904443" y="1058672"/>
                  </a:lnTo>
                  <a:lnTo>
                    <a:pt x="866457" y="1038910"/>
                  </a:lnTo>
                  <a:lnTo>
                    <a:pt x="836536" y="1008888"/>
                  </a:lnTo>
                  <a:lnTo>
                    <a:pt x="816927" y="970927"/>
                  </a:lnTo>
                  <a:lnTo>
                    <a:pt x="809904" y="927417"/>
                  </a:lnTo>
                  <a:lnTo>
                    <a:pt x="816940" y="883107"/>
                  </a:lnTo>
                  <a:lnTo>
                    <a:pt x="836561" y="844765"/>
                  </a:lnTo>
                  <a:lnTo>
                    <a:pt x="866559" y="814616"/>
                  </a:lnTo>
                  <a:lnTo>
                    <a:pt x="904697" y="794893"/>
                  </a:lnTo>
                  <a:lnTo>
                    <a:pt x="948740" y="787819"/>
                  </a:lnTo>
                  <a:lnTo>
                    <a:pt x="992378" y="794893"/>
                  </a:lnTo>
                  <a:lnTo>
                    <a:pt x="1030465" y="814616"/>
                  </a:lnTo>
                  <a:lnTo>
                    <a:pt x="1060526" y="844499"/>
                  </a:lnTo>
                  <a:lnTo>
                    <a:pt x="1080516" y="882472"/>
                  </a:lnTo>
                  <a:lnTo>
                    <a:pt x="1088085" y="926185"/>
                  </a:lnTo>
                  <a:lnTo>
                    <a:pt x="1088085" y="834669"/>
                  </a:lnTo>
                  <a:lnTo>
                    <a:pt x="1041603" y="787819"/>
                  </a:lnTo>
                  <a:lnTo>
                    <a:pt x="993228" y="764616"/>
                  </a:lnTo>
                  <a:lnTo>
                    <a:pt x="948740" y="758913"/>
                  </a:lnTo>
                  <a:lnTo>
                    <a:pt x="904417" y="764616"/>
                  </a:lnTo>
                  <a:lnTo>
                    <a:pt x="864450" y="781367"/>
                  </a:lnTo>
                  <a:lnTo>
                    <a:pt x="830503" y="807529"/>
                  </a:lnTo>
                  <a:lnTo>
                    <a:pt x="804214" y="841476"/>
                  </a:lnTo>
                  <a:lnTo>
                    <a:pt x="787234" y="881570"/>
                  </a:lnTo>
                  <a:lnTo>
                    <a:pt x="781215" y="926185"/>
                  </a:lnTo>
                  <a:lnTo>
                    <a:pt x="787196" y="970305"/>
                  </a:lnTo>
                  <a:lnTo>
                    <a:pt x="804214" y="1010564"/>
                  </a:lnTo>
                  <a:lnTo>
                    <a:pt x="830503" y="1044498"/>
                  </a:lnTo>
                  <a:lnTo>
                    <a:pt x="864450" y="1070737"/>
                  </a:lnTo>
                  <a:lnTo>
                    <a:pt x="904417" y="1087678"/>
                  </a:lnTo>
                  <a:lnTo>
                    <a:pt x="948740" y="1093685"/>
                  </a:lnTo>
                  <a:lnTo>
                    <a:pt x="993267" y="1087678"/>
                  </a:lnTo>
                  <a:lnTo>
                    <a:pt x="1033348" y="1070737"/>
                  </a:lnTo>
                  <a:lnTo>
                    <a:pt x="1039774" y="1065771"/>
                  </a:lnTo>
                  <a:lnTo>
                    <a:pt x="1067333" y="1044498"/>
                  </a:lnTo>
                  <a:lnTo>
                    <a:pt x="1093571" y="1010564"/>
                  </a:lnTo>
                  <a:lnTo>
                    <a:pt x="1110411" y="970584"/>
                  </a:lnTo>
                  <a:lnTo>
                    <a:pt x="1116228" y="926185"/>
                  </a:lnTo>
                  <a:close/>
                </a:path>
                <a:path extrusionOk="0" h="3126105" w="4950459">
                  <a:moveTo>
                    <a:pt x="1301521" y="2589187"/>
                  </a:moveTo>
                  <a:lnTo>
                    <a:pt x="1291780" y="2540698"/>
                  </a:lnTo>
                  <a:lnTo>
                    <a:pt x="1279829" y="2522944"/>
                  </a:lnTo>
                  <a:lnTo>
                    <a:pt x="1279829" y="2589187"/>
                  </a:lnTo>
                  <a:lnTo>
                    <a:pt x="1271739" y="2628836"/>
                  </a:lnTo>
                  <a:lnTo>
                    <a:pt x="1249616" y="2661628"/>
                  </a:lnTo>
                  <a:lnTo>
                    <a:pt x="1216647" y="2683967"/>
                  </a:lnTo>
                  <a:lnTo>
                    <a:pt x="1176032" y="2692209"/>
                  </a:lnTo>
                  <a:lnTo>
                    <a:pt x="1136434" y="2683967"/>
                  </a:lnTo>
                  <a:lnTo>
                    <a:pt x="1103718" y="2661628"/>
                  </a:lnTo>
                  <a:lnTo>
                    <a:pt x="1081481" y="2628836"/>
                  </a:lnTo>
                  <a:lnTo>
                    <a:pt x="1073264" y="2589187"/>
                  </a:lnTo>
                  <a:lnTo>
                    <a:pt x="1081316" y="2548852"/>
                  </a:lnTo>
                  <a:lnTo>
                    <a:pt x="1086688" y="2540698"/>
                  </a:lnTo>
                  <a:lnTo>
                    <a:pt x="1103337" y="2515679"/>
                  </a:lnTo>
                  <a:lnTo>
                    <a:pt x="1136002" y="2493353"/>
                  </a:lnTo>
                  <a:lnTo>
                    <a:pt x="1176032" y="2485161"/>
                  </a:lnTo>
                  <a:lnTo>
                    <a:pt x="1216647" y="2493670"/>
                  </a:lnTo>
                  <a:lnTo>
                    <a:pt x="1249616" y="2515959"/>
                  </a:lnTo>
                  <a:lnTo>
                    <a:pt x="1271739" y="2548852"/>
                  </a:lnTo>
                  <a:lnTo>
                    <a:pt x="1279829" y="2589187"/>
                  </a:lnTo>
                  <a:lnTo>
                    <a:pt x="1279829" y="2522944"/>
                  </a:lnTo>
                  <a:lnTo>
                    <a:pt x="1265097" y="2501036"/>
                  </a:lnTo>
                  <a:lnTo>
                    <a:pt x="1241488" y="2485161"/>
                  </a:lnTo>
                  <a:lnTo>
                    <a:pt x="1225257" y="2474239"/>
                  </a:lnTo>
                  <a:lnTo>
                    <a:pt x="1176032" y="2464409"/>
                  </a:lnTo>
                  <a:lnTo>
                    <a:pt x="1128229" y="2474239"/>
                  </a:lnTo>
                  <a:lnTo>
                    <a:pt x="1088580" y="2501036"/>
                  </a:lnTo>
                  <a:lnTo>
                    <a:pt x="1061516" y="2540698"/>
                  </a:lnTo>
                  <a:lnTo>
                    <a:pt x="1051509" y="2589187"/>
                  </a:lnTo>
                  <a:lnTo>
                    <a:pt x="1061377" y="2637396"/>
                  </a:lnTo>
                  <a:lnTo>
                    <a:pt x="1088186" y="2677198"/>
                  </a:lnTo>
                  <a:lnTo>
                    <a:pt x="1127798" y="2704249"/>
                  </a:lnTo>
                  <a:lnTo>
                    <a:pt x="1176032" y="2714231"/>
                  </a:lnTo>
                  <a:lnTo>
                    <a:pt x="1224826" y="2704249"/>
                  </a:lnTo>
                  <a:lnTo>
                    <a:pt x="1242580" y="2692209"/>
                  </a:lnTo>
                  <a:lnTo>
                    <a:pt x="1264716" y="2677198"/>
                  </a:lnTo>
                  <a:lnTo>
                    <a:pt x="1291640" y="2637396"/>
                  </a:lnTo>
                  <a:lnTo>
                    <a:pt x="1301521" y="2589187"/>
                  </a:lnTo>
                  <a:close/>
                </a:path>
                <a:path extrusionOk="0" h="3126105" w="4950459">
                  <a:moveTo>
                    <a:pt x="1554073" y="1155"/>
                  </a:moveTo>
                  <a:lnTo>
                    <a:pt x="1553845" y="0"/>
                  </a:lnTo>
                  <a:lnTo>
                    <a:pt x="1459433" y="0"/>
                  </a:lnTo>
                  <a:lnTo>
                    <a:pt x="1459191" y="1155"/>
                  </a:lnTo>
                  <a:lnTo>
                    <a:pt x="1462976" y="19799"/>
                  </a:lnTo>
                  <a:lnTo>
                    <a:pt x="1473187" y="35039"/>
                  </a:lnTo>
                  <a:lnTo>
                    <a:pt x="1488135" y="45326"/>
                  </a:lnTo>
                  <a:lnTo>
                    <a:pt x="1506105" y="49098"/>
                  </a:lnTo>
                  <a:lnTo>
                    <a:pt x="1525079" y="45326"/>
                  </a:lnTo>
                  <a:lnTo>
                    <a:pt x="1540294" y="35039"/>
                  </a:lnTo>
                  <a:lnTo>
                    <a:pt x="1550416" y="19799"/>
                  </a:lnTo>
                  <a:lnTo>
                    <a:pt x="1554073" y="1155"/>
                  </a:lnTo>
                  <a:close/>
                </a:path>
                <a:path extrusionOk="0" h="3126105" w="4950459">
                  <a:moveTo>
                    <a:pt x="1620735" y="562254"/>
                  </a:moveTo>
                  <a:lnTo>
                    <a:pt x="1612595" y="522020"/>
                  </a:lnTo>
                  <a:lnTo>
                    <a:pt x="1612493" y="521500"/>
                  </a:lnTo>
                  <a:lnTo>
                    <a:pt x="1602981" y="507301"/>
                  </a:lnTo>
                  <a:lnTo>
                    <a:pt x="1602981" y="562254"/>
                  </a:lnTo>
                  <a:lnTo>
                    <a:pt x="1596301" y="596773"/>
                  </a:lnTo>
                  <a:lnTo>
                    <a:pt x="1577454" y="624789"/>
                  </a:lnTo>
                  <a:lnTo>
                    <a:pt x="1549146" y="643597"/>
                  </a:lnTo>
                  <a:lnTo>
                    <a:pt x="1514487" y="650443"/>
                  </a:lnTo>
                  <a:lnTo>
                    <a:pt x="1480616" y="643597"/>
                  </a:lnTo>
                  <a:lnTo>
                    <a:pt x="1452803" y="624941"/>
                  </a:lnTo>
                  <a:lnTo>
                    <a:pt x="1433982" y="597293"/>
                  </a:lnTo>
                  <a:lnTo>
                    <a:pt x="1427060" y="563486"/>
                  </a:lnTo>
                  <a:lnTo>
                    <a:pt x="1433995" y="528955"/>
                  </a:lnTo>
                  <a:lnTo>
                    <a:pt x="1452930" y="500938"/>
                  </a:lnTo>
                  <a:lnTo>
                    <a:pt x="1481048" y="482142"/>
                  </a:lnTo>
                  <a:lnTo>
                    <a:pt x="1515503" y="475272"/>
                  </a:lnTo>
                  <a:lnTo>
                    <a:pt x="1549412" y="482142"/>
                  </a:lnTo>
                  <a:lnTo>
                    <a:pt x="1577213" y="500786"/>
                  </a:lnTo>
                  <a:lnTo>
                    <a:pt x="1596047" y="528447"/>
                  </a:lnTo>
                  <a:lnTo>
                    <a:pt x="1602981" y="562254"/>
                  </a:lnTo>
                  <a:lnTo>
                    <a:pt x="1602981" y="507301"/>
                  </a:lnTo>
                  <a:lnTo>
                    <a:pt x="1590078" y="488035"/>
                  </a:lnTo>
                  <a:lnTo>
                    <a:pt x="1589976" y="487883"/>
                  </a:lnTo>
                  <a:lnTo>
                    <a:pt x="1571701" y="475272"/>
                  </a:lnTo>
                  <a:lnTo>
                    <a:pt x="1556562" y="464845"/>
                  </a:lnTo>
                  <a:lnTo>
                    <a:pt x="1515503" y="455764"/>
                  </a:lnTo>
                  <a:lnTo>
                    <a:pt x="1474241" y="464845"/>
                  </a:lnTo>
                  <a:lnTo>
                    <a:pt x="1440281" y="488035"/>
                  </a:lnTo>
                  <a:lnTo>
                    <a:pt x="1417269" y="522020"/>
                  </a:lnTo>
                  <a:lnTo>
                    <a:pt x="1408785" y="563486"/>
                  </a:lnTo>
                  <a:lnTo>
                    <a:pt x="1417650" y="604113"/>
                  </a:lnTo>
                  <a:lnTo>
                    <a:pt x="1440522" y="637603"/>
                  </a:lnTo>
                  <a:lnTo>
                    <a:pt x="1474127" y="660476"/>
                  </a:lnTo>
                  <a:lnTo>
                    <a:pt x="1474533" y="660476"/>
                  </a:lnTo>
                  <a:lnTo>
                    <a:pt x="1514487" y="668743"/>
                  </a:lnTo>
                  <a:lnTo>
                    <a:pt x="1556105" y="660476"/>
                  </a:lnTo>
                  <a:lnTo>
                    <a:pt x="1589849" y="637832"/>
                  </a:lnTo>
                  <a:lnTo>
                    <a:pt x="1612417" y="604113"/>
                  </a:lnTo>
                  <a:lnTo>
                    <a:pt x="1613801" y="597293"/>
                  </a:lnTo>
                  <a:lnTo>
                    <a:pt x="1620735" y="562254"/>
                  </a:lnTo>
                  <a:close/>
                </a:path>
                <a:path extrusionOk="0" h="3126105" w="4950459">
                  <a:moveTo>
                    <a:pt x="1645945" y="2028342"/>
                  </a:moveTo>
                  <a:lnTo>
                    <a:pt x="1635683" y="1980526"/>
                  </a:lnTo>
                  <a:lnTo>
                    <a:pt x="1625219" y="1965096"/>
                  </a:lnTo>
                  <a:lnTo>
                    <a:pt x="1625219" y="2028342"/>
                  </a:lnTo>
                  <a:lnTo>
                    <a:pt x="1616989" y="2068588"/>
                  </a:lnTo>
                  <a:lnTo>
                    <a:pt x="1594624" y="2101227"/>
                  </a:lnTo>
                  <a:lnTo>
                    <a:pt x="1561617" y="2123122"/>
                  </a:lnTo>
                  <a:lnTo>
                    <a:pt x="1521421" y="2131123"/>
                  </a:lnTo>
                  <a:lnTo>
                    <a:pt x="1480921" y="2123122"/>
                  </a:lnTo>
                  <a:lnTo>
                    <a:pt x="1448181" y="2101227"/>
                  </a:lnTo>
                  <a:lnTo>
                    <a:pt x="1426375" y="2068588"/>
                  </a:lnTo>
                  <a:lnTo>
                    <a:pt x="1418653" y="2028342"/>
                  </a:lnTo>
                  <a:lnTo>
                    <a:pt x="1426730" y="1987956"/>
                  </a:lnTo>
                  <a:lnTo>
                    <a:pt x="1448727" y="1955241"/>
                  </a:lnTo>
                  <a:lnTo>
                    <a:pt x="1481391" y="1933321"/>
                  </a:lnTo>
                  <a:lnTo>
                    <a:pt x="1521421" y="1925320"/>
                  </a:lnTo>
                  <a:lnTo>
                    <a:pt x="1561617" y="1933321"/>
                  </a:lnTo>
                  <a:lnTo>
                    <a:pt x="1594624" y="1955241"/>
                  </a:lnTo>
                  <a:lnTo>
                    <a:pt x="1616989" y="1987956"/>
                  </a:lnTo>
                  <a:lnTo>
                    <a:pt x="1625219" y="2028342"/>
                  </a:lnTo>
                  <a:lnTo>
                    <a:pt x="1625219" y="1965096"/>
                  </a:lnTo>
                  <a:lnTo>
                    <a:pt x="1608899" y="1941017"/>
                  </a:lnTo>
                  <a:lnTo>
                    <a:pt x="1586103" y="1925320"/>
                  </a:lnTo>
                  <a:lnTo>
                    <a:pt x="1569516" y="1913902"/>
                  </a:lnTo>
                  <a:lnTo>
                    <a:pt x="1521421" y="1903323"/>
                  </a:lnTo>
                  <a:lnTo>
                    <a:pt x="1473073" y="1913191"/>
                  </a:lnTo>
                  <a:lnTo>
                    <a:pt x="1433664" y="1940077"/>
                  </a:lnTo>
                  <a:lnTo>
                    <a:pt x="1407134" y="1979828"/>
                  </a:lnTo>
                  <a:lnTo>
                    <a:pt x="1397419" y="2028342"/>
                  </a:lnTo>
                  <a:lnTo>
                    <a:pt x="1406626" y="2076818"/>
                  </a:lnTo>
                  <a:lnTo>
                    <a:pt x="1406715" y="2077237"/>
                  </a:lnTo>
                  <a:lnTo>
                    <a:pt x="1433283" y="2117128"/>
                  </a:lnTo>
                  <a:lnTo>
                    <a:pt x="1472933" y="2144014"/>
                  </a:lnTo>
                  <a:lnTo>
                    <a:pt x="1521421" y="2153856"/>
                  </a:lnTo>
                  <a:lnTo>
                    <a:pt x="1569745" y="2143861"/>
                  </a:lnTo>
                  <a:lnTo>
                    <a:pt x="1588249" y="2131123"/>
                  </a:lnTo>
                  <a:lnTo>
                    <a:pt x="1609102" y="2116759"/>
                  </a:lnTo>
                  <a:lnTo>
                    <a:pt x="1635747" y="2076818"/>
                  </a:lnTo>
                  <a:lnTo>
                    <a:pt x="1645945" y="2028342"/>
                  </a:lnTo>
                  <a:close/>
                </a:path>
                <a:path extrusionOk="0" h="3126105" w="4950459">
                  <a:moveTo>
                    <a:pt x="3198037" y="612648"/>
                  </a:moveTo>
                  <a:lnTo>
                    <a:pt x="3192081" y="568591"/>
                  </a:lnTo>
                  <a:lnTo>
                    <a:pt x="3191980" y="567867"/>
                  </a:lnTo>
                  <a:lnTo>
                    <a:pt x="3174911" y="527697"/>
                  </a:lnTo>
                  <a:lnTo>
                    <a:pt x="3168866" y="519925"/>
                  </a:lnTo>
                  <a:lnTo>
                    <a:pt x="3168866" y="612648"/>
                  </a:lnTo>
                  <a:lnTo>
                    <a:pt x="3161728" y="656069"/>
                  </a:lnTo>
                  <a:lnTo>
                    <a:pt x="3141916" y="694016"/>
                  </a:lnTo>
                  <a:lnTo>
                    <a:pt x="3111779" y="724077"/>
                  </a:lnTo>
                  <a:lnTo>
                    <a:pt x="3073692" y="743877"/>
                  </a:lnTo>
                  <a:lnTo>
                    <a:pt x="3030029" y="751014"/>
                  </a:lnTo>
                  <a:lnTo>
                    <a:pt x="2985846" y="744169"/>
                  </a:lnTo>
                  <a:lnTo>
                    <a:pt x="2947390" y="724573"/>
                  </a:lnTo>
                  <a:lnTo>
                    <a:pt x="2917101" y="694575"/>
                  </a:lnTo>
                  <a:lnTo>
                    <a:pt x="2897390" y="656501"/>
                  </a:lnTo>
                  <a:lnTo>
                    <a:pt x="2890672" y="612648"/>
                  </a:lnTo>
                  <a:lnTo>
                    <a:pt x="2897340" y="568591"/>
                  </a:lnTo>
                  <a:lnTo>
                    <a:pt x="2897390" y="568312"/>
                  </a:lnTo>
                  <a:lnTo>
                    <a:pt x="2917101" y="529907"/>
                  </a:lnTo>
                  <a:lnTo>
                    <a:pt x="2947390" y="499681"/>
                  </a:lnTo>
                  <a:lnTo>
                    <a:pt x="2985706" y="479971"/>
                  </a:lnTo>
                  <a:lnTo>
                    <a:pt x="2985401" y="479971"/>
                  </a:lnTo>
                  <a:lnTo>
                    <a:pt x="3030029" y="472795"/>
                  </a:lnTo>
                  <a:lnTo>
                    <a:pt x="3073692" y="479971"/>
                  </a:lnTo>
                  <a:lnTo>
                    <a:pt x="3111779" y="499897"/>
                  </a:lnTo>
                  <a:lnTo>
                    <a:pt x="3141916" y="530225"/>
                  </a:lnTo>
                  <a:lnTo>
                    <a:pt x="3161728" y="568591"/>
                  </a:lnTo>
                  <a:lnTo>
                    <a:pt x="3168866" y="612648"/>
                  </a:lnTo>
                  <a:lnTo>
                    <a:pt x="3168866" y="519925"/>
                  </a:lnTo>
                  <a:lnTo>
                    <a:pt x="3121329" y="472795"/>
                  </a:lnTo>
                  <a:lnTo>
                    <a:pt x="3074390" y="450621"/>
                  </a:lnTo>
                  <a:lnTo>
                    <a:pt x="3030029" y="444639"/>
                  </a:lnTo>
                  <a:lnTo>
                    <a:pt x="2985084" y="450621"/>
                  </a:lnTo>
                  <a:lnTo>
                    <a:pt x="2944749" y="467499"/>
                  </a:lnTo>
                  <a:lnTo>
                    <a:pt x="2910636" y="493725"/>
                  </a:lnTo>
                  <a:lnTo>
                    <a:pt x="2884386" y="527697"/>
                  </a:lnTo>
                  <a:lnTo>
                    <a:pt x="2867647" y="567867"/>
                  </a:lnTo>
                  <a:lnTo>
                    <a:pt x="2862034" y="612648"/>
                  </a:lnTo>
                  <a:lnTo>
                    <a:pt x="2867533" y="656069"/>
                  </a:lnTo>
                  <a:lnTo>
                    <a:pt x="2867634" y="656882"/>
                  </a:lnTo>
                  <a:lnTo>
                    <a:pt x="2884347" y="696810"/>
                  </a:lnTo>
                  <a:lnTo>
                    <a:pt x="2910509" y="730770"/>
                  </a:lnTo>
                  <a:lnTo>
                    <a:pt x="2944444" y="757097"/>
                  </a:lnTo>
                  <a:lnTo>
                    <a:pt x="2984512" y="774115"/>
                  </a:lnTo>
                  <a:lnTo>
                    <a:pt x="3029039" y="780161"/>
                  </a:lnTo>
                  <a:lnTo>
                    <a:pt x="3073819" y="774115"/>
                  </a:lnTo>
                  <a:lnTo>
                    <a:pt x="3114141" y="757097"/>
                  </a:lnTo>
                  <a:lnTo>
                    <a:pt x="3148380" y="730770"/>
                  </a:lnTo>
                  <a:lnTo>
                    <a:pt x="3174873" y="696810"/>
                  </a:lnTo>
                  <a:lnTo>
                    <a:pt x="3191967" y="656882"/>
                  </a:lnTo>
                  <a:lnTo>
                    <a:pt x="3198037" y="612648"/>
                  </a:lnTo>
                  <a:close/>
                </a:path>
                <a:path extrusionOk="0" h="3126105" w="4950459">
                  <a:moveTo>
                    <a:pt x="4064749" y="3001772"/>
                  </a:moveTo>
                  <a:lnTo>
                    <a:pt x="4055021" y="2953232"/>
                  </a:lnTo>
                  <a:lnTo>
                    <a:pt x="4044480" y="2937421"/>
                  </a:lnTo>
                  <a:lnTo>
                    <a:pt x="4044480" y="3000565"/>
                  </a:lnTo>
                  <a:lnTo>
                    <a:pt x="4036263" y="3040926"/>
                  </a:lnTo>
                  <a:lnTo>
                    <a:pt x="4013974" y="3074085"/>
                  </a:lnTo>
                  <a:lnTo>
                    <a:pt x="3981018" y="3096552"/>
                  </a:lnTo>
                  <a:lnTo>
                    <a:pt x="3941203" y="3104794"/>
                  </a:lnTo>
                  <a:lnTo>
                    <a:pt x="3900970" y="3096552"/>
                  </a:lnTo>
                  <a:lnTo>
                    <a:pt x="3868318" y="3074238"/>
                  </a:lnTo>
                  <a:lnTo>
                    <a:pt x="3846423" y="3041434"/>
                  </a:lnTo>
                  <a:lnTo>
                    <a:pt x="3838422" y="3001772"/>
                  </a:lnTo>
                  <a:lnTo>
                    <a:pt x="3846004" y="2961576"/>
                  </a:lnTo>
                  <a:lnTo>
                    <a:pt x="3867950" y="2929026"/>
                  </a:lnTo>
                  <a:lnTo>
                    <a:pt x="3900830" y="2907233"/>
                  </a:lnTo>
                  <a:lnTo>
                    <a:pt x="3941203" y="2899270"/>
                  </a:lnTo>
                  <a:lnTo>
                    <a:pt x="3981107" y="2906585"/>
                  </a:lnTo>
                  <a:lnTo>
                    <a:pt x="4013974" y="2928328"/>
                  </a:lnTo>
                  <a:lnTo>
                    <a:pt x="4036263" y="2960865"/>
                  </a:lnTo>
                  <a:lnTo>
                    <a:pt x="4044480" y="3000565"/>
                  </a:lnTo>
                  <a:lnTo>
                    <a:pt x="4044480" y="2937421"/>
                  </a:lnTo>
                  <a:lnTo>
                    <a:pt x="4028490" y="2913405"/>
                  </a:lnTo>
                  <a:lnTo>
                    <a:pt x="4007815" y="2899270"/>
                  </a:lnTo>
                  <a:lnTo>
                    <a:pt x="3989070" y="2886456"/>
                  </a:lnTo>
                  <a:lnTo>
                    <a:pt x="3940721" y="2876550"/>
                  </a:lnTo>
                  <a:lnTo>
                    <a:pt x="3892283" y="2886456"/>
                  </a:lnTo>
                  <a:lnTo>
                    <a:pt x="3852697" y="2913405"/>
                  </a:lnTo>
                  <a:lnTo>
                    <a:pt x="3825989" y="2953232"/>
                  </a:lnTo>
                  <a:lnTo>
                    <a:pt x="3816185" y="3001772"/>
                  </a:lnTo>
                  <a:lnTo>
                    <a:pt x="3825900" y="3049562"/>
                  </a:lnTo>
                  <a:lnTo>
                    <a:pt x="3825989" y="3049994"/>
                  </a:lnTo>
                  <a:lnTo>
                    <a:pt x="3852697" y="3089516"/>
                  </a:lnTo>
                  <a:lnTo>
                    <a:pt x="3892283" y="3116122"/>
                  </a:lnTo>
                  <a:lnTo>
                    <a:pt x="3940721" y="3125546"/>
                  </a:lnTo>
                  <a:lnTo>
                    <a:pt x="3989209" y="3115691"/>
                  </a:lnTo>
                  <a:lnTo>
                    <a:pt x="4005364" y="3104794"/>
                  </a:lnTo>
                  <a:lnTo>
                    <a:pt x="4028859" y="3088957"/>
                  </a:lnTo>
                  <a:lnTo>
                    <a:pt x="4055440" y="3049562"/>
                  </a:lnTo>
                  <a:lnTo>
                    <a:pt x="4064749" y="3001772"/>
                  </a:lnTo>
                  <a:close/>
                </a:path>
                <a:path extrusionOk="0" h="3126105" w="4950459">
                  <a:moveTo>
                    <a:pt x="4687354" y="612648"/>
                  </a:moveTo>
                  <a:lnTo>
                    <a:pt x="4681423" y="568312"/>
                  </a:lnTo>
                  <a:lnTo>
                    <a:pt x="4681359" y="567867"/>
                  </a:lnTo>
                  <a:lnTo>
                    <a:pt x="4664443" y="527697"/>
                  </a:lnTo>
                  <a:lnTo>
                    <a:pt x="4659173" y="520877"/>
                  </a:lnTo>
                  <a:lnTo>
                    <a:pt x="4659173" y="612648"/>
                  </a:lnTo>
                  <a:lnTo>
                    <a:pt x="4651845" y="656069"/>
                  </a:lnTo>
                  <a:lnTo>
                    <a:pt x="4631944" y="694016"/>
                  </a:lnTo>
                  <a:lnTo>
                    <a:pt x="4601730" y="724077"/>
                  </a:lnTo>
                  <a:lnTo>
                    <a:pt x="4563262" y="743978"/>
                  </a:lnTo>
                  <a:lnTo>
                    <a:pt x="4562856" y="743978"/>
                  </a:lnTo>
                  <a:lnTo>
                    <a:pt x="4519346" y="751014"/>
                  </a:lnTo>
                  <a:lnTo>
                    <a:pt x="4475365" y="743978"/>
                  </a:lnTo>
                  <a:lnTo>
                    <a:pt x="4437380" y="724369"/>
                  </a:lnTo>
                  <a:lnTo>
                    <a:pt x="4407598" y="694436"/>
                  </a:lnTo>
                  <a:lnTo>
                    <a:pt x="4388231" y="656450"/>
                  </a:lnTo>
                  <a:lnTo>
                    <a:pt x="4381474" y="612648"/>
                  </a:lnTo>
                  <a:lnTo>
                    <a:pt x="4388231" y="568312"/>
                  </a:lnTo>
                  <a:lnTo>
                    <a:pt x="4407598" y="529907"/>
                  </a:lnTo>
                  <a:lnTo>
                    <a:pt x="4437380" y="499681"/>
                  </a:lnTo>
                  <a:lnTo>
                    <a:pt x="4475365" y="479894"/>
                  </a:lnTo>
                  <a:lnTo>
                    <a:pt x="4519346" y="472795"/>
                  </a:lnTo>
                  <a:lnTo>
                    <a:pt x="4563440" y="479894"/>
                  </a:lnTo>
                  <a:lnTo>
                    <a:pt x="4601730" y="499681"/>
                  </a:lnTo>
                  <a:lnTo>
                    <a:pt x="4631944" y="529907"/>
                  </a:lnTo>
                  <a:lnTo>
                    <a:pt x="4651845" y="568312"/>
                  </a:lnTo>
                  <a:lnTo>
                    <a:pt x="4659173" y="612648"/>
                  </a:lnTo>
                  <a:lnTo>
                    <a:pt x="4659173" y="520877"/>
                  </a:lnTo>
                  <a:lnTo>
                    <a:pt x="4611065" y="472795"/>
                  </a:lnTo>
                  <a:lnTo>
                    <a:pt x="4564050" y="450621"/>
                  </a:lnTo>
                  <a:lnTo>
                    <a:pt x="4519346" y="444639"/>
                  </a:lnTo>
                  <a:lnTo>
                    <a:pt x="4475061" y="450621"/>
                  </a:lnTo>
                  <a:lnTo>
                    <a:pt x="4435157" y="467499"/>
                  </a:lnTo>
                  <a:lnTo>
                    <a:pt x="4401248" y="493725"/>
                  </a:lnTo>
                  <a:lnTo>
                    <a:pt x="4374908" y="527697"/>
                  </a:lnTo>
                  <a:lnTo>
                    <a:pt x="4357751" y="567867"/>
                  </a:lnTo>
                  <a:lnTo>
                    <a:pt x="4351350" y="612648"/>
                  </a:lnTo>
                  <a:lnTo>
                    <a:pt x="4357192" y="656069"/>
                  </a:lnTo>
                  <a:lnTo>
                    <a:pt x="4357243" y="656450"/>
                  </a:lnTo>
                  <a:lnTo>
                    <a:pt x="4374248" y="697153"/>
                  </a:lnTo>
                  <a:lnTo>
                    <a:pt x="4400512" y="731062"/>
                  </a:lnTo>
                  <a:lnTo>
                    <a:pt x="4434497" y="757262"/>
                  </a:lnTo>
                  <a:lnTo>
                    <a:pt x="4474642" y="774166"/>
                  </a:lnTo>
                  <a:lnTo>
                    <a:pt x="4519346" y="780161"/>
                  </a:lnTo>
                  <a:lnTo>
                    <a:pt x="4564050" y="773696"/>
                  </a:lnTo>
                  <a:lnTo>
                    <a:pt x="4604194" y="756551"/>
                  </a:lnTo>
                  <a:lnTo>
                    <a:pt x="4638192" y="730313"/>
                  </a:lnTo>
                  <a:lnTo>
                    <a:pt x="4664443" y="696544"/>
                  </a:lnTo>
                  <a:lnTo>
                    <a:pt x="4681359" y="656793"/>
                  </a:lnTo>
                  <a:lnTo>
                    <a:pt x="4687354" y="612648"/>
                  </a:lnTo>
                  <a:close/>
                </a:path>
                <a:path extrusionOk="0" h="3126105" w="4950459">
                  <a:moveTo>
                    <a:pt x="4950231" y="2343099"/>
                  </a:moveTo>
                  <a:lnTo>
                    <a:pt x="4940503" y="2294598"/>
                  </a:lnTo>
                  <a:lnTo>
                    <a:pt x="4928997" y="2277440"/>
                  </a:lnTo>
                  <a:lnTo>
                    <a:pt x="4928997" y="2343099"/>
                  </a:lnTo>
                  <a:lnTo>
                    <a:pt x="4920767" y="2383244"/>
                  </a:lnTo>
                  <a:lnTo>
                    <a:pt x="4898415" y="2415959"/>
                  </a:lnTo>
                  <a:lnTo>
                    <a:pt x="4865408" y="2438057"/>
                  </a:lnTo>
                  <a:lnTo>
                    <a:pt x="4825212" y="2446375"/>
                  </a:lnTo>
                  <a:lnTo>
                    <a:pt x="4785106" y="2438057"/>
                  </a:lnTo>
                  <a:lnTo>
                    <a:pt x="4752264" y="2415959"/>
                  </a:lnTo>
                  <a:lnTo>
                    <a:pt x="4730089" y="2383244"/>
                  </a:lnTo>
                  <a:lnTo>
                    <a:pt x="4721936" y="2343099"/>
                  </a:lnTo>
                  <a:lnTo>
                    <a:pt x="4729924" y="2303208"/>
                  </a:lnTo>
                  <a:lnTo>
                    <a:pt x="4730026" y="2302687"/>
                  </a:lnTo>
                  <a:lnTo>
                    <a:pt x="4752149" y="2269883"/>
                  </a:lnTo>
                  <a:lnTo>
                    <a:pt x="4785106" y="2247874"/>
                  </a:lnTo>
                  <a:lnTo>
                    <a:pt x="4825720" y="2239835"/>
                  </a:lnTo>
                  <a:lnTo>
                    <a:pt x="4865611" y="2248039"/>
                  </a:lnTo>
                  <a:lnTo>
                    <a:pt x="4898479" y="2270341"/>
                  </a:lnTo>
                  <a:lnTo>
                    <a:pt x="4920780" y="2303208"/>
                  </a:lnTo>
                  <a:lnTo>
                    <a:pt x="4928997" y="2343099"/>
                  </a:lnTo>
                  <a:lnTo>
                    <a:pt x="4928997" y="2277440"/>
                  </a:lnTo>
                  <a:lnTo>
                    <a:pt x="4913846" y="2254834"/>
                  </a:lnTo>
                  <a:lnTo>
                    <a:pt x="4891684" y="2239835"/>
                  </a:lnTo>
                  <a:lnTo>
                    <a:pt x="4874133" y="2227961"/>
                  </a:lnTo>
                  <a:lnTo>
                    <a:pt x="4825212" y="2218080"/>
                  </a:lnTo>
                  <a:lnTo>
                    <a:pt x="4776698" y="2227783"/>
                  </a:lnTo>
                  <a:lnTo>
                    <a:pt x="4736947" y="2254377"/>
                  </a:lnTo>
                  <a:lnTo>
                    <a:pt x="4710074" y="2294077"/>
                  </a:lnTo>
                  <a:lnTo>
                    <a:pt x="4700206" y="2343099"/>
                  </a:lnTo>
                  <a:lnTo>
                    <a:pt x="4710493" y="2390876"/>
                  </a:lnTo>
                  <a:lnTo>
                    <a:pt x="4737316" y="2430284"/>
                  </a:lnTo>
                  <a:lnTo>
                    <a:pt x="4776838" y="2457246"/>
                  </a:lnTo>
                  <a:lnTo>
                    <a:pt x="4825212" y="2467648"/>
                  </a:lnTo>
                  <a:lnTo>
                    <a:pt x="4874133" y="2457754"/>
                  </a:lnTo>
                  <a:lnTo>
                    <a:pt x="4890859" y="2446375"/>
                  </a:lnTo>
                  <a:lnTo>
                    <a:pt x="4913846" y="2430742"/>
                  </a:lnTo>
                  <a:lnTo>
                    <a:pt x="4940503" y="2391041"/>
                  </a:lnTo>
                  <a:lnTo>
                    <a:pt x="4950231" y="2343099"/>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768" name="Google Shape;768;p53"/>
            <p:cNvPicPr preferRelativeResize="0"/>
            <p:nvPr/>
          </p:nvPicPr>
          <p:blipFill rotWithShape="1">
            <a:blip r:embed="rId21">
              <a:alphaModFix/>
            </a:blip>
            <a:srcRect b="0" l="0" r="0" t="0"/>
            <a:stretch/>
          </p:blipFill>
          <p:spPr>
            <a:xfrm>
              <a:off x="0" y="8717756"/>
              <a:ext cx="4630613" cy="2590801"/>
            </a:xfrm>
            <a:prstGeom prst="rect">
              <a:avLst/>
            </a:prstGeom>
            <a:noFill/>
            <a:ln>
              <a:noFill/>
            </a:ln>
          </p:spPr>
        </p:pic>
        <p:sp>
          <p:nvSpPr>
            <p:cNvPr id="769" name="Google Shape;769;p53"/>
            <p:cNvSpPr/>
            <p:nvPr/>
          </p:nvSpPr>
          <p:spPr>
            <a:xfrm>
              <a:off x="0" y="9177597"/>
              <a:ext cx="5320665" cy="2131059"/>
            </a:xfrm>
            <a:custGeom>
              <a:rect b="b" l="l" r="r" t="t"/>
              <a:pathLst>
                <a:path extrusionOk="0" h="2131059" w="5320665">
                  <a:moveTo>
                    <a:pt x="2526512" y="2130958"/>
                  </a:moveTo>
                  <a:lnTo>
                    <a:pt x="2371572" y="1976031"/>
                  </a:lnTo>
                  <a:lnTo>
                    <a:pt x="633704" y="1976031"/>
                  </a:lnTo>
                  <a:lnTo>
                    <a:pt x="628332" y="1981403"/>
                  </a:lnTo>
                  <a:lnTo>
                    <a:pt x="549008" y="1902155"/>
                  </a:lnTo>
                  <a:lnTo>
                    <a:pt x="496328" y="1849526"/>
                  </a:lnTo>
                  <a:lnTo>
                    <a:pt x="26416" y="1849526"/>
                  </a:lnTo>
                  <a:lnTo>
                    <a:pt x="0" y="1875751"/>
                  </a:lnTo>
                  <a:lnTo>
                    <a:pt x="0" y="1949665"/>
                  </a:lnTo>
                  <a:lnTo>
                    <a:pt x="47167" y="1902155"/>
                  </a:lnTo>
                  <a:lnTo>
                    <a:pt x="474103" y="1902155"/>
                  </a:lnTo>
                  <a:lnTo>
                    <a:pt x="590892" y="2018868"/>
                  </a:lnTo>
                  <a:lnTo>
                    <a:pt x="478878" y="2130958"/>
                  </a:lnTo>
                  <a:lnTo>
                    <a:pt x="554062" y="2130958"/>
                  </a:lnTo>
                  <a:lnTo>
                    <a:pt x="628561" y="2056511"/>
                  </a:lnTo>
                  <a:lnTo>
                    <a:pt x="703072" y="2130958"/>
                  </a:lnTo>
                  <a:lnTo>
                    <a:pt x="778052" y="2130958"/>
                  </a:lnTo>
                  <a:lnTo>
                    <a:pt x="675640" y="2028659"/>
                  </a:lnTo>
                  <a:lnTo>
                    <a:pt x="2349817" y="2028659"/>
                  </a:lnTo>
                  <a:lnTo>
                    <a:pt x="2452128" y="2130958"/>
                  </a:lnTo>
                  <a:lnTo>
                    <a:pt x="2526512" y="2130958"/>
                  </a:lnTo>
                  <a:close/>
                </a:path>
                <a:path extrusionOk="0" h="2131059" w="5320665">
                  <a:moveTo>
                    <a:pt x="4870412" y="2130958"/>
                  </a:moveTo>
                  <a:lnTo>
                    <a:pt x="4869916" y="2103767"/>
                  </a:lnTo>
                  <a:lnTo>
                    <a:pt x="4488472" y="2103767"/>
                  </a:lnTo>
                  <a:lnTo>
                    <a:pt x="4461294" y="2130958"/>
                  </a:lnTo>
                  <a:lnTo>
                    <a:pt x="4870412" y="2130958"/>
                  </a:lnTo>
                  <a:close/>
                </a:path>
                <a:path extrusionOk="0" h="2131059" w="5320665">
                  <a:moveTo>
                    <a:pt x="4914404" y="1803831"/>
                  </a:moveTo>
                  <a:lnTo>
                    <a:pt x="4910175" y="1783334"/>
                  </a:lnTo>
                  <a:lnTo>
                    <a:pt x="4898707" y="1766430"/>
                  </a:lnTo>
                  <a:lnTo>
                    <a:pt x="4881867" y="1754949"/>
                  </a:lnTo>
                  <a:lnTo>
                    <a:pt x="4861522" y="1750707"/>
                  </a:lnTo>
                  <a:lnTo>
                    <a:pt x="4840541" y="1754936"/>
                  </a:lnTo>
                  <a:lnTo>
                    <a:pt x="4823777" y="1766366"/>
                  </a:lnTo>
                  <a:lnTo>
                    <a:pt x="4812677" y="1783130"/>
                  </a:lnTo>
                  <a:lnTo>
                    <a:pt x="4811103" y="1790979"/>
                  </a:lnTo>
                  <a:lnTo>
                    <a:pt x="4282376" y="1790979"/>
                  </a:lnTo>
                  <a:lnTo>
                    <a:pt x="3942219" y="2130958"/>
                  </a:lnTo>
                  <a:lnTo>
                    <a:pt x="3979761" y="2130958"/>
                  </a:lnTo>
                  <a:lnTo>
                    <a:pt x="4292752" y="1817179"/>
                  </a:lnTo>
                  <a:lnTo>
                    <a:pt x="4811280" y="1817179"/>
                  </a:lnTo>
                  <a:lnTo>
                    <a:pt x="4812665" y="1824367"/>
                  </a:lnTo>
                  <a:lnTo>
                    <a:pt x="4823650" y="1841474"/>
                  </a:lnTo>
                  <a:lnTo>
                    <a:pt x="4840109" y="1852980"/>
                  </a:lnTo>
                  <a:lnTo>
                    <a:pt x="4860518" y="1857184"/>
                  </a:lnTo>
                  <a:lnTo>
                    <a:pt x="4881448" y="1852980"/>
                  </a:lnTo>
                  <a:lnTo>
                    <a:pt x="4898580" y="1841538"/>
                  </a:lnTo>
                  <a:lnTo>
                    <a:pt x="4910163" y="1824570"/>
                  </a:lnTo>
                  <a:lnTo>
                    <a:pt x="4914404" y="1803831"/>
                  </a:lnTo>
                  <a:close/>
                </a:path>
                <a:path extrusionOk="0" h="2131059" w="5320665">
                  <a:moveTo>
                    <a:pt x="5320068" y="1160945"/>
                  </a:moveTo>
                  <a:lnTo>
                    <a:pt x="5301793" y="1141653"/>
                  </a:lnTo>
                  <a:lnTo>
                    <a:pt x="5058664" y="1384312"/>
                  </a:lnTo>
                  <a:lnTo>
                    <a:pt x="3428517" y="1384312"/>
                  </a:lnTo>
                  <a:lnTo>
                    <a:pt x="3191179" y="1146873"/>
                  </a:lnTo>
                  <a:lnTo>
                    <a:pt x="3864356" y="1146873"/>
                  </a:lnTo>
                  <a:lnTo>
                    <a:pt x="3864356" y="1120686"/>
                  </a:lnTo>
                  <a:lnTo>
                    <a:pt x="3164509" y="1120203"/>
                  </a:lnTo>
                  <a:lnTo>
                    <a:pt x="2220861" y="176123"/>
                  </a:lnTo>
                  <a:lnTo>
                    <a:pt x="1294384" y="176898"/>
                  </a:lnTo>
                  <a:lnTo>
                    <a:pt x="1117955" y="495"/>
                  </a:lnTo>
                  <a:lnTo>
                    <a:pt x="0" y="0"/>
                  </a:lnTo>
                  <a:lnTo>
                    <a:pt x="0" y="26212"/>
                  </a:lnTo>
                  <a:lnTo>
                    <a:pt x="1107579" y="26212"/>
                  </a:lnTo>
                  <a:lnTo>
                    <a:pt x="1283487" y="202590"/>
                  </a:lnTo>
                  <a:lnTo>
                    <a:pt x="2209495" y="202590"/>
                  </a:lnTo>
                  <a:lnTo>
                    <a:pt x="3127248" y="1120178"/>
                  </a:lnTo>
                  <a:lnTo>
                    <a:pt x="2464968" y="1119708"/>
                  </a:lnTo>
                  <a:lnTo>
                    <a:pt x="2305685" y="1279067"/>
                  </a:lnTo>
                  <a:lnTo>
                    <a:pt x="1673364" y="1279067"/>
                  </a:lnTo>
                  <a:lnTo>
                    <a:pt x="1099680" y="706107"/>
                  </a:lnTo>
                  <a:lnTo>
                    <a:pt x="0" y="706107"/>
                  </a:lnTo>
                  <a:lnTo>
                    <a:pt x="0" y="732320"/>
                  </a:lnTo>
                  <a:lnTo>
                    <a:pt x="1089799" y="732320"/>
                  </a:lnTo>
                  <a:lnTo>
                    <a:pt x="1662988" y="1305242"/>
                  </a:lnTo>
                  <a:lnTo>
                    <a:pt x="2279523" y="1305242"/>
                  </a:lnTo>
                  <a:lnTo>
                    <a:pt x="1953056" y="1631886"/>
                  </a:lnTo>
                  <a:lnTo>
                    <a:pt x="119316" y="1631886"/>
                  </a:lnTo>
                  <a:lnTo>
                    <a:pt x="0" y="1751355"/>
                  </a:lnTo>
                  <a:lnTo>
                    <a:pt x="0" y="1789709"/>
                  </a:lnTo>
                  <a:lnTo>
                    <a:pt x="131191" y="1658797"/>
                  </a:lnTo>
                  <a:lnTo>
                    <a:pt x="1965413" y="1658797"/>
                  </a:lnTo>
                  <a:lnTo>
                    <a:pt x="2318270" y="1305242"/>
                  </a:lnTo>
                  <a:lnTo>
                    <a:pt x="2695244" y="1305242"/>
                  </a:lnTo>
                  <a:lnTo>
                    <a:pt x="3100921" y="1711426"/>
                  </a:lnTo>
                  <a:lnTo>
                    <a:pt x="3460902" y="1711426"/>
                  </a:lnTo>
                  <a:lnTo>
                    <a:pt x="3463340" y="1723605"/>
                  </a:lnTo>
                  <a:lnTo>
                    <a:pt x="3474745" y="1740738"/>
                  </a:lnTo>
                  <a:lnTo>
                    <a:pt x="3491712" y="1752358"/>
                  </a:lnTo>
                  <a:lnTo>
                    <a:pt x="3512553" y="1756638"/>
                  </a:lnTo>
                  <a:lnTo>
                    <a:pt x="3532898" y="1751825"/>
                  </a:lnTo>
                  <a:lnTo>
                    <a:pt x="3549294" y="1740217"/>
                  </a:lnTo>
                  <a:lnTo>
                    <a:pt x="3560419" y="1723224"/>
                  </a:lnTo>
                  <a:lnTo>
                    <a:pt x="3564928" y="1702295"/>
                  </a:lnTo>
                  <a:lnTo>
                    <a:pt x="3560343" y="1681759"/>
                  </a:lnTo>
                  <a:lnTo>
                    <a:pt x="3549091" y="1665033"/>
                  </a:lnTo>
                  <a:lnTo>
                    <a:pt x="3532670" y="1653781"/>
                  </a:lnTo>
                  <a:lnTo>
                    <a:pt x="3512553" y="1649653"/>
                  </a:lnTo>
                  <a:lnTo>
                    <a:pt x="3492106" y="1653654"/>
                  </a:lnTo>
                  <a:lnTo>
                    <a:pt x="3475101" y="1664728"/>
                  </a:lnTo>
                  <a:lnTo>
                    <a:pt x="3463480" y="1681556"/>
                  </a:lnTo>
                  <a:lnTo>
                    <a:pt x="3462718" y="1685251"/>
                  </a:lnTo>
                  <a:lnTo>
                    <a:pt x="3111296" y="1685251"/>
                  </a:lnTo>
                  <a:lnTo>
                    <a:pt x="2705620" y="1279067"/>
                  </a:lnTo>
                  <a:lnTo>
                    <a:pt x="2344394" y="1279067"/>
                  </a:lnTo>
                  <a:lnTo>
                    <a:pt x="2476335" y="1146873"/>
                  </a:lnTo>
                  <a:lnTo>
                    <a:pt x="3153956" y="1146873"/>
                  </a:lnTo>
                  <a:lnTo>
                    <a:pt x="3418636" y="1411490"/>
                  </a:lnTo>
                  <a:lnTo>
                    <a:pt x="5070043" y="1411490"/>
                  </a:lnTo>
                  <a:lnTo>
                    <a:pt x="5320068" y="1160945"/>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770" name="Google Shape;770;p53"/>
            <p:cNvPicPr preferRelativeResize="0"/>
            <p:nvPr/>
          </p:nvPicPr>
          <p:blipFill rotWithShape="1">
            <a:blip r:embed="rId22">
              <a:alphaModFix/>
            </a:blip>
            <a:srcRect b="0" l="0" r="0" t="0"/>
            <a:stretch/>
          </p:blipFill>
          <p:spPr>
            <a:xfrm>
              <a:off x="3361825" y="10510028"/>
              <a:ext cx="105755" cy="105724"/>
            </a:xfrm>
            <a:prstGeom prst="rect">
              <a:avLst/>
            </a:prstGeom>
            <a:noFill/>
            <a:ln>
              <a:noFill/>
            </a:ln>
          </p:spPr>
        </p:pic>
        <p:pic>
          <p:nvPicPr>
            <p:cNvPr id="771" name="Google Shape;771;p53"/>
            <p:cNvPicPr preferRelativeResize="0"/>
            <p:nvPr/>
          </p:nvPicPr>
          <p:blipFill rotWithShape="1">
            <a:blip r:embed="rId23">
              <a:alphaModFix/>
            </a:blip>
            <a:srcRect b="0" l="0" r="0" t="0"/>
            <a:stretch/>
          </p:blipFill>
          <p:spPr>
            <a:xfrm>
              <a:off x="1066576" y="10973264"/>
              <a:ext cx="105253" cy="105494"/>
            </a:xfrm>
            <a:prstGeom prst="rect">
              <a:avLst/>
            </a:prstGeom>
            <a:noFill/>
            <a:ln>
              <a:noFill/>
            </a:ln>
          </p:spPr>
        </p:pic>
        <p:pic>
          <p:nvPicPr>
            <p:cNvPr id="772" name="Google Shape;772;p53"/>
            <p:cNvPicPr preferRelativeResize="0"/>
            <p:nvPr/>
          </p:nvPicPr>
          <p:blipFill rotWithShape="1">
            <a:blip r:embed="rId24">
              <a:alphaModFix/>
            </a:blip>
            <a:srcRect b="0" l="0" r="0" t="0"/>
            <a:stretch/>
          </p:blipFill>
          <p:spPr>
            <a:xfrm>
              <a:off x="1609138" y="10419081"/>
              <a:ext cx="105242" cy="106248"/>
            </a:xfrm>
            <a:prstGeom prst="rect">
              <a:avLst/>
            </a:prstGeom>
            <a:noFill/>
            <a:ln>
              <a:noFill/>
            </a:ln>
          </p:spPr>
        </p:pic>
        <p:sp>
          <p:nvSpPr>
            <p:cNvPr id="773" name="Google Shape;773;p53"/>
            <p:cNvSpPr/>
            <p:nvPr/>
          </p:nvSpPr>
          <p:spPr>
            <a:xfrm>
              <a:off x="1041379" y="9856529"/>
              <a:ext cx="107315" cy="106679"/>
            </a:xfrm>
            <a:custGeom>
              <a:rect b="b" l="l" r="r" t="t"/>
              <a:pathLst>
                <a:path extrusionOk="0" h="106679" w="107315">
                  <a:moveTo>
                    <a:pt x="53862" y="0"/>
                  </a:moveTo>
                  <a:lnTo>
                    <a:pt x="33288" y="4100"/>
                  </a:lnTo>
                  <a:lnTo>
                    <a:pt x="16372" y="15381"/>
                  </a:lnTo>
                  <a:lnTo>
                    <a:pt x="4736" y="32317"/>
                  </a:lnTo>
                  <a:lnTo>
                    <a:pt x="0" y="53380"/>
                  </a:lnTo>
                  <a:lnTo>
                    <a:pt x="4728" y="73863"/>
                  </a:lnTo>
                  <a:lnTo>
                    <a:pt x="16309" y="90757"/>
                  </a:lnTo>
                  <a:lnTo>
                    <a:pt x="33076" y="102235"/>
                  </a:lnTo>
                  <a:lnTo>
                    <a:pt x="53359" y="106467"/>
                  </a:lnTo>
                  <a:lnTo>
                    <a:pt x="73995" y="102372"/>
                  </a:lnTo>
                  <a:lnTo>
                    <a:pt x="90971" y="91122"/>
                  </a:lnTo>
                  <a:lnTo>
                    <a:pt x="102481" y="74273"/>
                  </a:lnTo>
                  <a:lnTo>
                    <a:pt x="106719" y="53380"/>
                  </a:lnTo>
                  <a:lnTo>
                    <a:pt x="102489" y="32719"/>
                  </a:lnTo>
                  <a:lnTo>
                    <a:pt x="91033" y="15739"/>
                  </a:lnTo>
                  <a:lnTo>
                    <a:pt x="74207" y="4234"/>
                  </a:lnTo>
                  <a:lnTo>
                    <a:pt x="53862"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774" name="Google Shape;774;p53"/>
            <p:cNvPicPr preferRelativeResize="0"/>
            <p:nvPr/>
          </p:nvPicPr>
          <p:blipFill rotWithShape="1">
            <a:blip r:embed="rId25">
              <a:alphaModFix/>
            </a:blip>
            <a:srcRect b="0" l="0" r="0" t="0"/>
            <a:stretch/>
          </p:blipFill>
          <p:spPr>
            <a:xfrm>
              <a:off x="5271138" y="10271089"/>
              <a:ext cx="106269" cy="106499"/>
            </a:xfrm>
            <a:prstGeom prst="rect">
              <a:avLst/>
            </a:prstGeom>
            <a:noFill/>
            <a:ln>
              <a:noFill/>
            </a:ln>
          </p:spPr>
        </p:pic>
        <p:sp>
          <p:nvSpPr>
            <p:cNvPr id="775" name="Google Shape;775;p53"/>
            <p:cNvSpPr/>
            <p:nvPr/>
          </p:nvSpPr>
          <p:spPr>
            <a:xfrm>
              <a:off x="159842" y="10261999"/>
              <a:ext cx="3748404" cy="349250"/>
            </a:xfrm>
            <a:custGeom>
              <a:rect b="b" l="l" r="r" t="t"/>
              <a:pathLst>
                <a:path extrusionOk="0" h="349250" w="3748404">
                  <a:moveTo>
                    <a:pt x="106248" y="296443"/>
                  </a:moveTo>
                  <a:lnTo>
                    <a:pt x="102006" y="275666"/>
                  </a:lnTo>
                  <a:lnTo>
                    <a:pt x="90551" y="258800"/>
                  </a:lnTo>
                  <a:lnTo>
                    <a:pt x="73710" y="247357"/>
                  </a:lnTo>
                  <a:lnTo>
                    <a:pt x="53352" y="242824"/>
                  </a:lnTo>
                  <a:lnTo>
                    <a:pt x="32512" y="247142"/>
                  </a:lnTo>
                  <a:lnTo>
                    <a:pt x="15557" y="258800"/>
                  </a:lnTo>
                  <a:lnTo>
                    <a:pt x="4165" y="275869"/>
                  </a:lnTo>
                  <a:lnTo>
                    <a:pt x="0" y="296443"/>
                  </a:lnTo>
                  <a:lnTo>
                    <a:pt x="4165" y="316445"/>
                  </a:lnTo>
                  <a:lnTo>
                    <a:pt x="15557" y="333235"/>
                  </a:lnTo>
                  <a:lnTo>
                    <a:pt x="32512" y="344779"/>
                  </a:lnTo>
                  <a:lnTo>
                    <a:pt x="53352" y="349072"/>
                  </a:lnTo>
                  <a:lnTo>
                    <a:pt x="73710" y="344779"/>
                  </a:lnTo>
                  <a:lnTo>
                    <a:pt x="90551" y="333235"/>
                  </a:lnTo>
                  <a:lnTo>
                    <a:pt x="102006" y="316445"/>
                  </a:lnTo>
                  <a:lnTo>
                    <a:pt x="106248" y="296443"/>
                  </a:lnTo>
                  <a:close/>
                </a:path>
                <a:path extrusionOk="0" h="349250" w="3748404">
                  <a:moveTo>
                    <a:pt x="3747986" y="53314"/>
                  </a:moveTo>
                  <a:lnTo>
                    <a:pt x="3743985" y="32689"/>
                  </a:lnTo>
                  <a:lnTo>
                    <a:pt x="3732987" y="15722"/>
                  </a:lnTo>
                  <a:lnTo>
                    <a:pt x="3716528" y="4229"/>
                  </a:lnTo>
                  <a:lnTo>
                    <a:pt x="3696131" y="0"/>
                  </a:lnTo>
                  <a:lnTo>
                    <a:pt x="3675215" y="4737"/>
                  </a:lnTo>
                  <a:lnTo>
                    <a:pt x="3658133" y="16179"/>
                  </a:lnTo>
                  <a:lnTo>
                    <a:pt x="3646703" y="32854"/>
                  </a:lnTo>
                  <a:lnTo>
                    <a:pt x="3642741" y="53314"/>
                  </a:lnTo>
                  <a:lnTo>
                    <a:pt x="3646919" y="74231"/>
                  </a:lnTo>
                  <a:lnTo>
                    <a:pt x="3658324" y="91084"/>
                  </a:lnTo>
                  <a:lnTo>
                    <a:pt x="3675278" y="102336"/>
                  </a:lnTo>
                  <a:lnTo>
                    <a:pt x="3696131" y="106438"/>
                  </a:lnTo>
                  <a:lnTo>
                    <a:pt x="3716667" y="102336"/>
                  </a:lnTo>
                  <a:lnTo>
                    <a:pt x="3733381" y="91084"/>
                  </a:lnTo>
                  <a:lnTo>
                    <a:pt x="3744417" y="74231"/>
                  </a:lnTo>
                  <a:lnTo>
                    <a:pt x="3747986" y="53314"/>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776" name="Google Shape;776;p53"/>
            <p:cNvPicPr preferRelativeResize="0"/>
            <p:nvPr/>
          </p:nvPicPr>
          <p:blipFill rotWithShape="1">
            <a:blip r:embed="rId26">
              <a:alphaModFix/>
            </a:blip>
            <a:srcRect b="0" l="0" r="0" t="0"/>
            <a:stretch/>
          </p:blipFill>
          <p:spPr>
            <a:xfrm>
              <a:off x="1907096" y="10768945"/>
              <a:ext cx="104761" cy="106719"/>
            </a:xfrm>
            <a:prstGeom prst="rect">
              <a:avLst/>
            </a:prstGeom>
            <a:noFill/>
            <a:ln>
              <a:noFill/>
            </a:ln>
          </p:spPr>
        </p:pic>
        <p:pic>
          <p:nvPicPr>
            <p:cNvPr id="777" name="Google Shape;777;p53"/>
            <p:cNvPicPr preferRelativeResize="0"/>
            <p:nvPr/>
          </p:nvPicPr>
          <p:blipFill rotWithShape="1">
            <a:blip r:embed="rId27">
              <a:alphaModFix/>
            </a:blip>
            <a:srcRect b="0" l="0" r="0" t="0"/>
            <a:stretch/>
          </p:blipFill>
          <p:spPr>
            <a:xfrm>
              <a:off x="4803702" y="11228722"/>
              <a:ext cx="150738" cy="79833"/>
            </a:xfrm>
            <a:prstGeom prst="rect">
              <a:avLst/>
            </a:prstGeom>
            <a:noFill/>
            <a:ln>
              <a:noFill/>
            </a:ln>
          </p:spPr>
        </p:pic>
        <p:sp>
          <p:nvSpPr>
            <p:cNvPr id="778" name="Google Shape;778;p53"/>
            <p:cNvSpPr/>
            <p:nvPr/>
          </p:nvSpPr>
          <p:spPr>
            <a:xfrm>
              <a:off x="91643" y="9779463"/>
              <a:ext cx="4950460" cy="1529715"/>
            </a:xfrm>
            <a:custGeom>
              <a:rect b="b" l="l" r="r" t="t"/>
              <a:pathLst>
                <a:path extrusionOk="0" h="1529715" w="4950460">
                  <a:moveTo>
                    <a:pt x="250024" y="782447"/>
                  </a:moveTo>
                  <a:lnTo>
                    <a:pt x="239737" y="734669"/>
                  </a:lnTo>
                  <a:lnTo>
                    <a:pt x="228295" y="717867"/>
                  </a:lnTo>
                  <a:lnTo>
                    <a:pt x="228295" y="782447"/>
                  </a:lnTo>
                  <a:lnTo>
                    <a:pt x="220306" y="822350"/>
                  </a:lnTo>
                  <a:lnTo>
                    <a:pt x="220205" y="822858"/>
                  </a:lnTo>
                  <a:lnTo>
                    <a:pt x="198081" y="855662"/>
                  </a:lnTo>
                  <a:lnTo>
                    <a:pt x="165125" y="877671"/>
                  </a:lnTo>
                  <a:lnTo>
                    <a:pt x="124510" y="885723"/>
                  </a:lnTo>
                  <a:lnTo>
                    <a:pt x="84620" y="877506"/>
                  </a:lnTo>
                  <a:lnTo>
                    <a:pt x="51752" y="855205"/>
                  </a:lnTo>
                  <a:lnTo>
                    <a:pt x="29451" y="822350"/>
                  </a:lnTo>
                  <a:lnTo>
                    <a:pt x="21234" y="782447"/>
                  </a:lnTo>
                  <a:lnTo>
                    <a:pt x="29464" y="742302"/>
                  </a:lnTo>
                  <a:lnTo>
                    <a:pt x="51816" y="709587"/>
                  </a:lnTo>
                  <a:lnTo>
                    <a:pt x="84823" y="687489"/>
                  </a:lnTo>
                  <a:lnTo>
                    <a:pt x="125018" y="679170"/>
                  </a:lnTo>
                  <a:lnTo>
                    <a:pt x="165125" y="687489"/>
                  </a:lnTo>
                  <a:lnTo>
                    <a:pt x="197967" y="709587"/>
                  </a:lnTo>
                  <a:lnTo>
                    <a:pt x="220141" y="742302"/>
                  </a:lnTo>
                  <a:lnTo>
                    <a:pt x="228295" y="782447"/>
                  </a:lnTo>
                  <a:lnTo>
                    <a:pt x="228295" y="717867"/>
                  </a:lnTo>
                  <a:lnTo>
                    <a:pt x="212915" y="695261"/>
                  </a:lnTo>
                  <a:lnTo>
                    <a:pt x="189318" y="679170"/>
                  </a:lnTo>
                  <a:lnTo>
                    <a:pt x="173393" y="668299"/>
                  </a:lnTo>
                  <a:lnTo>
                    <a:pt x="125018" y="657898"/>
                  </a:lnTo>
                  <a:lnTo>
                    <a:pt x="76098" y="667791"/>
                  </a:lnTo>
                  <a:lnTo>
                    <a:pt x="36385" y="694804"/>
                  </a:lnTo>
                  <a:lnTo>
                    <a:pt x="9728" y="734504"/>
                  </a:lnTo>
                  <a:lnTo>
                    <a:pt x="0" y="782447"/>
                  </a:lnTo>
                  <a:lnTo>
                    <a:pt x="9728" y="830961"/>
                  </a:lnTo>
                  <a:lnTo>
                    <a:pt x="36385" y="870712"/>
                  </a:lnTo>
                  <a:lnTo>
                    <a:pt x="76098" y="897585"/>
                  </a:lnTo>
                  <a:lnTo>
                    <a:pt x="125018" y="907465"/>
                  </a:lnTo>
                  <a:lnTo>
                    <a:pt x="173532" y="897763"/>
                  </a:lnTo>
                  <a:lnTo>
                    <a:pt x="191541" y="885723"/>
                  </a:lnTo>
                  <a:lnTo>
                    <a:pt x="213283" y="871169"/>
                  </a:lnTo>
                  <a:lnTo>
                    <a:pt x="240157" y="831469"/>
                  </a:lnTo>
                  <a:lnTo>
                    <a:pt x="250024" y="782447"/>
                  </a:lnTo>
                  <a:close/>
                </a:path>
                <a:path extrusionOk="0" h="1529715" w="4950460">
                  <a:moveTo>
                    <a:pt x="1134046" y="123774"/>
                  </a:moveTo>
                  <a:lnTo>
                    <a:pt x="1124331" y="75984"/>
                  </a:lnTo>
                  <a:lnTo>
                    <a:pt x="1124242" y="75552"/>
                  </a:lnTo>
                  <a:lnTo>
                    <a:pt x="1111808" y="57162"/>
                  </a:lnTo>
                  <a:lnTo>
                    <a:pt x="1111808" y="123774"/>
                  </a:lnTo>
                  <a:lnTo>
                    <a:pt x="1104226" y="163969"/>
                  </a:lnTo>
                  <a:lnTo>
                    <a:pt x="1082281" y="196519"/>
                  </a:lnTo>
                  <a:lnTo>
                    <a:pt x="1049401" y="218313"/>
                  </a:lnTo>
                  <a:lnTo>
                    <a:pt x="1009027" y="226275"/>
                  </a:lnTo>
                  <a:lnTo>
                    <a:pt x="969124" y="218960"/>
                  </a:lnTo>
                  <a:lnTo>
                    <a:pt x="936256" y="197218"/>
                  </a:lnTo>
                  <a:lnTo>
                    <a:pt x="913968" y="164680"/>
                  </a:lnTo>
                  <a:lnTo>
                    <a:pt x="905751" y="124980"/>
                  </a:lnTo>
                  <a:lnTo>
                    <a:pt x="913968" y="84620"/>
                  </a:lnTo>
                  <a:lnTo>
                    <a:pt x="936256" y="51460"/>
                  </a:lnTo>
                  <a:lnTo>
                    <a:pt x="969124" y="29006"/>
                  </a:lnTo>
                  <a:lnTo>
                    <a:pt x="1009027" y="20751"/>
                  </a:lnTo>
                  <a:lnTo>
                    <a:pt x="1049286" y="29006"/>
                  </a:lnTo>
                  <a:lnTo>
                    <a:pt x="1081913" y="51308"/>
                  </a:lnTo>
                  <a:lnTo>
                    <a:pt x="1103807" y="84112"/>
                  </a:lnTo>
                  <a:lnTo>
                    <a:pt x="1111808" y="123774"/>
                  </a:lnTo>
                  <a:lnTo>
                    <a:pt x="1111808" y="57162"/>
                  </a:lnTo>
                  <a:lnTo>
                    <a:pt x="1097534" y="36029"/>
                  </a:lnTo>
                  <a:lnTo>
                    <a:pt x="1074801" y="20751"/>
                  </a:lnTo>
                  <a:lnTo>
                    <a:pt x="1057948" y="9436"/>
                  </a:lnTo>
                  <a:lnTo>
                    <a:pt x="1009510" y="0"/>
                  </a:lnTo>
                  <a:lnTo>
                    <a:pt x="961021" y="9855"/>
                  </a:lnTo>
                  <a:lnTo>
                    <a:pt x="921372" y="36588"/>
                  </a:lnTo>
                  <a:lnTo>
                    <a:pt x="894791" y="75984"/>
                  </a:lnTo>
                  <a:lnTo>
                    <a:pt x="885482" y="123774"/>
                  </a:lnTo>
                  <a:lnTo>
                    <a:pt x="895210" y="172313"/>
                  </a:lnTo>
                  <a:lnTo>
                    <a:pt x="921740" y="212140"/>
                  </a:lnTo>
                  <a:lnTo>
                    <a:pt x="961161" y="239090"/>
                  </a:lnTo>
                  <a:lnTo>
                    <a:pt x="1009510" y="249008"/>
                  </a:lnTo>
                  <a:lnTo>
                    <a:pt x="1057948" y="239090"/>
                  </a:lnTo>
                  <a:lnTo>
                    <a:pt x="1076782" y="226275"/>
                  </a:lnTo>
                  <a:lnTo>
                    <a:pt x="1097534" y="212140"/>
                  </a:lnTo>
                  <a:lnTo>
                    <a:pt x="1124242" y="172313"/>
                  </a:lnTo>
                  <a:lnTo>
                    <a:pt x="1134046" y="123774"/>
                  </a:lnTo>
                  <a:close/>
                </a:path>
                <a:path extrusionOk="0" h="1529715" w="4950460">
                  <a:moveTo>
                    <a:pt x="3552812" y="1097203"/>
                  </a:moveTo>
                  <a:lnTo>
                    <a:pt x="3543604" y="1048727"/>
                  </a:lnTo>
                  <a:lnTo>
                    <a:pt x="3543516" y="1048308"/>
                  </a:lnTo>
                  <a:lnTo>
                    <a:pt x="3531578" y="1030389"/>
                  </a:lnTo>
                  <a:lnTo>
                    <a:pt x="3531578" y="1097203"/>
                  </a:lnTo>
                  <a:lnTo>
                    <a:pt x="3523500" y="1137589"/>
                  </a:lnTo>
                  <a:lnTo>
                    <a:pt x="3501504" y="1170305"/>
                  </a:lnTo>
                  <a:lnTo>
                    <a:pt x="3468840" y="1192225"/>
                  </a:lnTo>
                  <a:lnTo>
                    <a:pt x="3428809" y="1200226"/>
                  </a:lnTo>
                  <a:lnTo>
                    <a:pt x="3388614" y="1192225"/>
                  </a:lnTo>
                  <a:lnTo>
                    <a:pt x="3355606" y="1170305"/>
                  </a:lnTo>
                  <a:lnTo>
                    <a:pt x="3333242" y="1137589"/>
                  </a:lnTo>
                  <a:lnTo>
                    <a:pt x="3325012" y="1097203"/>
                  </a:lnTo>
                  <a:lnTo>
                    <a:pt x="3333242" y="1056970"/>
                  </a:lnTo>
                  <a:lnTo>
                    <a:pt x="3355606" y="1024318"/>
                  </a:lnTo>
                  <a:lnTo>
                    <a:pt x="3388614" y="1002423"/>
                  </a:lnTo>
                  <a:lnTo>
                    <a:pt x="3428809" y="994422"/>
                  </a:lnTo>
                  <a:lnTo>
                    <a:pt x="3469309" y="1002423"/>
                  </a:lnTo>
                  <a:lnTo>
                    <a:pt x="3502050" y="1024318"/>
                  </a:lnTo>
                  <a:lnTo>
                    <a:pt x="3523856" y="1056970"/>
                  </a:lnTo>
                  <a:lnTo>
                    <a:pt x="3531578" y="1097203"/>
                  </a:lnTo>
                  <a:lnTo>
                    <a:pt x="3531578" y="1030389"/>
                  </a:lnTo>
                  <a:lnTo>
                    <a:pt x="3516947" y="1008418"/>
                  </a:lnTo>
                  <a:lnTo>
                    <a:pt x="3496297" y="994422"/>
                  </a:lnTo>
                  <a:lnTo>
                    <a:pt x="3477298" y="981544"/>
                  </a:lnTo>
                  <a:lnTo>
                    <a:pt x="3428809" y="971689"/>
                  </a:lnTo>
                  <a:lnTo>
                    <a:pt x="3380486" y="981684"/>
                  </a:lnTo>
                  <a:lnTo>
                    <a:pt x="3341128" y="1008786"/>
                  </a:lnTo>
                  <a:lnTo>
                    <a:pt x="3314484" y="1048727"/>
                  </a:lnTo>
                  <a:lnTo>
                    <a:pt x="3304286" y="1097203"/>
                  </a:lnTo>
                  <a:lnTo>
                    <a:pt x="3314547" y="1145019"/>
                  </a:lnTo>
                  <a:lnTo>
                    <a:pt x="3341319" y="1184541"/>
                  </a:lnTo>
                  <a:lnTo>
                    <a:pt x="3380702" y="1211643"/>
                  </a:lnTo>
                  <a:lnTo>
                    <a:pt x="3428809" y="1222222"/>
                  </a:lnTo>
                  <a:lnTo>
                    <a:pt x="3477158" y="1212354"/>
                  </a:lnTo>
                  <a:lnTo>
                    <a:pt x="3494938" y="1200226"/>
                  </a:lnTo>
                  <a:lnTo>
                    <a:pt x="3516566" y="1185481"/>
                  </a:lnTo>
                  <a:lnTo>
                    <a:pt x="3543096" y="1145717"/>
                  </a:lnTo>
                  <a:lnTo>
                    <a:pt x="3552812" y="1097203"/>
                  </a:lnTo>
                  <a:close/>
                </a:path>
                <a:path extrusionOk="0" h="1529715" w="4950460">
                  <a:moveTo>
                    <a:pt x="3898722" y="536359"/>
                  </a:moveTo>
                  <a:lnTo>
                    <a:pt x="3888854" y="488149"/>
                  </a:lnTo>
                  <a:lnTo>
                    <a:pt x="3876967" y="470509"/>
                  </a:lnTo>
                  <a:lnTo>
                    <a:pt x="3876967" y="536359"/>
                  </a:lnTo>
                  <a:lnTo>
                    <a:pt x="3868902" y="576795"/>
                  </a:lnTo>
                  <a:lnTo>
                    <a:pt x="3846893" y="609866"/>
                  </a:lnTo>
                  <a:lnTo>
                    <a:pt x="3814229" y="632193"/>
                  </a:lnTo>
                  <a:lnTo>
                    <a:pt x="3774198" y="640384"/>
                  </a:lnTo>
                  <a:lnTo>
                    <a:pt x="3733584" y="631875"/>
                  </a:lnTo>
                  <a:lnTo>
                    <a:pt x="3700615" y="609587"/>
                  </a:lnTo>
                  <a:lnTo>
                    <a:pt x="3678555" y="576795"/>
                  </a:lnTo>
                  <a:lnTo>
                    <a:pt x="3670401" y="536359"/>
                  </a:lnTo>
                  <a:lnTo>
                    <a:pt x="3678491" y="496709"/>
                  </a:lnTo>
                  <a:lnTo>
                    <a:pt x="3700615" y="463918"/>
                  </a:lnTo>
                  <a:lnTo>
                    <a:pt x="3733584" y="441579"/>
                  </a:lnTo>
                  <a:lnTo>
                    <a:pt x="3774198" y="433336"/>
                  </a:lnTo>
                  <a:lnTo>
                    <a:pt x="3813797" y="441579"/>
                  </a:lnTo>
                  <a:lnTo>
                    <a:pt x="3846512" y="463918"/>
                  </a:lnTo>
                  <a:lnTo>
                    <a:pt x="3868750" y="496709"/>
                  </a:lnTo>
                  <a:lnTo>
                    <a:pt x="3876967" y="536359"/>
                  </a:lnTo>
                  <a:lnTo>
                    <a:pt x="3876967" y="470509"/>
                  </a:lnTo>
                  <a:lnTo>
                    <a:pt x="3862044" y="448360"/>
                  </a:lnTo>
                  <a:lnTo>
                    <a:pt x="3840061" y="433336"/>
                  </a:lnTo>
                  <a:lnTo>
                    <a:pt x="3822433" y="421297"/>
                  </a:lnTo>
                  <a:lnTo>
                    <a:pt x="3774198" y="411314"/>
                  </a:lnTo>
                  <a:lnTo>
                    <a:pt x="3725405" y="421297"/>
                  </a:lnTo>
                  <a:lnTo>
                    <a:pt x="3685514" y="448360"/>
                  </a:lnTo>
                  <a:lnTo>
                    <a:pt x="3658590" y="488149"/>
                  </a:lnTo>
                  <a:lnTo>
                    <a:pt x="3648710" y="536359"/>
                  </a:lnTo>
                  <a:lnTo>
                    <a:pt x="3658451" y="584847"/>
                  </a:lnTo>
                  <a:lnTo>
                    <a:pt x="3685133" y="624522"/>
                  </a:lnTo>
                  <a:lnTo>
                    <a:pt x="3724973" y="651306"/>
                  </a:lnTo>
                  <a:lnTo>
                    <a:pt x="3774198" y="661136"/>
                  </a:lnTo>
                  <a:lnTo>
                    <a:pt x="3822001" y="651306"/>
                  </a:lnTo>
                  <a:lnTo>
                    <a:pt x="3838156" y="640384"/>
                  </a:lnTo>
                  <a:lnTo>
                    <a:pt x="3861651" y="624522"/>
                  </a:lnTo>
                  <a:lnTo>
                    <a:pt x="3888714" y="584847"/>
                  </a:lnTo>
                  <a:lnTo>
                    <a:pt x="3898722" y="536359"/>
                  </a:lnTo>
                  <a:close/>
                </a:path>
                <a:path extrusionOk="0" h="1529715" w="4950460">
                  <a:moveTo>
                    <a:pt x="4870691" y="1195793"/>
                  </a:moveTo>
                  <a:lnTo>
                    <a:pt x="4862284" y="1154544"/>
                  </a:lnTo>
                  <a:lnTo>
                    <a:pt x="4852416" y="1139812"/>
                  </a:lnTo>
                  <a:lnTo>
                    <a:pt x="4852416" y="1195793"/>
                  </a:lnTo>
                  <a:lnTo>
                    <a:pt x="4845545" y="1229677"/>
                  </a:lnTo>
                  <a:lnTo>
                    <a:pt x="4826762" y="1257490"/>
                  </a:lnTo>
                  <a:lnTo>
                    <a:pt x="4798707" y="1276388"/>
                  </a:lnTo>
                  <a:lnTo>
                    <a:pt x="4798466" y="1276388"/>
                  </a:lnTo>
                  <a:lnTo>
                    <a:pt x="4764430" y="1283246"/>
                  </a:lnTo>
                  <a:lnTo>
                    <a:pt x="4730407" y="1276388"/>
                  </a:lnTo>
                  <a:lnTo>
                    <a:pt x="4702797" y="1257681"/>
                  </a:lnTo>
                  <a:lnTo>
                    <a:pt x="4684268" y="1229880"/>
                  </a:lnTo>
                  <a:lnTo>
                    <a:pt x="4677499" y="1195793"/>
                  </a:lnTo>
                  <a:lnTo>
                    <a:pt x="4684268" y="1161694"/>
                  </a:lnTo>
                  <a:lnTo>
                    <a:pt x="4702797" y="1133741"/>
                  </a:lnTo>
                  <a:lnTo>
                    <a:pt x="4730407" y="1115009"/>
                  </a:lnTo>
                  <a:lnTo>
                    <a:pt x="4764430" y="1108570"/>
                  </a:lnTo>
                  <a:lnTo>
                    <a:pt x="4798961" y="1115009"/>
                  </a:lnTo>
                  <a:lnTo>
                    <a:pt x="4826762" y="1133741"/>
                  </a:lnTo>
                  <a:lnTo>
                    <a:pt x="4845405" y="1161694"/>
                  </a:lnTo>
                  <a:lnTo>
                    <a:pt x="4852416" y="1195793"/>
                  </a:lnTo>
                  <a:lnTo>
                    <a:pt x="4852416" y="1139812"/>
                  </a:lnTo>
                  <a:lnTo>
                    <a:pt x="4839424" y="1120394"/>
                  </a:lnTo>
                  <a:lnTo>
                    <a:pt x="4822241" y="1108570"/>
                  </a:lnTo>
                  <a:lnTo>
                    <a:pt x="4805642" y="1097140"/>
                  </a:lnTo>
                  <a:lnTo>
                    <a:pt x="4764430" y="1088542"/>
                  </a:lnTo>
                  <a:lnTo>
                    <a:pt x="4723612" y="1097140"/>
                  </a:lnTo>
                  <a:lnTo>
                    <a:pt x="4690135" y="1120394"/>
                  </a:lnTo>
                  <a:lnTo>
                    <a:pt x="4667504" y="1154544"/>
                  </a:lnTo>
                  <a:lnTo>
                    <a:pt x="4659185" y="1195793"/>
                  </a:lnTo>
                  <a:lnTo>
                    <a:pt x="4667021" y="1236916"/>
                  </a:lnTo>
                  <a:lnTo>
                    <a:pt x="4689576" y="1270520"/>
                  </a:lnTo>
                  <a:lnTo>
                    <a:pt x="4723257" y="1293202"/>
                  </a:lnTo>
                  <a:lnTo>
                    <a:pt x="4764430" y="1301521"/>
                  </a:lnTo>
                  <a:lnTo>
                    <a:pt x="4805642" y="1293202"/>
                  </a:lnTo>
                  <a:lnTo>
                    <a:pt x="4820475" y="1283246"/>
                  </a:lnTo>
                  <a:lnTo>
                    <a:pt x="4839424" y="1270520"/>
                  </a:lnTo>
                  <a:lnTo>
                    <a:pt x="4862284" y="1236916"/>
                  </a:lnTo>
                  <a:lnTo>
                    <a:pt x="4870691" y="1195793"/>
                  </a:lnTo>
                  <a:close/>
                </a:path>
                <a:path extrusionOk="0" h="1529715" w="4950460">
                  <a:moveTo>
                    <a:pt x="4950231" y="1516240"/>
                  </a:moveTo>
                  <a:lnTo>
                    <a:pt x="4944707" y="1472018"/>
                  </a:lnTo>
                  <a:lnTo>
                    <a:pt x="4944630" y="1471358"/>
                  </a:lnTo>
                  <a:lnTo>
                    <a:pt x="4927917" y="1431163"/>
                  </a:lnTo>
                  <a:lnTo>
                    <a:pt x="4901755" y="1397203"/>
                  </a:lnTo>
                  <a:lnTo>
                    <a:pt x="4875085" y="1376641"/>
                  </a:lnTo>
                  <a:lnTo>
                    <a:pt x="4867808" y="1371028"/>
                  </a:lnTo>
                  <a:lnTo>
                    <a:pt x="4827727" y="1354188"/>
                  </a:lnTo>
                  <a:lnTo>
                    <a:pt x="4783188" y="1348232"/>
                  </a:lnTo>
                  <a:lnTo>
                    <a:pt x="4738065" y="1354188"/>
                  </a:lnTo>
                  <a:lnTo>
                    <a:pt x="4738509" y="1354188"/>
                  </a:lnTo>
                  <a:lnTo>
                    <a:pt x="4698568" y="1371028"/>
                  </a:lnTo>
                  <a:lnTo>
                    <a:pt x="4664735" y="1397203"/>
                  </a:lnTo>
                  <a:lnTo>
                    <a:pt x="4638573" y="1431163"/>
                  </a:lnTo>
                  <a:lnTo>
                    <a:pt x="4621695" y="1471358"/>
                  </a:lnTo>
                  <a:lnTo>
                    <a:pt x="4615700" y="1516240"/>
                  </a:lnTo>
                  <a:lnTo>
                    <a:pt x="4617453" y="1529092"/>
                  </a:lnTo>
                  <a:lnTo>
                    <a:pt x="4646460" y="1529092"/>
                  </a:lnTo>
                  <a:lnTo>
                    <a:pt x="4644352" y="1516240"/>
                  </a:lnTo>
                  <a:lnTo>
                    <a:pt x="4651489" y="1472018"/>
                  </a:lnTo>
                  <a:lnTo>
                    <a:pt x="4671314" y="1433690"/>
                  </a:lnTo>
                  <a:lnTo>
                    <a:pt x="4701451" y="1403502"/>
                  </a:lnTo>
                  <a:lnTo>
                    <a:pt x="4739525" y="1383741"/>
                  </a:lnTo>
                  <a:lnTo>
                    <a:pt x="4783188" y="1376641"/>
                  </a:lnTo>
                  <a:lnTo>
                    <a:pt x="4827295" y="1383741"/>
                  </a:lnTo>
                  <a:lnTo>
                    <a:pt x="4865560" y="1403502"/>
                  </a:lnTo>
                  <a:lnTo>
                    <a:pt x="4895710" y="1433690"/>
                  </a:lnTo>
                  <a:lnTo>
                    <a:pt x="4915459" y="1472018"/>
                  </a:lnTo>
                  <a:lnTo>
                    <a:pt x="4922545" y="1516240"/>
                  </a:lnTo>
                  <a:lnTo>
                    <a:pt x="4920450" y="1529092"/>
                  </a:lnTo>
                  <a:lnTo>
                    <a:pt x="4948479" y="1529092"/>
                  </a:lnTo>
                  <a:lnTo>
                    <a:pt x="4950231" y="151624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779" name="Google Shape;779;p53"/>
          <p:cNvSpPr txBox="1"/>
          <p:nvPr>
            <p:ph type="title"/>
          </p:nvPr>
        </p:nvSpPr>
        <p:spPr>
          <a:xfrm>
            <a:off x="1488901" y="2295300"/>
            <a:ext cx="6166200" cy="552900"/>
          </a:xfrm>
          <a:prstGeom prst="rect">
            <a:avLst/>
          </a:prstGeom>
          <a:noFill/>
          <a:ln>
            <a:noFill/>
          </a:ln>
        </p:spPr>
        <p:txBody>
          <a:bodyPr anchorCtr="0" anchor="t" bIns="0" lIns="0" spcFirstLastPara="1" rIns="0" wrap="square" tIns="29175">
            <a:spAutoFit/>
          </a:bodyPr>
          <a:lstStyle/>
          <a:p>
            <a:pPr indent="0" lvl="0" marL="0" rtl="0" algn="ctr">
              <a:lnSpc>
                <a:spcPct val="100000"/>
              </a:lnSpc>
              <a:spcBef>
                <a:spcPts val="200"/>
              </a:spcBef>
              <a:spcAft>
                <a:spcPts val="0"/>
              </a:spcAft>
              <a:buNone/>
            </a:pPr>
            <a:r>
              <a:rPr lang="en" sz="3400">
                <a:latin typeface="Montserrat"/>
                <a:ea typeface="Montserrat"/>
                <a:cs typeface="Montserrat"/>
                <a:sym typeface="Montserrat"/>
              </a:rPr>
              <a:t>Q&amp;A</a:t>
            </a:r>
            <a:endParaRPr sz="3400">
              <a:latin typeface="Montserrat"/>
              <a:ea typeface="Montserrat"/>
              <a:cs typeface="Montserrat"/>
              <a:sym typeface="Montserrat"/>
            </a:endParaRPr>
          </a:p>
        </p:txBody>
      </p:sp>
      <p:pic>
        <p:nvPicPr>
          <p:cNvPr id="780" name="Google Shape;780;p53" title="Bitkwa-Logo-New.png"/>
          <p:cNvPicPr preferRelativeResize="0"/>
          <p:nvPr/>
        </p:nvPicPr>
        <p:blipFill>
          <a:blip r:embed="rId28">
            <a:alphaModFix/>
          </a:blip>
          <a:stretch>
            <a:fillRect/>
          </a:stretch>
        </p:blipFill>
        <p:spPr>
          <a:xfrm>
            <a:off x="3819125" y="281996"/>
            <a:ext cx="1505750" cy="616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84" name="Shape 784"/>
        <p:cNvGrpSpPr/>
        <p:nvPr/>
      </p:nvGrpSpPr>
      <p:grpSpPr>
        <a:xfrm>
          <a:off x="0" y="0"/>
          <a:ext cx="0" cy="0"/>
          <a:chOff x="0" y="0"/>
          <a:chExt cx="0" cy="0"/>
        </a:xfrm>
      </p:grpSpPr>
      <p:pic>
        <p:nvPicPr>
          <p:cNvPr id="785" name="Google Shape;785;p54"/>
          <p:cNvPicPr preferRelativeResize="0"/>
          <p:nvPr/>
        </p:nvPicPr>
        <p:blipFill rotWithShape="1">
          <a:blip r:embed="rId3">
            <a:alphaModFix/>
          </a:blip>
          <a:srcRect b="0" l="0" r="0" t="0"/>
          <a:stretch/>
        </p:blipFill>
        <p:spPr>
          <a:xfrm>
            <a:off x="0" y="0"/>
            <a:ext cx="9143358" cy="5143137"/>
          </a:xfrm>
          <a:prstGeom prst="rect">
            <a:avLst/>
          </a:prstGeom>
          <a:noFill/>
          <a:ln>
            <a:noFill/>
          </a:ln>
        </p:spPr>
      </p:pic>
      <p:grpSp>
        <p:nvGrpSpPr>
          <p:cNvPr id="786" name="Google Shape;786;p54"/>
          <p:cNvGrpSpPr/>
          <p:nvPr/>
        </p:nvGrpSpPr>
        <p:grpSpPr>
          <a:xfrm>
            <a:off x="0" y="0"/>
            <a:ext cx="9143611" cy="5143414"/>
            <a:chOff x="0" y="0"/>
            <a:chExt cx="20104685" cy="11309178"/>
          </a:xfrm>
        </p:grpSpPr>
        <p:pic>
          <p:nvPicPr>
            <p:cNvPr id="787" name="Google Shape;787;p54"/>
            <p:cNvPicPr preferRelativeResize="0"/>
            <p:nvPr/>
          </p:nvPicPr>
          <p:blipFill rotWithShape="1">
            <a:blip r:embed="rId4">
              <a:alphaModFix/>
            </a:blip>
            <a:srcRect b="0" l="0" r="0" t="0"/>
            <a:stretch/>
          </p:blipFill>
          <p:spPr>
            <a:xfrm>
              <a:off x="15473454" y="1118980"/>
              <a:ext cx="4630644" cy="3073400"/>
            </a:xfrm>
            <a:prstGeom prst="rect">
              <a:avLst/>
            </a:prstGeom>
            <a:noFill/>
            <a:ln>
              <a:noFill/>
            </a:ln>
          </p:spPr>
        </p:pic>
        <p:sp>
          <p:nvSpPr>
            <p:cNvPr id="788" name="Google Shape;788;p54"/>
            <p:cNvSpPr/>
            <p:nvPr/>
          </p:nvSpPr>
          <p:spPr>
            <a:xfrm>
              <a:off x="14784020" y="5"/>
              <a:ext cx="5320665" cy="3727450"/>
            </a:xfrm>
            <a:custGeom>
              <a:rect b="b" l="l" r="r" t="t"/>
              <a:pathLst>
                <a:path extrusionOk="0" h="3727450" w="5320665">
                  <a:moveTo>
                    <a:pt x="2548750" y="1518386"/>
                  </a:moveTo>
                  <a:lnTo>
                    <a:pt x="1418158" y="1518386"/>
                  </a:lnTo>
                  <a:lnTo>
                    <a:pt x="1027315" y="1910232"/>
                  </a:lnTo>
                  <a:lnTo>
                    <a:pt x="508774" y="1910232"/>
                  </a:lnTo>
                  <a:lnTo>
                    <a:pt x="507403" y="1903044"/>
                  </a:lnTo>
                  <a:lnTo>
                    <a:pt x="496417" y="1885937"/>
                  </a:lnTo>
                  <a:lnTo>
                    <a:pt x="479958" y="1874431"/>
                  </a:lnTo>
                  <a:lnTo>
                    <a:pt x="459549" y="1870227"/>
                  </a:lnTo>
                  <a:lnTo>
                    <a:pt x="438619" y="1874431"/>
                  </a:lnTo>
                  <a:lnTo>
                    <a:pt x="421487" y="1885873"/>
                  </a:lnTo>
                  <a:lnTo>
                    <a:pt x="409905" y="1902841"/>
                  </a:lnTo>
                  <a:lnTo>
                    <a:pt x="405663" y="1923580"/>
                  </a:lnTo>
                  <a:lnTo>
                    <a:pt x="409892" y="1944077"/>
                  </a:lnTo>
                  <a:lnTo>
                    <a:pt x="421360" y="1960981"/>
                  </a:lnTo>
                  <a:lnTo>
                    <a:pt x="438200" y="1972462"/>
                  </a:lnTo>
                  <a:lnTo>
                    <a:pt x="458546" y="1976704"/>
                  </a:lnTo>
                  <a:lnTo>
                    <a:pt x="479526" y="1972475"/>
                  </a:lnTo>
                  <a:lnTo>
                    <a:pt x="496290" y="1961045"/>
                  </a:lnTo>
                  <a:lnTo>
                    <a:pt x="507390" y="1944281"/>
                  </a:lnTo>
                  <a:lnTo>
                    <a:pt x="508952" y="1936432"/>
                  </a:lnTo>
                  <a:lnTo>
                    <a:pt x="1037691" y="1936432"/>
                  </a:lnTo>
                  <a:lnTo>
                    <a:pt x="1430489" y="1543837"/>
                  </a:lnTo>
                  <a:lnTo>
                    <a:pt x="2548750" y="1543837"/>
                  </a:lnTo>
                  <a:lnTo>
                    <a:pt x="2548750" y="1518386"/>
                  </a:lnTo>
                  <a:close/>
                </a:path>
                <a:path extrusionOk="0" h="3727450" w="5320665">
                  <a:moveTo>
                    <a:pt x="5320068" y="842670"/>
                  </a:moveTo>
                  <a:lnTo>
                    <a:pt x="5061407" y="842670"/>
                  </a:lnTo>
                  <a:lnTo>
                    <a:pt x="4791621" y="573354"/>
                  </a:lnTo>
                  <a:lnTo>
                    <a:pt x="3297351" y="573862"/>
                  </a:lnTo>
                  <a:lnTo>
                    <a:pt x="3298342" y="627227"/>
                  </a:lnTo>
                  <a:lnTo>
                    <a:pt x="4770361" y="625995"/>
                  </a:lnTo>
                  <a:lnTo>
                    <a:pt x="5038674" y="895794"/>
                  </a:lnTo>
                  <a:lnTo>
                    <a:pt x="5320068" y="895794"/>
                  </a:lnTo>
                  <a:lnTo>
                    <a:pt x="5320068" y="842670"/>
                  </a:lnTo>
                  <a:close/>
                </a:path>
                <a:path extrusionOk="0" h="3727450" w="5320665">
                  <a:moveTo>
                    <a:pt x="5320081" y="1032675"/>
                  </a:moveTo>
                  <a:lnTo>
                    <a:pt x="4859312" y="1032675"/>
                  </a:lnTo>
                  <a:lnTo>
                    <a:pt x="4528731" y="1362989"/>
                  </a:lnTo>
                  <a:lnTo>
                    <a:pt x="4383354" y="1362989"/>
                  </a:lnTo>
                  <a:lnTo>
                    <a:pt x="3837927" y="817956"/>
                  </a:lnTo>
                  <a:lnTo>
                    <a:pt x="3144659" y="817956"/>
                  </a:lnTo>
                  <a:lnTo>
                    <a:pt x="2854883" y="1108189"/>
                  </a:lnTo>
                  <a:lnTo>
                    <a:pt x="2531999" y="785342"/>
                  </a:lnTo>
                  <a:lnTo>
                    <a:pt x="2783446" y="785342"/>
                  </a:lnTo>
                  <a:lnTo>
                    <a:pt x="3158744" y="410311"/>
                  </a:lnTo>
                  <a:lnTo>
                    <a:pt x="4380496" y="410311"/>
                  </a:lnTo>
                  <a:lnTo>
                    <a:pt x="4790579" y="0"/>
                  </a:lnTo>
                  <a:lnTo>
                    <a:pt x="4754372" y="0"/>
                  </a:lnTo>
                  <a:lnTo>
                    <a:pt x="4370108" y="383870"/>
                  </a:lnTo>
                  <a:lnTo>
                    <a:pt x="3185210" y="383870"/>
                  </a:lnTo>
                  <a:lnTo>
                    <a:pt x="3460407" y="108877"/>
                  </a:lnTo>
                  <a:lnTo>
                    <a:pt x="4495139" y="108877"/>
                  </a:lnTo>
                  <a:lnTo>
                    <a:pt x="4604067" y="0"/>
                  </a:lnTo>
                  <a:lnTo>
                    <a:pt x="4566412" y="0"/>
                  </a:lnTo>
                  <a:lnTo>
                    <a:pt x="4484243" y="82207"/>
                  </a:lnTo>
                  <a:lnTo>
                    <a:pt x="3449548" y="82207"/>
                  </a:lnTo>
                  <a:lnTo>
                    <a:pt x="3147987" y="383870"/>
                  </a:lnTo>
                  <a:lnTo>
                    <a:pt x="2731071" y="383870"/>
                  </a:lnTo>
                  <a:lnTo>
                    <a:pt x="2347417" y="0"/>
                  </a:lnTo>
                  <a:lnTo>
                    <a:pt x="1782241" y="0"/>
                  </a:lnTo>
                  <a:lnTo>
                    <a:pt x="1781873" y="22898"/>
                  </a:lnTo>
                  <a:lnTo>
                    <a:pt x="2331809" y="21920"/>
                  </a:lnTo>
                  <a:lnTo>
                    <a:pt x="2720200" y="410311"/>
                  </a:lnTo>
                  <a:lnTo>
                    <a:pt x="3121545" y="410311"/>
                  </a:lnTo>
                  <a:lnTo>
                    <a:pt x="2772575" y="759409"/>
                  </a:lnTo>
                  <a:lnTo>
                    <a:pt x="2505938" y="759294"/>
                  </a:lnTo>
                  <a:lnTo>
                    <a:pt x="2289835" y="543217"/>
                  </a:lnTo>
                  <a:lnTo>
                    <a:pt x="1844167" y="542785"/>
                  </a:lnTo>
                  <a:lnTo>
                    <a:pt x="1836978" y="532168"/>
                  </a:lnTo>
                  <a:lnTo>
                    <a:pt x="1820164" y="520915"/>
                  </a:lnTo>
                  <a:lnTo>
                    <a:pt x="1799602" y="516788"/>
                  </a:lnTo>
                  <a:lnTo>
                    <a:pt x="1779054" y="520700"/>
                  </a:lnTo>
                  <a:lnTo>
                    <a:pt x="1762252" y="531990"/>
                  </a:lnTo>
                  <a:lnTo>
                    <a:pt x="1750898" y="548830"/>
                  </a:lnTo>
                  <a:lnTo>
                    <a:pt x="1746745" y="569417"/>
                  </a:lnTo>
                  <a:lnTo>
                    <a:pt x="1750898" y="590143"/>
                  </a:lnTo>
                  <a:lnTo>
                    <a:pt x="1762252" y="606844"/>
                  </a:lnTo>
                  <a:lnTo>
                    <a:pt x="1779054" y="617982"/>
                  </a:lnTo>
                  <a:lnTo>
                    <a:pt x="1799602" y="622046"/>
                  </a:lnTo>
                  <a:lnTo>
                    <a:pt x="1820164" y="617982"/>
                  </a:lnTo>
                  <a:lnTo>
                    <a:pt x="1836978" y="606844"/>
                  </a:lnTo>
                  <a:lnTo>
                    <a:pt x="1848332" y="590143"/>
                  </a:lnTo>
                  <a:lnTo>
                    <a:pt x="1852472" y="569506"/>
                  </a:lnTo>
                  <a:lnTo>
                    <a:pt x="2278938" y="570141"/>
                  </a:lnTo>
                  <a:lnTo>
                    <a:pt x="2468270" y="759282"/>
                  </a:lnTo>
                  <a:lnTo>
                    <a:pt x="1668653" y="758913"/>
                  </a:lnTo>
                  <a:lnTo>
                    <a:pt x="1470520" y="561022"/>
                  </a:lnTo>
                  <a:lnTo>
                    <a:pt x="643813" y="561022"/>
                  </a:lnTo>
                  <a:lnTo>
                    <a:pt x="643813" y="586714"/>
                  </a:lnTo>
                  <a:lnTo>
                    <a:pt x="1458683" y="586714"/>
                  </a:lnTo>
                  <a:lnTo>
                    <a:pt x="1657337" y="785342"/>
                  </a:lnTo>
                  <a:lnTo>
                    <a:pt x="2494369" y="785342"/>
                  </a:lnTo>
                  <a:lnTo>
                    <a:pt x="2836253" y="1126858"/>
                  </a:lnTo>
                  <a:lnTo>
                    <a:pt x="2661412" y="1301978"/>
                  </a:lnTo>
                  <a:lnTo>
                    <a:pt x="2573426" y="1301940"/>
                  </a:lnTo>
                  <a:lnTo>
                    <a:pt x="2171738" y="900226"/>
                  </a:lnTo>
                  <a:lnTo>
                    <a:pt x="1225461" y="900226"/>
                  </a:lnTo>
                  <a:lnTo>
                    <a:pt x="1226439" y="952855"/>
                  </a:lnTo>
                  <a:lnTo>
                    <a:pt x="2149970" y="952855"/>
                  </a:lnTo>
                  <a:lnTo>
                    <a:pt x="2499004" y="1301902"/>
                  </a:lnTo>
                  <a:lnTo>
                    <a:pt x="1078166" y="1301216"/>
                  </a:lnTo>
                  <a:lnTo>
                    <a:pt x="809891" y="1570291"/>
                  </a:lnTo>
                  <a:lnTo>
                    <a:pt x="449173" y="1570291"/>
                  </a:lnTo>
                  <a:lnTo>
                    <a:pt x="450151" y="1623644"/>
                  </a:lnTo>
                  <a:lnTo>
                    <a:pt x="831596" y="1623644"/>
                  </a:lnTo>
                  <a:lnTo>
                    <a:pt x="1100442" y="1354594"/>
                  </a:lnTo>
                  <a:lnTo>
                    <a:pt x="2551709" y="1354594"/>
                  </a:lnTo>
                  <a:lnTo>
                    <a:pt x="2948495" y="1751380"/>
                  </a:lnTo>
                  <a:lnTo>
                    <a:pt x="3461461" y="1751380"/>
                  </a:lnTo>
                  <a:lnTo>
                    <a:pt x="3611118" y="1900859"/>
                  </a:lnTo>
                  <a:lnTo>
                    <a:pt x="4210507" y="1900859"/>
                  </a:lnTo>
                  <a:lnTo>
                    <a:pt x="4378261" y="2068614"/>
                  </a:lnTo>
                  <a:lnTo>
                    <a:pt x="3354654" y="2068614"/>
                  </a:lnTo>
                  <a:lnTo>
                    <a:pt x="3001784" y="2422169"/>
                  </a:lnTo>
                  <a:lnTo>
                    <a:pt x="2624823" y="2422169"/>
                  </a:lnTo>
                  <a:lnTo>
                    <a:pt x="2219134" y="2015998"/>
                  </a:lnTo>
                  <a:lnTo>
                    <a:pt x="1799628" y="2015998"/>
                  </a:lnTo>
                  <a:lnTo>
                    <a:pt x="1799107" y="2042160"/>
                  </a:lnTo>
                  <a:lnTo>
                    <a:pt x="2208758" y="2042160"/>
                  </a:lnTo>
                  <a:lnTo>
                    <a:pt x="2614460" y="2448344"/>
                  </a:lnTo>
                  <a:lnTo>
                    <a:pt x="2975660" y="2448344"/>
                  </a:lnTo>
                  <a:lnTo>
                    <a:pt x="2843733" y="2580538"/>
                  </a:lnTo>
                  <a:lnTo>
                    <a:pt x="2166086" y="2580538"/>
                  </a:lnTo>
                  <a:lnTo>
                    <a:pt x="1901431" y="2315921"/>
                  </a:lnTo>
                  <a:lnTo>
                    <a:pt x="250012" y="2315921"/>
                  </a:lnTo>
                  <a:lnTo>
                    <a:pt x="0" y="2566466"/>
                  </a:lnTo>
                  <a:lnTo>
                    <a:pt x="18275" y="2585758"/>
                  </a:lnTo>
                  <a:lnTo>
                    <a:pt x="261391" y="2343099"/>
                  </a:lnTo>
                  <a:lnTo>
                    <a:pt x="1891550" y="2343099"/>
                  </a:lnTo>
                  <a:lnTo>
                    <a:pt x="2128875" y="2580538"/>
                  </a:lnTo>
                  <a:lnTo>
                    <a:pt x="1455699" y="2580538"/>
                  </a:lnTo>
                  <a:lnTo>
                    <a:pt x="1455699" y="2606738"/>
                  </a:lnTo>
                  <a:lnTo>
                    <a:pt x="2155545" y="2607233"/>
                  </a:lnTo>
                  <a:lnTo>
                    <a:pt x="3099206" y="3551288"/>
                  </a:lnTo>
                  <a:lnTo>
                    <a:pt x="4025696" y="3550513"/>
                  </a:lnTo>
                  <a:lnTo>
                    <a:pt x="4202112" y="3726916"/>
                  </a:lnTo>
                  <a:lnTo>
                    <a:pt x="5320068" y="3727412"/>
                  </a:lnTo>
                  <a:lnTo>
                    <a:pt x="5320068" y="3701199"/>
                  </a:lnTo>
                  <a:lnTo>
                    <a:pt x="4212475" y="3701199"/>
                  </a:lnTo>
                  <a:lnTo>
                    <a:pt x="4036580" y="3524821"/>
                  </a:lnTo>
                  <a:lnTo>
                    <a:pt x="3110560" y="3524821"/>
                  </a:lnTo>
                  <a:lnTo>
                    <a:pt x="2192807" y="2607259"/>
                  </a:lnTo>
                  <a:lnTo>
                    <a:pt x="2855099" y="2607703"/>
                  </a:lnTo>
                  <a:lnTo>
                    <a:pt x="3014370" y="2448344"/>
                  </a:lnTo>
                  <a:lnTo>
                    <a:pt x="3646703" y="2448344"/>
                  </a:lnTo>
                  <a:lnTo>
                    <a:pt x="4220388" y="3021304"/>
                  </a:lnTo>
                  <a:lnTo>
                    <a:pt x="5320068" y="3021304"/>
                  </a:lnTo>
                  <a:lnTo>
                    <a:pt x="5320068" y="2995091"/>
                  </a:lnTo>
                  <a:lnTo>
                    <a:pt x="4230255" y="2995091"/>
                  </a:lnTo>
                  <a:lnTo>
                    <a:pt x="3657079" y="2422169"/>
                  </a:lnTo>
                  <a:lnTo>
                    <a:pt x="3040532" y="2422169"/>
                  </a:lnTo>
                  <a:lnTo>
                    <a:pt x="3367011" y="2095525"/>
                  </a:lnTo>
                  <a:lnTo>
                    <a:pt x="4405173" y="2095525"/>
                  </a:lnTo>
                  <a:lnTo>
                    <a:pt x="4683404" y="2373744"/>
                  </a:lnTo>
                  <a:lnTo>
                    <a:pt x="5142446" y="2373744"/>
                  </a:lnTo>
                  <a:lnTo>
                    <a:pt x="5142446" y="2346553"/>
                  </a:lnTo>
                  <a:lnTo>
                    <a:pt x="4693272" y="2346553"/>
                  </a:lnTo>
                  <a:lnTo>
                    <a:pt x="4442244" y="2095525"/>
                  </a:lnTo>
                  <a:lnTo>
                    <a:pt x="5200751" y="2095525"/>
                  </a:lnTo>
                  <a:lnTo>
                    <a:pt x="5320068" y="1976056"/>
                  </a:lnTo>
                  <a:lnTo>
                    <a:pt x="5320068" y="1937702"/>
                  </a:lnTo>
                  <a:lnTo>
                    <a:pt x="5188877" y="2068614"/>
                  </a:lnTo>
                  <a:lnTo>
                    <a:pt x="4415333" y="2068614"/>
                  </a:lnTo>
                  <a:lnTo>
                    <a:pt x="4221391" y="1874659"/>
                  </a:lnTo>
                  <a:lnTo>
                    <a:pt x="3621494" y="1874659"/>
                  </a:lnTo>
                  <a:lnTo>
                    <a:pt x="3498189" y="1751380"/>
                  </a:lnTo>
                  <a:lnTo>
                    <a:pt x="4686363" y="1751380"/>
                  </a:lnTo>
                  <a:lnTo>
                    <a:pt x="4691723" y="1746021"/>
                  </a:lnTo>
                  <a:lnTo>
                    <a:pt x="4823739" y="1877885"/>
                  </a:lnTo>
                  <a:lnTo>
                    <a:pt x="5293652" y="1877885"/>
                  </a:lnTo>
                  <a:lnTo>
                    <a:pt x="5320081" y="1851660"/>
                  </a:lnTo>
                  <a:lnTo>
                    <a:pt x="5320081" y="1777746"/>
                  </a:lnTo>
                  <a:lnTo>
                    <a:pt x="5272887" y="1825244"/>
                  </a:lnTo>
                  <a:lnTo>
                    <a:pt x="4845964" y="1825244"/>
                  </a:lnTo>
                  <a:lnTo>
                    <a:pt x="4729162" y="1708543"/>
                  </a:lnTo>
                  <a:lnTo>
                    <a:pt x="5058448" y="1379054"/>
                  </a:lnTo>
                  <a:lnTo>
                    <a:pt x="5320068" y="1379054"/>
                  </a:lnTo>
                  <a:lnTo>
                    <a:pt x="5320068" y="1325803"/>
                  </a:lnTo>
                  <a:lnTo>
                    <a:pt x="5036693" y="1325943"/>
                  </a:lnTo>
                  <a:lnTo>
                    <a:pt x="4691494" y="1670900"/>
                  </a:lnTo>
                  <a:lnTo>
                    <a:pt x="4644415" y="1623860"/>
                  </a:lnTo>
                  <a:lnTo>
                    <a:pt x="4644415" y="1698752"/>
                  </a:lnTo>
                  <a:lnTo>
                    <a:pt x="3445548" y="1698752"/>
                  </a:lnTo>
                  <a:lnTo>
                    <a:pt x="3408781" y="1661998"/>
                  </a:lnTo>
                  <a:lnTo>
                    <a:pt x="3408781" y="1698752"/>
                  </a:lnTo>
                  <a:lnTo>
                    <a:pt x="2970238" y="1698752"/>
                  </a:lnTo>
                  <a:lnTo>
                    <a:pt x="2626080" y="1354594"/>
                  </a:lnTo>
                  <a:lnTo>
                    <a:pt x="2683624" y="1354594"/>
                  </a:lnTo>
                  <a:lnTo>
                    <a:pt x="2874022" y="1164590"/>
                  </a:lnTo>
                  <a:lnTo>
                    <a:pt x="3408781" y="1698752"/>
                  </a:lnTo>
                  <a:lnTo>
                    <a:pt x="3408781" y="1661998"/>
                  </a:lnTo>
                  <a:lnTo>
                    <a:pt x="2892666" y="1145971"/>
                  </a:lnTo>
                  <a:lnTo>
                    <a:pt x="3166884" y="872312"/>
                  </a:lnTo>
                  <a:lnTo>
                    <a:pt x="3817162" y="872312"/>
                  </a:lnTo>
                  <a:lnTo>
                    <a:pt x="4308322" y="1362989"/>
                  </a:lnTo>
                  <a:lnTo>
                    <a:pt x="3476218" y="1362989"/>
                  </a:lnTo>
                  <a:lnTo>
                    <a:pt x="3476218" y="1389418"/>
                  </a:lnTo>
                  <a:lnTo>
                    <a:pt x="4334383" y="1389037"/>
                  </a:lnTo>
                  <a:lnTo>
                    <a:pt x="4644415" y="1698752"/>
                  </a:lnTo>
                  <a:lnTo>
                    <a:pt x="4644415" y="1623860"/>
                  </a:lnTo>
                  <a:lnTo>
                    <a:pt x="4409389" y="1388999"/>
                  </a:lnTo>
                  <a:lnTo>
                    <a:pt x="4539602" y="1388935"/>
                  </a:lnTo>
                  <a:lnTo>
                    <a:pt x="4870678" y="1059332"/>
                  </a:lnTo>
                  <a:lnTo>
                    <a:pt x="5320081" y="1059332"/>
                  </a:lnTo>
                  <a:lnTo>
                    <a:pt x="5320081" y="1032675"/>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789" name="Google Shape;789;p54"/>
            <p:cNvPicPr preferRelativeResize="0"/>
            <p:nvPr/>
          </p:nvPicPr>
          <p:blipFill rotWithShape="1">
            <a:blip r:embed="rId5">
              <a:alphaModFix/>
            </a:blip>
            <a:srcRect b="0" l="0" r="0" t="0"/>
            <a:stretch/>
          </p:blipFill>
          <p:spPr>
            <a:xfrm>
              <a:off x="17279400" y="1477134"/>
              <a:ext cx="107221" cy="106478"/>
            </a:xfrm>
            <a:prstGeom prst="rect">
              <a:avLst/>
            </a:prstGeom>
            <a:noFill/>
            <a:ln>
              <a:noFill/>
            </a:ln>
          </p:spPr>
        </p:pic>
        <p:sp>
          <p:nvSpPr>
            <p:cNvPr id="790" name="Google Shape;790;p54"/>
            <p:cNvSpPr/>
            <p:nvPr/>
          </p:nvSpPr>
          <p:spPr>
            <a:xfrm>
              <a:off x="16539164" y="1970778"/>
              <a:ext cx="106044" cy="107314"/>
            </a:xfrm>
            <a:custGeom>
              <a:rect b="b" l="l" r="r" t="t"/>
              <a:pathLst>
                <a:path extrusionOk="0" h="107314" w="106044">
                  <a:moveTo>
                    <a:pt x="52375" y="0"/>
                  </a:moveTo>
                  <a:lnTo>
                    <a:pt x="32036" y="4804"/>
                  </a:lnTo>
                  <a:lnTo>
                    <a:pt x="15636" y="16420"/>
                  </a:lnTo>
                  <a:lnTo>
                    <a:pt x="4512" y="33413"/>
                  </a:lnTo>
                  <a:lnTo>
                    <a:pt x="0" y="54343"/>
                  </a:lnTo>
                  <a:lnTo>
                    <a:pt x="4584" y="74875"/>
                  </a:lnTo>
                  <a:lnTo>
                    <a:pt x="15829" y="91601"/>
                  </a:lnTo>
                  <a:lnTo>
                    <a:pt x="32252" y="102858"/>
                  </a:lnTo>
                  <a:lnTo>
                    <a:pt x="52375" y="106981"/>
                  </a:lnTo>
                  <a:lnTo>
                    <a:pt x="72819" y="102986"/>
                  </a:lnTo>
                  <a:lnTo>
                    <a:pt x="89824" y="91901"/>
                  </a:lnTo>
                  <a:lnTo>
                    <a:pt x="101449" y="75074"/>
                  </a:lnTo>
                  <a:lnTo>
                    <a:pt x="105755" y="53851"/>
                  </a:lnTo>
                  <a:lnTo>
                    <a:pt x="101583" y="33033"/>
                  </a:lnTo>
                  <a:lnTo>
                    <a:pt x="90181" y="15900"/>
                  </a:lnTo>
                  <a:lnTo>
                    <a:pt x="73221" y="4279"/>
                  </a:lnTo>
                  <a:lnTo>
                    <a:pt x="52375"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791" name="Google Shape;791;p54"/>
            <p:cNvPicPr preferRelativeResize="0"/>
            <p:nvPr/>
          </p:nvPicPr>
          <p:blipFill rotWithShape="1">
            <a:blip r:embed="rId6">
              <a:alphaModFix/>
            </a:blip>
            <a:srcRect b="0" l="0" r="0" t="0"/>
            <a:stretch/>
          </p:blipFill>
          <p:spPr>
            <a:xfrm>
              <a:off x="16636518" y="2289252"/>
              <a:ext cx="105755" cy="105724"/>
            </a:xfrm>
            <a:prstGeom prst="rect">
              <a:avLst/>
            </a:prstGeom>
            <a:noFill/>
            <a:ln>
              <a:noFill/>
            </a:ln>
          </p:spPr>
        </p:pic>
        <p:pic>
          <p:nvPicPr>
            <p:cNvPr id="792" name="Google Shape;792;p54"/>
            <p:cNvPicPr preferRelativeResize="0"/>
            <p:nvPr/>
          </p:nvPicPr>
          <p:blipFill rotWithShape="1">
            <a:blip r:embed="rId7">
              <a:alphaModFix/>
            </a:blip>
            <a:srcRect b="0" l="0" r="0" t="0"/>
            <a:stretch/>
          </p:blipFill>
          <p:spPr>
            <a:xfrm>
              <a:off x="18932269" y="1826247"/>
              <a:ext cx="105253" cy="105494"/>
            </a:xfrm>
            <a:prstGeom prst="rect">
              <a:avLst/>
            </a:prstGeom>
            <a:noFill/>
            <a:ln>
              <a:noFill/>
            </a:ln>
          </p:spPr>
        </p:pic>
        <p:pic>
          <p:nvPicPr>
            <p:cNvPr id="793" name="Google Shape;793;p54"/>
            <p:cNvPicPr preferRelativeResize="0"/>
            <p:nvPr/>
          </p:nvPicPr>
          <p:blipFill rotWithShape="1">
            <a:blip r:embed="rId8">
              <a:alphaModFix/>
            </a:blip>
            <a:srcRect b="0" l="0" r="0" t="0"/>
            <a:stretch/>
          </p:blipFill>
          <p:spPr>
            <a:xfrm>
              <a:off x="19592922" y="980037"/>
              <a:ext cx="106248" cy="105253"/>
            </a:xfrm>
            <a:prstGeom prst="rect">
              <a:avLst/>
            </a:prstGeom>
            <a:noFill/>
            <a:ln>
              <a:noFill/>
            </a:ln>
          </p:spPr>
        </p:pic>
        <p:pic>
          <p:nvPicPr>
            <p:cNvPr id="794" name="Google Shape;794;p54"/>
            <p:cNvPicPr preferRelativeResize="0"/>
            <p:nvPr/>
          </p:nvPicPr>
          <p:blipFill rotWithShape="1">
            <a:blip r:embed="rId9">
              <a:alphaModFix/>
            </a:blip>
            <a:srcRect b="0" l="0" r="0" t="0"/>
            <a:stretch/>
          </p:blipFill>
          <p:spPr>
            <a:xfrm>
              <a:off x="17457280" y="344332"/>
              <a:ext cx="105253" cy="105745"/>
            </a:xfrm>
            <a:prstGeom prst="rect">
              <a:avLst/>
            </a:prstGeom>
            <a:noFill/>
            <a:ln>
              <a:noFill/>
            </a:ln>
          </p:spPr>
        </p:pic>
        <p:pic>
          <p:nvPicPr>
            <p:cNvPr id="795" name="Google Shape;795;p54"/>
            <p:cNvPicPr preferRelativeResize="0"/>
            <p:nvPr/>
          </p:nvPicPr>
          <p:blipFill rotWithShape="1">
            <a:blip r:embed="rId10">
              <a:alphaModFix/>
            </a:blip>
            <a:srcRect b="0" l="0" r="0" t="0"/>
            <a:stretch/>
          </p:blipFill>
          <p:spPr>
            <a:xfrm>
              <a:off x="18211817" y="1314321"/>
              <a:ext cx="104269" cy="106740"/>
            </a:xfrm>
            <a:prstGeom prst="rect">
              <a:avLst/>
            </a:prstGeom>
            <a:noFill/>
            <a:ln>
              <a:noFill/>
            </a:ln>
          </p:spPr>
        </p:pic>
        <p:pic>
          <p:nvPicPr>
            <p:cNvPr id="796" name="Google Shape;796;p54"/>
            <p:cNvPicPr preferRelativeResize="0"/>
            <p:nvPr/>
          </p:nvPicPr>
          <p:blipFill rotWithShape="1">
            <a:blip r:embed="rId11">
              <a:alphaModFix/>
            </a:blip>
            <a:srcRect b="0" l="0" r="0" t="0"/>
            <a:stretch/>
          </p:blipFill>
          <p:spPr>
            <a:xfrm>
              <a:off x="18389718" y="2379675"/>
              <a:ext cx="105242" cy="106248"/>
            </a:xfrm>
            <a:prstGeom prst="rect">
              <a:avLst/>
            </a:prstGeom>
            <a:noFill/>
            <a:ln>
              <a:noFill/>
            </a:ln>
          </p:spPr>
        </p:pic>
        <p:sp>
          <p:nvSpPr>
            <p:cNvPr id="797" name="Google Shape;797;p54"/>
            <p:cNvSpPr/>
            <p:nvPr/>
          </p:nvSpPr>
          <p:spPr>
            <a:xfrm>
              <a:off x="18956001" y="2942007"/>
              <a:ext cx="107315" cy="106680"/>
            </a:xfrm>
            <a:custGeom>
              <a:rect b="b" l="l" r="r" t="t"/>
              <a:pathLst>
                <a:path extrusionOk="0" h="106680" w="107315">
                  <a:moveTo>
                    <a:pt x="53359" y="0"/>
                  </a:moveTo>
                  <a:lnTo>
                    <a:pt x="32724" y="4095"/>
                  </a:lnTo>
                  <a:lnTo>
                    <a:pt x="15748" y="15345"/>
                  </a:lnTo>
                  <a:lnTo>
                    <a:pt x="4238" y="32194"/>
                  </a:lnTo>
                  <a:lnTo>
                    <a:pt x="0" y="53087"/>
                  </a:lnTo>
                  <a:lnTo>
                    <a:pt x="4230" y="73748"/>
                  </a:lnTo>
                  <a:lnTo>
                    <a:pt x="15685" y="90728"/>
                  </a:lnTo>
                  <a:lnTo>
                    <a:pt x="32512" y="102233"/>
                  </a:lnTo>
                  <a:lnTo>
                    <a:pt x="52857" y="106467"/>
                  </a:lnTo>
                  <a:lnTo>
                    <a:pt x="73431" y="102367"/>
                  </a:lnTo>
                  <a:lnTo>
                    <a:pt x="90346" y="91086"/>
                  </a:lnTo>
                  <a:lnTo>
                    <a:pt x="101982" y="74150"/>
                  </a:lnTo>
                  <a:lnTo>
                    <a:pt x="106719" y="53087"/>
                  </a:lnTo>
                  <a:lnTo>
                    <a:pt x="101990" y="32604"/>
                  </a:lnTo>
                  <a:lnTo>
                    <a:pt x="90409" y="15710"/>
                  </a:lnTo>
                  <a:lnTo>
                    <a:pt x="73643" y="4232"/>
                  </a:lnTo>
                  <a:lnTo>
                    <a:pt x="53359"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798" name="Google Shape;798;p54"/>
            <p:cNvPicPr preferRelativeResize="0"/>
            <p:nvPr/>
          </p:nvPicPr>
          <p:blipFill rotWithShape="1">
            <a:blip r:embed="rId12">
              <a:alphaModFix/>
            </a:blip>
            <a:srcRect b="0" l="0" r="0" t="0"/>
            <a:stretch/>
          </p:blipFill>
          <p:spPr>
            <a:xfrm>
              <a:off x="14726693" y="2527417"/>
              <a:ext cx="106269" cy="106499"/>
            </a:xfrm>
            <a:prstGeom prst="rect">
              <a:avLst/>
            </a:prstGeom>
            <a:noFill/>
            <a:ln>
              <a:noFill/>
            </a:ln>
          </p:spPr>
        </p:pic>
        <p:sp>
          <p:nvSpPr>
            <p:cNvPr id="799" name="Google Shape;799;p54"/>
            <p:cNvSpPr/>
            <p:nvPr/>
          </p:nvSpPr>
          <p:spPr>
            <a:xfrm>
              <a:off x="16196259" y="2293943"/>
              <a:ext cx="3748405" cy="349250"/>
            </a:xfrm>
            <a:custGeom>
              <a:rect b="b" l="l" r="r" t="t"/>
              <a:pathLst>
                <a:path extrusionOk="0" h="349250" w="3748405">
                  <a:moveTo>
                    <a:pt x="105244" y="295757"/>
                  </a:moveTo>
                  <a:lnTo>
                    <a:pt x="101066" y="274840"/>
                  </a:lnTo>
                  <a:lnTo>
                    <a:pt x="89662" y="257987"/>
                  </a:lnTo>
                  <a:lnTo>
                    <a:pt x="72707" y="246735"/>
                  </a:lnTo>
                  <a:lnTo>
                    <a:pt x="51854" y="242633"/>
                  </a:lnTo>
                  <a:lnTo>
                    <a:pt x="31318" y="246735"/>
                  </a:lnTo>
                  <a:lnTo>
                    <a:pt x="14605" y="257987"/>
                  </a:lnTo>
                  <a:lnTo>
                    <a:pt x="3568" y="274840"/>
                  </a:lnTo>
                  <a:lnTo>
                    <a:pt x="0" y="295757"/>
                  </a:lnTo>
                  <a:lnTo>
                    <a:pt x="4000" y="316382"/>
                  </a:lnTo>
                  <a:lnTo>
                    <a:pt x="14998" y="333349"/>
                  </a:lnTo>
                  <a:lnTo>
                    <a:pt x="31457" y="344855"/>
                  </a:lnTo>
                  <a:lnTo>
                    <a:pt x="51854" y="349084"/>
                  </a:lnTo>
                  <a:lnTo>
                    <a:pt x="72771" y="344335"/>
                  </a:lnTo>
                  <a:lnTo>
                    <a:pt x="89852" y="332892"/>
                  </a:lnTo>
                  <a:lnTo>
                    <a:pt x="101282" y="316217"/>
                  </a:lnTo>
                  <a:lnTo>
                    <a:pt x="105244" y="295757"/>
                  </a:lnTo>
                  <a:close/>
                </a:path>
                <a:path extrusionOk="0" h="349250" w="3748405">
                  <a:moveTo>
                    <a:pt x="3747986" y="52628"/>
                  </a:moveTo>
                  <a:lnTo>
                    <a:pt x="3743820" y="32626"/>
                  </a:lnTo>
                  <a:lnTo>
                    <a:pt x="3732428" y="15849"/>
                  </a:lnTo>
                  <a:lnTo>
                    <a:pt x="3715474" y="4292"/>
                  </a:lnTo>
                  <a:lnTo>
                    <a:pt x="3694633" y="0"/>
                  </a:lnTo>
                  <a:lnTo>
                    <a:pt x="3674275" y="4292"/>
                  </a:lnTo>
                  <a:lnTo>
                    <a:pt x="3657435" y="15849"/>
                  </a:lnTo>
                  <a:lnTo>
                    <a:pt x="3645979" y="32626"/>
                  </a:lnTo>
                  <a:lnTo>
                    <a:pt x="3641737" y="52628"/>
                  </a:lnTo>
                  <a:lnTo>
                    <a:pt x="3645979" y="73406"/>
                  </a:lnTo>
                  <a:lnTo>
                    <a:pt x="3657435" y="90271"/>
                  </a:lnTo>
                  <a:lnTo>
                    <a:pt x="3674275" y="101714"/>
                  </a:lnTo>
                  <a:lnTo>
                    <a:pt x="3694633" y="106248"/>
                  </a:lnTo>
                  <a:lnTo>
                    <a:pt x="3715474" y="101930"/>
                  </a:lnTo>
                  <a:lnTo>
                    <a:pt x="3732428" y="90271"/>
                  </a:lnTo>
                  <a:lnTo>
                    <a:pt x="3743820" y="73202"/>
                  </a:lnTo>
                  <a:lnTo>
                    <a:pt x="3747986" y="52628"/>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800" name="Google Shape;800;p54"/>
            <p:cNvPicPr preferRelativeResize="0"/>
            <p:nvPr/>
          </p:nvPicPr>
          <p:blipFill rotWithShape="1">
            <a:blip r:embed="rId13">
              <a:alphaModFix/>
            </a:blip>
            <a:srcRect b="0" l="0" r="0" t="0"/>
            <a:stretch/>
          </p:blipFill>
          <p:spPr>
            <a:xfrm>
              <a:off x="18092241" y="2029340"/>
              <a:ext cx="104761" cy="106719"/>
            </a:xfrm>
            <a:prstGeom prst="rect">
              <a:avLst/>
            </a:prstGeom>
            <a:noFill/>
            <a:ln>
              <a:noFill/>
            </a:ln>
          </p:spPr>
        </p:pic>
        <p:pic>
          <p:nvPicPr>
            <p:cNvPr id="801" name="Google Shape;801;p54"/>
            <p:cNvPicPr preferRelativeResize="0"/>
            <p:nvPr/>
          </p:nvPicPr>
          <p:blipFill rotWithShape="1">
            <a:blip r:embed="rId14">
              <a:alphaModFix/>
            </a:blip>
            <a:srcRect b="0" l="0" r="0" t="0"/>
            <a:stretch/>
          </p:blipFill>
          <p:spPr>
            <a:xfrm>
              <a:off x="18186121" y="43170"/>
              <a:ext cx="105755" cy="105002"/>
            </a:xfrm>
            <a:prstGeom prst="rect">
              <a:avLst/>
            </a:prstGeom>
            <a:noFill/>
            <a:ln>
              <a:noFill/>
            </a:ln>
          </p:spPr>
        </p:pic>
        <p:pic>
          <p:nvPicPr>
            <p:cNvPr id="802" name="Google Shape;802;p54"/>
            <p:cNvPicPr preferRelativeResize="0"/>
            <p:nvPr/>
          </p:nvPicPr>
          <p:blipFill rotWithShape="1">
            <a:blip r:embed="rId15">
              <a:alphaModFix/>
            </a:blip>
            <a:srcRect b="0" l="0" r="0" t="0"/>
            <a:stretch/>
          </p:blipFill>
          <p:spPr>
            <a:xfrm>
              <a:off x="19106696" y="344332"/>
              <a:ext cx="104761" cy="105745"/>
            </a:xfrm>
            <a:prstGeom prst="rect">
              <a:avLst/>
            </a:prstGeom>
            <a:noFill/>
            <a:ln>
              <a:noFill/>
            </a:ln>
          </p:spPr>
        </p:pic>
        <p:sp>
          <p:nvSpPr>
            <p:cNvPr id="803" name="Google Shape;803;p54"/>
            <p:cNvSpPr/>
            <p:nvPr/>
          </p:nvSpPr>
          <p:spPr>
            <a:xfrm>
              <a:off x="15388335" y="520741"/>
              <a:ext cx="106044" cy="106679"/>
            </a:xfrm>
            <a:custGeom>
              <a:rect b="b" l="l" r="r" t="t"/>
              <a:pathLst>
                <a:path extrusionOk="0" h="106679" w="106044">
                  <a:moveTo>
                    <a:pt x="52867" y="0"/>
                  </a:moveTo>
                  <a:lnTo>
                    <a:pt x="32029" y="4263"/>
                  </a:lnTo>
                  <a:lnTo>
                    <a:pt x="15125" y="15754"/>
                  </a:lnTo>
                  <a:lnTo>
                    <a:pt x="3875" y="32525"/>
                  </a:lnTo>
                  <a:lnTo>
                    <a:pt x="0" y="52626"/>
                  </a:lnTo>
                  <a:lnTo>
                    <a:pt x="4091" y="73334"/>
                  </a:lnTo>
                  <a:lnTo>
                    <a:pt x="15317" y="90480"/>
                  </a:lnTo>
                  <a:lnTo>
                    <a:pt x="32101" y="102161"/>
                  </a:lnTo>
                  <a:lnTo>
                    <a:pt x="52867" y="106478"/>
                  </a:lnTo>
                  <a:lnTo>
                    <a:pt x="73429" y="102169"/>
                  </a:lnTo>
                  <a:lnTo>
                    <a:pt x="90243" y="90541"/>
                  </a:lnTo>
                  <a:lnTo>
                    <a:pt x="101591" y="73542"/>
                  </a:lnTo>
                  <a:lnTo>
                    <a:pt x="105755" y="53118"/>
                  </a:lnTo>
                  <a:lnTo>
                    <a:pt x="101591" y="32802"/>
                  </a:lnTo>
                  <a:lnTo>
                    <a:pt x="90243" y="16000"/>
                  </a:lnTo>
                  <a:lnTo>
                    <a:pt x="73429" y="4478"/>
                  </a:lnTo>
                  <a:lnTo>
                    <a:pt x="52867"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804" name="Google Shape;804;p54"/>
            <p:cNvPicPr preferRelativeResize="0"/>
            <p:nvPr/>
          </p:nvPicPr>
          <p:blipFill rotWithShape="1">
            <a:blip r:embed="rId16">
              <a:alphaModFix/>
            </a:blip>
            <a:srcRect b="0" l="0" r="0" t="0"/>
            <a:stretch/>
          </p:blipFill>
          <p:spPr>
            <a:xfrm>
              <a:off x="15939813" y="851068"/>
              <a:ext cx="150183" cy="150204"/>
            </a:xfrm>
            <a:prstGeom prst="rect">
              <a:avLst/>
            </a:prstGeom>
            <a:noFill/>
            <a:ln>
              <a:noFill/>
            </a:ln>
          </p:spPr>
        </p:pic>
        <p:pic>
          <p:nvPicPr>
            <p:cNvPr id="805" name="Google Shape;805;p54"/>
            <p:cNvPicPr preferRelativeResize="0"/>
            <p:nvPr/>
          </p:nvPicPr>
          <p:blipFill rotWithShape="1">
            <a:blip r:embed="rId17">
              <a:alphaModFix/>
            </a:blip>
            <a:srcRect b="0" l="0" r="0" t="0"/>
            <a:stretch/>
          </p:blipFill>
          <p:spPr>
            <a:xfrm>
              <a:off x="18013673" y="527915"/>
              <a:ext cx="149231" cy="149702"/>
            </a:xfrm>
            <a:prstGeom prst="rect">
              <a:avLst/>
            </a:prstGeom>
            <a:noFill/>
            <a:ln>
              <a:noFill/>
            </a:ln>
          </p:spPr>
        </p:pic>
        <p:pic>
          <p:nvPicPr>
            <p:cNvPr id="806" name="Google Shape;806;p54"/>
            <p:cNvPicPr preferRelativeResize="0"/>
            <p:nvPr/>
          </p:nvPicPr>
          <p:blipFill rotWithShape="1">
            <a:blip r:embed="rId18">
              <a:alphaModFix/>
            </a:blip>
            <a:srcRect b="0" l="0" r="0" t="0"/>
            <a:stretch/>
          </p:blipFill>
          <p:spPr>
            <a:xfrm>
              <a:off x="19495579" y="530372"/>
              <a:ext cx="149231" cy="150717"/>
            </a:xfrm>
            <a:prstGeom prst="rect">
              <a:avLst/>
            </a:prstGeom>
            <a:noFill/>
            <a:ln>
              <a:noFill/>
            </a:ln>
          </p:spPr>
        </p:pic>
        <p:pic>
          <p:nvPicPr>
            <p:cNvPr id="807" name="Google Shape;807;p54"/>
            <p:cNvPicPr preferRelativeResize="0"/>
            <p:nvPr/>
          </p:nvPicPr>
          <p:blipFill rotWithShape="1">
            <a:blip r:embed="rId19">
              <a:alphaModFix/>
            </a:blip>
            <a:srcRect b="0" l="0" r="0" t="0"/>
            <a:stretch/>
          </p:blipFill>
          <p:spPr>
            <a:xfrm>
              <a:off x="15149658" y="1526298"/>
              <a:ext cx="150738" cy="149984"/>
            </a:xfrm>
            <a:prstGeom prst="rect">
              <a:avLst/>
            </a:prstGeom>
            <a:noFill/>
            <a:ln>
              <a:noFill/>
            </a:ln>
          </p:spPr>
        </p:pic>
        <p:sp>
          <p:nvSpPr>
            <p:cNvPr id="808" name="Google Shape;808;p54"/>
            <p:cNvSpPr/>
            <p:nvPr/>
          </p:nvSpPr>
          <p:spPr>
            <a:xfrm>
              <a:off x="20062594" y="0"/>
              <a:ext cx="41909" cy="34290"/>
            </a:xfrm>
            <a:custGeom>
              <a:rect b="b" l="l" r="r" t="t"/>
              <a:pathLst>
                <a:path extrusionOk="0" h="34290" w="41909">
                  <a:moveTo>
                    <a:pt x="29510" y="0"/>
                  </a:moveTo>
                  <a:lnTo>
                    <a:pt x="0" y="0"/>
                  </a:lnTo>
                  <a:lnTo>
                    <a:pt x="7541" y="11233"/>
                  </a:lnTo>
                  <a:lnTo>
                    <a:pt x="41504" y="34101"/>
                  </a:lnTo>
                  <a:lnTo>
                    <a:pt x="41504" y="8087"/>
                  </a:lnTo>
                  <a:lnTo>
                    <a:pt x="29510"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809" name="Google Shape;809;p54"/>
            <p:cNvPicPr preferRelativeResize="0"/>
            <p:nvPr/>
          </p:nvPicPr>
          <p:blipFill rotWithShape="1">
            <a:blip r:embed="rId20">
              <a:alphaModFix/>
            </a:blip>
            <a:srcRect b="0" l="0" r="0" t="0"/>
            <a:stretch/>
          </p:blipFill>
          <p:spPr>
            <a:xfrm>
              <a:off x="16443840" y="0"/>
              <a:ext cx="249510" cy="127415"/>
            </a:xfrm>
            <a:prstGeom prst="rect">
              <a:avLst/>
            </a:prstGeom>
            <a:noFill/>
            <a:ln>
              <a:noFill/>
            </a:ln>
          </p:spPr>
        </p:pic>
        <p:sp>
          <p:nvSpPr>
            <p:cNvPr id="810" name="Google Shape;810;p54"/>
            <p:cNvSpPr/>
            <p:nvPr/>
          </p:nvSpPr>
          <p:spPr>
            <a:xfrm>
              <a:off x="15062212" y="5"/>
              <a:ext cx="4950459" cy="3126105"/>
            </a:xfrm>
            <a:custGeom>
              <a:rect b="b" l="l" r="r" t="t"/>
              <a:pathLst>
                <a:path extrusionOk="0" h="3126105" w="4950459">
                  <a:moveTo>
                    <a:pt x="291045" y="1929752"/>
                  </a:moveTo>
                  <a:lnTo>
                    <a:pt x="283210" y="1888642"/>
                  </a:lnTo>
                  <a:lnTo>
                    <a:pt x="272732" y="1873034"/>
                  </a:lnTo>
                  <a:lnTo>
                    <a:pt x="272732" y="1929752"/>
                  </a:lnTo>
                  <a:lnTo>
                    <a:pt x="265963" y="1963851"/>
                  </a:lnTo>
                  <a:lnTo>
                    <a:pt x="247434" y="1991804"/>
                  </a:lnTo>
                  <a:lnTo>
                    <a:pt x="219824" y="2010537"/>
                  </a:lnTo>
                  <a:lnTo>
                    <a:pt x="185801" y="2016975"/>
                  </a:lnTo>
                  <a:lnTo>
                    <a:pt x="151269" y="2010537"/>
                  </a:lnTo>
                  <a:lnTo>
                    <a:pt x="123469" y="1991804"/>
                  </a:lnTo>
                  <a:lnTo>
                    <a:pt x="104825" y="1963851"/>
                  </a:lnTo>
                  <a:lnTo>
                    <a:pt x="97815" y="1929752"/>
                  </a:lnTo>
                  <a:lnTo>
                    <a:pt x="104686" y="1895868"/>
                  </a:lnTo>
                  <a:lnTo>
                    <a:pt x="123469" y="1868055"/>
                  </a:lnTo>
                  <a:lnTo>
                    <a:pt x="151422" y="1849234"/>
                  </a:lnTo>
                  <a:lnTo>
                    <a:pt x="185801" y="1842300"/>
                  </a:lnTo>
                  <a:lnTo>
                    <a:pt x="220167" y="1849234"/>
                  </a:lnTo>
                  <a:lnTo>
                    <a:pt x="219925" y="1849234"/>
                  </a:lnTo>
                  <a:lnTo>
                    <a:pt x="247434" y="1867865"/>
                  </a:lnTo>
                  <a:lnTo>
                    <a:pt x="265963" y="1895665"/>
                  </a:lnTo>
                  <a:lnTo>
                    <a:pt x="272732" y="1929752"/>
                  </a:lnTo>
                  <a:lnTo>
                    <a:pt x="272732" y="1873034"/>
                  </a:lnTo>
                  <a:lnTo>
                    <a:pt x="260654" y="1855025"/>
                  </a:lnTo>
                  <a:lnTo>
                    <a:pt x="241769" y="1842300"/>
                  </a:lnTo>
                  <a:lnTo>
                    <a:pt x="226974" y="1832343"/>
                  </a:lnTo>
                  <a:lnTo>
                    <a:pt x="185801" y="1824024"/>
                  </a:lnTo>
                  <a:lnTo>
                    <a:pt x="144589" y="1832343"/>
                  </a:lnTo>
                  <a:lnTo>
                    <a:pt x="110807" y="1855025"/>
                  </a:lnTo>
                  <a:lnTo>
                    <a:pt x="87947" y="1888642"/>
                  </a:lnTo>
                  <a:lnTo>
                    <a:pt x="79540" y="1929752"/>
                  </a:lnTo>
                  <a:lnTo>
                    <a:pt x="87947" y="1971001"/>
                  </a:lnTo>
                  <a:lnTo>
                    <a:pt x="110807" y="2005152"/>
                  </a:lnTo>
                  <a:lnTo>
                    <a:pt x="144589" y="2028405"/>
                  </a:lnTo>
                  <a:lnTo>
                    <a:pt x="185801" y="2037003"/>
                  </a:lnTo>
                  <a:lnTo>
                    <a:pt x="226618" y="2028405"/>
                  </a:lnTo>
                  <a:lnTo>
                    <a:pt x="243065" y="2016975"/>
                  </a:lnTo>
                  <a:lnTo>
                    <a:pt x="260096" y="2005152"/>
                  </a:lnTo>
                  <a:lnTo>
                    <a:pt x="282727" y="1971001"/>
                  </a:lnTo>
                  <a:lnTo>
                    <a:pt x="291045" y="1929752"/>
                  </a:lnTo>
                  <a:close/>
                </a:path>
                <a:path extrusionOk="0" h="3126105" w="4950459">
                  <a:moveTo>
                    <a:pt x="334530" y="1609318"/>
                  </a:moveTo>
                  <a:lnTo>
                    <a:pt x="328599" y="1565821"/>
                  </a:lnTo>
                  <a:lnTo>
                    <a:pt x="328536" y="1565338"/>
                  </a:lnTo>
                  <a:lnTo>
                    <a:pt x="311632" y="1525473"/>
                  </a:lnTo>
                  <a:lnTo>
                    <a:pt x="305879" y="1518005"/>
                  </a:lnTo>
                  <a:lnTo>
                    <a:pt x="305879" y="1609318"/>
                  </a:lnTo>
                  <a:lnTo>
                    <a:pt x="298742" y="1653527"/>
                  </a:lnTo>
                  <a:lnTo>
                    <a:pt x="278917" y="1691855"/>
                  </a:lnTo>
                  <a:lnTo>
                    <a:pt x="248780" y="1722043"/>
                  </a:lnTo>
                  <a:lnTo>
                    <a:pt x="210705" y="1741805"/>
                  </a:lnTo>
                  <a:lnTo>
                    <a:pt x="167043" y="1748904"/>
                  </a:lnTo>
                  <a:lnTo>
                    <a:pt x="122936" y="1741805"/>
                  </a:lnTo>
                  <a:lnTo>
                    <a:pt x="84670" y="1722043"/>
                  </a:lnTo>
                  <a:lnTo>
                    <a:pt x="54533" y="1691855"/>
                  </a:lnTo>
                  <a:lnTo>
                    <a:pt x="34772" y="1653527"/>
                  </a:lnTo>
                  <a:lnTo>
                    <a:pt x="27686" y="1609318"/>
                  </a:lnTo>
                  <a:lnTo>
                    <a:pt x="34772" y="1565821"/>
                  </a:lnTo>
                  <a:lnTo>
                    <a:pt x="54533" y="1527937"/>
                  </a:lnTo>
                  <a:lnTo>
                    <a:pt x="84670" y="1497977"/>
                  </a:lnTo>
                  <a:lnTo>
                    <a:pt x="122936" y="1478280"/>
                  </a:lnTo>
                  <a:lnTo>
                    <a:pt x="167043" y="1471206"/>
                  </a:lnTo>
                  <a:lnTo>
                    <a:pt x="210705" y="1478280"/>
                  </a:lnTo>
                  <a:lnTo>
                    <a:pt x="248780" y="1497977"/>
                  </a:lnTo>
                  <a:lnTo>
                    <a:pt x="278917" y="1527937"/>
                  </a:lnTo>
                  <a:lnTo>
                    <a:pt x="298742" y="1565821"/>
                  </a:lnTo>
                  <a:lnTo>
                    <a:pt x="305879" y="1609318"/>
                  </a:lnTo>
                  <a:lnTo>
                    <a:pt x="305879" y="1518005"/>
                  </a:lnTo>
                  <a:lnTo>
                    <a:pt x="285432" y="1491462"/>
                  </a:lnTo>
                  <a:lnTo>
                    <a:pt x="259448" y="1471206"/>
                  </a:lnTo>
                  <a:lnTo>
                    <a:pt x="251523" y="1465021"/>
                  </a:lnTo>
                  <a:lnTo>
                    <a:pt x="211531" y="1447901"/>
                  </a:lnTo>
                  <a:lnTo>
                    <a:pt x="167043" y="1441805"/>
                  </a:lnTo>
                  <a:lnTo>
                    <a:pt x="122745" y="1447901"/>
                  </a:lnTo>
                  <a:lnTo>
                    <a:pt x="82880" y="1465021"/>
                  </a:lnTo>
                  <a:lnTo>
                    <a:pt x="49047" y="1491462"/>
                  </a:lnTo>
                  <a:lnTo>
                    <a:pt x="22885" y="1525473"/>
                  </a:lnTo>
                  <a:lnTo>
                    <a:pt x="5994" y="1565338"/>
                  </a:lnTo>
                  <a:lnTo>
                    <a:pt x="0" y="1609318"/>
                  </a:lnTo>
                  <a:lnTo>
                    <a:pt x="5524" y="1653527"/>
                  </a:lnTo>
                  <a:lnTo>
                    <a:pt x="21272" y="1691855"/>
                  </a:lnTo>
                  <a:lnTo>
                    <a:pt x="48590" y="1728431"/>
                  </a:lnTo>
                  <a:lnTo>
                    <a:pt x="82677" y="1754619"/>
                  </a:lnTo>
                  <a:lnTo>
                    <a:pt x="122694" y="1771446"/>
                  </a:lnTo>
                  <a:lnTo>
                    <a:pt x="123126" y="1771446"/>
                  </a:lnTo>
                  <a:lnTo>
                    <a:pt x="167043" y="1777314"/>
                  </a:lnTo>
                  <a:lnTo>
                    <a:pt x="211531" y="1771446"/>
                  </a:lnTo>
                  <a:lnTo>
                    <a:pt x="251523" y="1754619"/>
                  </a:lnTo>
                  <a:lnTo>
                    <a:pt x="285432" y="1728431"/>
                  </a:lnTo>
                  <a:lnTo>
                    <a:pt x="311632" y="1694434"/>
                  </a:lnTo>
                  <a:lnTo>
                    <a:pt x="328536" y="1654200"/>
                  </a:lnTo>
                  <a:lnTo>
                    <a:pt x="334530" y="1609318"/>
                  </a:lnTo>
                  <a:close/>
                </a:path>
                <a:path extrusionOk="0" h="3126105" w="4950459">
                  <a:moveTo>
                    <a:pt x="482777" y="569150"/>
                  </a:moveTo>
                  <a:lnTo>
                    <a:pt x="474002" y="527964"/>
                  </a:lnTo>
                  <a:lnTo>
                    <a:pt x="464527" y="513905"/>
                  </a:lnTo>
                  <a:lnTo>
                    <a:pt x="464527" y="569150"/>
                  </a:lnTo>
                  <a:lnTo>
                    <a:pt x="457708" y="603338"/>
                  </a:lnTo>
                  <a:lnTo>
                    <a:pt x="457644" y="603643"/>
                  </a:lnTo>
                  <a:lnTo>
                    <a:pt x="438912" y="631240"/>
                  </a:lnTo>
                  <a:lnTo>
                    <a:pt x="438810" y="631393"/>
                  </a:lnTo>
                  <a:lnTo>
                    <a:pt x="410705" y="650011"/>
                  </a:lnTo>
                  <a:lnTo>
                    <a:pt x="376008" y="657123"/>
                  </a:lnTo>
                  <a:lnTo>
                    <a:pt x="342049" y="650163"/>
                  </a:lnTo>
                  <a:lnTo>
                    <a:pt x="314007" y="631240"/>
                  </a:lnTo>
                  <a:lnTo>
                    <a:pt x="294868" y="603338"/>
                  </a:lnTo>
                  <a:lnTo>
                    <a:pt x="287566" y="569417"/>
                  </a:lnTo>
                  <a:lnTo>
                    <a:pt x="294792" y="535101"/>
                  </a:lnTo>
                  <a:lnTo>
                    <a:pt x="313817" y="507060"/>
                  </a:lnTo>
                  <a:lnTo>
                    <a:pt x="341833" y="488149"/>
                  </a:lnTo>
                  <a:lnTo>
                    <a:pt x="376008" y="481203"/>
                  </a:lnTo>
                  <a:lnTo>
                    <a:pt x="410489" y="488149"/>
                  </a:lnTo>
                  <a:lnTo>
                    <a:pt x="438632" y="507060"/>
                  </a:lnTo>
                  <a:lnTo>
                    <a:pt x="452805" y="527964"/>
                  </a:lnTo>
                  <a:lnTo>
                    <a:pt x="457593" y="535101"/>
                  </a:lnTo>
                  <a:lnTo>
                    <a:pt x="464527" y="569150"/>
                  </a:lnTo>
                  <a:lnTo>
                    <a:pt x="464527" y="513905"/>
                  </a:lnTo>
                  <a:lnTo>
                    <a:pt x="451256" y="494182"/>
                  </a:lnTo>
                  <a:lnTo>
                    <a:pt x="432130" y="481203"/>
                  </a:lnTo>
                  <a:lnTo>
                    <a:pt x="417563" y="471322"/>
                  </a:lnTo>
                  <a:lnTo>
                    <a:pt x="376008" y="462927"/>
                  </a:lnTo>
                  <a:lnTo>
                    <a:pt x="334822" y="471322"/>
                  </a:lnTo>
                  <a:lnTo>
                    <a:pt x="301053" y="494182"/>
                  </a:lnTo>
                  <a:lnTo>
                    <a:pt x="278206" y="527964"/>
                  </a:lnTo>
                  <a:lnTo>
                    <a:pt x="269811" y="569150"/>
                  </a:lnTo>
                  <a:lnTo>
                    <a:pt x="278130" y="610298"/>
                  </a:lnTo>
                  <a:lnTo>
                    <a:pt x="278206" y="610679"/>
                  </a:lnTo>
                  <a:lnTo>
                    <a:pt x="301053" y="644271"/>
                  </a:lnTo>
                  <a:lnTo>
                    <a:pt x="334822" y="666927"/>
                  </a:lnTo>
                  <a:lnTo>
                    <a:pt x="376008" y="675640"/>
                  </a:lnTo>
                  <a:lnTo>
                    <a:pt x="417296" y="667169"/>
                  </a:lnTo>
                  <a:lnTo>
                    <a:pt x="432130" y="657123"/>
                  </a:lnTo>
                  <a:lnTo>
                    <a:pt x="451129" y="644271"/>
                  </a:lnTo>
                  <a:lnTo>
                    <a:pt x="459955" y="631393"/>
                  </a:lnTo>
                  <a:lnTo>
                    <a:pt x="474294" y="610298"/>
                  </a:lnTo>
                  <a:lnTo>
                    <a:pt x="482714" y="569417"/>
                  </a:lnTo>
                  <a:lnTo>
                    <a:pt x="482777" y="569150"/>
                  </a:lnTo>
                  <a:close/>
                </a:path>
                <a:path extrusionOk="0" h="3126105" w="4950459">
                  <a:moveTo>
                    <a:pt x="1116228" y="926185"/>
                  </a:moveTo>
                  <a:lnTo>
                    <a:pt x="1110437" y="883107"/>
                  </a:lnTo>
                  <a:lnTo>
                    <a:pt x="1110361" y="882472"/>
                  </a:lnTo>
                  <a:lnTo>
                    <a:pt x="1110234" y="881570"/>
                  </a:lnTo>
                  <a:lnTo>
                    <a:pt x="1093343" y="841476"/>
                  </a:lnTo>
                  <a:lnTo>
                    <a:pt x="1088085" y="834669"/>
                  </a:lnTo>
                  <a:lnTo>
                    <a:pt x="1088085" y="926185"/>
                  </a:lnTo>
                  <a:lnTo>
                    <a:pt x="1081151" y="970305"/>
                  </a:lnTo>
                  <a:lnTo>
                    <a:pt x="1061288" y="1008621"/>
                  </a:lnTo>
                  <a:lnTo>
                    <a:pt x="1030770" y="1038910"/>
                  </a:lnTo>
                  <a:lnTo>
                    <a:pt x="992378" y="1058672"/>
                  </a:lnTo>
                  <a:lnTo>
                    <a:pt x="948245" y="1065771"/>
                  </a:lnTo>
                  <a:lnTo>
                    <a:pt x="904443" y="1058672"/>
                  </a:lnTo>
                  <a:lnTo>
                    <a:pt x="866457" y="1038910"/>
                  </a:lnTo>
                  <a:lnTo>
                    <a:pt x="836536" y="1008888"/>
                  </a:lnTo>
                  <a:lnTo>
                    <a:pt x="816927" y="970927"/>
                  </a:lnTo>
                  <a:lnTo>
                    <a:pt x="809904" y="927417"/>
                  </a:lnTo>
                  <a:lnTo>
                    <a:pt x="816940" y="883107"/>
                  </a:lnTo>
                  <a:lnTo>
                    <a:pt x="836561" y="844765"/>
                  </a:lnTo>
                  <a:lnTo>
                    <a:pt x="866559" y="814616"/>
                  </a:lnTo>
                  <a:lnTo>
                    <a:pt x="904697" y="794893"/>
                  </a:lnTo>
                  <a:lnTo>
                    <a:pt x="948740" y="787819"/>
                  </a:lnTo>
                  <a:lnTo>
                    <a:pt x="992378" y="794893"/>
                  </a:lnTo>
                  <a:lnTo>
                    <a:pt x="1030465" y="814616"/>
                  </a:lnTo>
                  <a:lnTo>
                    <a:pt x="1060526" y="844499"/>
                  </a:lnTo>
                  <a:lnTo>
                    <a:pt x="1080516" y="882472"/>
                  </a:lnTo>
                  <a:lnTo>
                    <a:pt x="1088085" y="926185"/>
                  </a:lnTo>
                  <a:lnTo>
                    <a:pt x="1088085" y="834669"/>
                  </a:lnTo>
                  <a:lnTo>
                    <a:pt x="1041603" y="787819"/>
                  </a:lnTo>
                  <a:lnTo>
                    <a:pt x="993228" y="764616"/>
                  </a:lnTo>
                  <a:lnTo>
                    <a:pt x="948740" y="758913"/>
                  </a:lnTo>
                  <a:lnTo>
                    <a:pt x="904417" y="764616"/>
                  </a:lnTo>
                  <a:lnTo>
                    <a:pt x="864450" y="781367"/>
                  </a:lnTo>
                  <a:lnTo>
                    <a:pt x="830503" y="807529"/>
                  </a:lnTo>
                  <a:lnTo>
                    <a:pt x="804214" y="841476"/>
                  </a:lnTo>
                  <a:lnTo>
                    <a:pt x="787234" y="881570"/>
                  </a:lnTo>
                  <a:lnTo>
                    <a:pt x="781215" y="926185"/>
                  </a:lnTo>
                  <a:lnTo>
                    <a:pt x="787196" y="970305"/>
                  </a:lnTo>
                  <a:lnTo>
                    <a:pt x="804214" y="1010564"/>
                  </a:lnTo>
                  <a:lnTo>
                    <a:pt x="830503" y="1044498"/>
                  </a:lnTo>
                  <a:lnTo>
                    <a:pt x="864450" y="1070737"/>
                  </a:lnTo>
                  <a:lnTo>
                    <a:pt x="904417" y="1087678"/>
                  </a:lnTo>
                  <a:lnTo>
                    <a:pt x="948740" y="1093685"/>
                  </a:lnTo>
                  <a:lnTo>
                    <a:pt x="993267" y="1087678"/>
                  </a:lnTo>
                  <a:lnTo>
                    <a:pt x="1033348" y="1070737"/>
                  </a:lnTo>
                  <a:lnTo>
                    <a:pt x="1039774" y="1065771"/>
                  </a:lnTo>
                  <a:lnTo>
                    <a:pt x="1067333" y="1044498"/>
                  </a:lnTo>
                  <a:lnTo>
                    <a:pt x="1093571" y="1010564"/>
                  </a:lnTo>
                  <a:lnTo>
                    <a:pt x="1110411" y="970584"/>
                  </a:lnTo>
                  <a:lnTo>
                    <a:pt x="1116228" y="926185"/>
                  </a:lnTo>
                  <a:close/>
                </a:path>
                <a:path extrusionOk="0" h="3126105" w="4950459">
                  <a:moveTo>
                    <a:pt x="1301521" y="2589187"/>
                  </a:moveTo>
                  <a:lnTo>
                    <a:pt x="1291780" y="2540698"/>
                  </a:lnTo>
                  <a:lnTo>
                    <a:pt x="1279829" y="2522944"/>
                  </a:lnTo>
                  <a:lnTo>
                    <a:pt x="1279829" y="2589187"/>
                  </a:lnTo>
                  <a:lnTo>
                    <a:pt x="1271739" y="2628836"/>
                  </a:lnTo>
                  <a:lnTo>
                    <a:pt x="1249616" y="2661628"/>
                  </a:lnTo>
                  <a:lnTo>
                    <a:pt x="1216647" y="2683967"/>
                  </a:lnTo>
                  <a:lnTo>
                    <a:pt x="1176032" y="2692209"/>
                  </a:lnTo>
                  <a:lnTo>
                    <a:pt x="1136434" y="2683967"/>
                  </a:lnTo>
                  <a:lnTo>
                    <a:pt x="1103718" y="2661628"/>
                  </a:lnTo>
                  <a:lnTo>
                    <a:pt x="1081481" y="2628836"/>
                  </a:lnTo>
                  <a:lnTo>
                    <a:pt x="1073264" y="2589187"/>
                  </a:lnTo>
                  <a:lnTo>
                    <a:pt x="1081316" y="2548852"/>
                  </a:lnTo>
                  <a:lnTo>
                    <a:pt x="1086688" y="2540698"/>
                  </a:lnTo>
                  <a:lnTo>
                    <a:pt x="1103337" y="2515679"/>
                  </a:lnTo>
                  <a:lnTo>
                    <a:pt x="1136002" y="2493353"/>
                  </a:lnTo>
                  <a:lnTo>
                    <a:pt x="1176032" y="2485161"/>
                  </a:lnTo>
                  <a:lnTo>
                    <a:pt x="1216647" y="2493670"/>
                  </a:lnTo>
                  <a:lnTo>
                    <a:pt x="1249616" y="2515959"/>
                  </a:lnTo>
                  <a:lnTo>
                    <a:pt x="1271739" y="2548852"/>
                  </a:lnTo>
                  <a:lnTo>
                    <a:pt x="1279829" y="2589187"/>
                  </a:lnTo>
                  <a:lnTo>
                    <a:pt x="1279829" y="2522944"/>
                  </a:lnTo>
                  <a:lnTo>
                    <a:pt x="1265097" y="2501036"/>
                  </a:lnTo>
                  <a:lnTo>
                    <a:pt x="1241488" y="2485161"/>
                  </a:lnTo>
                  <a:lnTo>
                    <a:pt x="1225257" y="2474239"/>
                  </a:lnTo>
                  <a:lnTo>
                    <a:pt x="1176032" y="2464409"/>
                  </a:lnTo>
                  <a:lnTo>
                    <a:pt x="1128229" y="2474239"/>
                  </a:lnTo>
                  <a:lnTo>
                    <a:pt x="1088580" y="2501036"/>
                  </a:lnTo>
                  <a:lnTo>
                    <a:pt x="1061516" y="2540698"/>
                  </a:lnTo>
                  <a:lnTo>
                    <a:pt x="1051509" y="2589187"/>
                  </a:lnTo>
                  <a:lnTo>
                    <a:pt x="1061377" y="2637396"/>
                  </a:lnTo>
                  <a:lnTo>
                    <a:pt x="1088186" y="2677198"/>
                  </a:lnTo>
                  <a:lnTo>
                    <a:pt x="1127798" y="2704249"/>
                  </a:lnTo>
                  <a:lnTo>
                    <a:pt x="1176032" y="2714231"/>
                  </a:lnTo>
                  <a:lnTo>
                    <a:pt x="1224826" y="2704249"/>
                  </a:lnTo>
                  <a:lnTo>
                    <a:pt x="1242580" y="2692209"/>
                  </a:lnTo>
                  <a:lnTo>
                    <a:pt x="1264716" y="2677198"/>
                  </a:lnTo>
                  <a:lnTo>
                    <a:pt x="1291640" y="2637396"/>
                  </a:lnTo>
                  <a:lnTo>
                    <a:pt x="1301521" y="2589187"/>
                  </a:lnTo>
                  <a:close/>
                </a:path>
                <a:path extrusionOk="0" h="3126105" w="4950459">
                  <a:moveTo>
                    <a:pt x="1554073" y="1155"/>
                  </a:moveTo>
                  <a:lnTo>
                    <a:pt x="1553845" y="0"/>
                  </a:lnTo>
                  <a:lnTo>
                    <a:pt x="1459433" y="0"/>
                  </a:lnTo>
                  <a:lnTo>
                    <a:pt x="1459191" y="1155"/>
                  </a:lnTo>
                  <a:lnTo>
                    <a:pt x="1462976" y="19799"/>
                  </a:lnTo>
                  <a:lnTo>
                    <a:pt x="1473187" y="35039"/>
                  </a:lnTo>
                  <a:lnTo>
                    <a:pt x="1488135" y="45326"/>
                  </a:lnTo>
                  <a:lnTo>
                    <a:pt x="1506105" y="49098"/>
                  </a:lnTo>
                  <a:lnTo>
                    <a:pt x="1525079" y="45326"/>
                  </a:lnTo>
                  <a:lnTo>
                    <a:pt x="1540294" y="35039"/>
                  </a:lnTo>
                  <a:lnTo>
                    <a:pt x="1550416" y="19799"/>
                  </a:lnTo>
                  <a:lnTo>
                    <a:pt x="1554073" y="1155"/>
                  </a:lnTo>
                  <a:close/>
                </a:path>
                <a:path extrusionOk="0" h="3126105" w="4950459">
                  <a:moveTo>
                    <a:pt x="1620735" y="562254"/>
                  </a:moveTo>
                  <a:lnTo>
                    <a:pt x="1612595" y="522020"/>
                  </a:lnTo>
                  <a:lnTo>
                    <a:pt x="1612493" y="521500"/>
                  </a:lnTo>
                  <a:lnTo>
                    <a:pt x="1602981" y="507301"/>
                  </a:lnTo>
                  <a:lnTo>
                    <a:pt x="1602981" y="562254"/>
                  </a:lnTo>
                  <a:lnTo>
                    <a:pt x="1596301" y="596773"/>
                  </a:lnTo>
                  <a:lnTo>
                    <a:pt x="1577454" y="624789"/>
                  </a:lnTo>
                  <a:lnTo>
                    <a:pt x="1549146" y="643597"/>
                  </a:lnTo>
                  <a:lnTo>
                    <a:pt x="1514487" y="650443"/>
                  </a:lnTo>
                  <a:lnTo>
                    <a:pt x="1480616" y="643597"/>
                  </a:lnTo>
                  <a:lnTo>
                    <a:pt x="1452803" y="624941"/>
                  </a:lnTo>
                  <a:lnTo>
                    <a:pt x="1433982" y="597293"/>
                  </a:lnTo>
                  <a:lnTo>
                    <a:pt x="1427060" y="563486"/>
                  </a:lnTo>
                  <a:lnTo>
                    <a:pt x="1433995" y="528955"/>
                  </a:lnTo>
                  <a:lnTo>
                    <a:pt x="1452930" y="500938"/>
                  </a:lnTo>
                  <a:lnTo>
                    <a:pt x="1481048" y="482142"/>
                  </a:lnTo>
                  <a:lnTo>
                    <a:pt x="1515503" y="475272"/>
                  </a:lnTo>
                  <a:lnTo>
                    <a:pt x="1549412" y="482142"/>
                  </a:lnTo>
                  <a:lnTo>
                    <a:pt x="1577213" y="500786"/>
                  </a:lnTo>
                  <a:lnTo>
                    <a:pt x="1596047" y="528447"/>
                  </a:lnTo>
                  <a:lnTo>
                    <a:pt x="1602981" y="562254"/>
                  </a:lnTo>
                  <a:lnTo>
                    <a:pt x="1602981" y="507301"/>
                  </a:lnTo>
                  <a:lnTo>
                    <a:pt x="1590078" y="488035"/>
                  </a:lnTo>
                  <a:lnTo>
                    <a:pt x="1589976" y="487883"/>
                  </a:lnTo>
                  <a:lnTo>
                    <a:pt x="1571701" y="475272"/>
                  </a:lnTo>
                  <a:lnTo>
                    <a:pt x="1556562" y="464845"/>
                  </a:lnTo>
                  <a:lnTo>
                    <a:pt x="1515503" y="455764"/>
                  </a:lnTo>
                  <a:lnTo>
                    <a:pt x="1474241" y="464845"/>
                  </a:lnTo>
                  <a:lnTo>
                    <a:pt x="1440281" y="488035"/>
                  </a:lnTo>
                  <a:lnTo>
                    <a:pt x="1417269" y="522020"/>
                  </a:lnTo>
                  <a:lnTo>
                    <a:pt x="1408785" y="563486"/>
                  </a:lnTo>
                  <a:lnTo>
                    <a:pt x="1417650" y="604113"/>
                  </a:lnTo>
                  <a:lnTo>
                    <a:pt x="1440522" y="637603"/>
                  </a:lnTo>
                  <a:lnTo>
                    <a:pt x="1474127" y="660476"/>
                  </a:lnTo>
                  <a:lnTo>
                    <a:pt x="1474533" y="660476"/>
                  </a:lnTo>
                  <a:lnTo>
                    <a:pt x="1514487" y="668743"/>
                  </a:lnTo>
                  <a:lnTo>
                    <a:pt x="1556105" y="660476"/>
                  </a:lnTo>
                  <a:lnTo>
                    <a:pt x="1589849" y="637832"/>
                  </a:lnTo>
                  <a:lnTo>
                    <a:pt x="1612417" y="604113"/>
                  </a:lnTo>
                  <a:lnTo>
                    <a:pt x="1613801" y="597293"/>
                  </a:lnTo>
                  <a:lnTo>
                    <a:pt x="1620735" y="562254"/>
                  </a:lnTo>
                  <a:close/>
                </a:path>
                <a:path extrusionOk="0" h="3126105" w="4950459">
                  <a:moveTo>
                    <a:pt x="1645945" y="2028342"/>
                  </a:moveTo>
                  <a:lnTo>
                    <a:pt x="1635683" y="1980526"/>
                  </a:lnTo>
                  <a:lnTo>
                    <a:pt x="1625219" y="1965096"/>
                  </a:lnTo>
                  <a:lnTo>
                    <a:pt x="1625219" y="2028342"/>
                  </a:lnTo>
                  <a:lnTo>
                    <a:pt x="1616989" y="2068588"/>
                  </a:lnTo>
                  <a:lnTo>
                    <a:pt x="1594624" y="2101227"/>
                  </a:lnTo>
                  <a:lnTo>
                    <a:pt x="1561617" y="2123122"/>
                  </a:lnTo>
                  <a:lnTo>
                    <a:pt x="1521421" y="2131123"/>
                  </a:lnTo>
                  <a:lnTo>
                    <a:pt x="1480921" y="2123122"/>
                  </a:lnTo>
                  <a:lnTo>
                    <a:pt x="1448181" y="2101227"/>
                  </a:lnTo>
                  <a:lnTo>
                    <a:pt x="1426375" y="2068588"/>
                  </a:lnTo>
                  <a:lnTo>
                    <a:pt x="1418653" y="2028342"/>
                  </a:lnTo>
                  <a:lnTo>
                    <a:pt x="1426730" y="1987956"/>
                  </a:lnTo>
                  <a:lnTo>
                    <a:pt x="1448727" y="1955241"/>
                  </a:lnTo>
                  <a:lnTo>
                    <a:pt x="1481391" y="1933321"/>
                  </a:lnTo>
                  <a:lnTo>
                    <a:pt x="1521421" y="1925320"/>
                  </a:lnTo>
                  <a:lnTo>
                    <a:pt x="1561617" y="1933321"/>
                  </a:lnTo>
                  <a:lnTo>
                    <a:pt x="1594624" y="1955241"/>
                  </a:lnTo>
                  <a:lnTo>
                    <a:pt x="1616989" y="1987956"/>
                  </a:lnTo>
                  <a:lnTo>
                    <a:pt x="1625219" y="2028342"/>
                  </a:lnTo>
                  <a:lnTo>
                    <a:pt x="1625219" y="1965096"/>
                  </a:lnTo>
                  <a:lnTo>
                    <a:pt x="1608899" y="1941017"/>
                  </a:lnTo>
                  <a:lnTo>
                    <a:pt x="1586103" y="1925320"/>
                  </a:lnTo>
                  <a:lnTo>
                    <a:pt x="1569516" y="1913902"/>
                  </a:lnTo>
                  <a:lnTo>
                    <a:pt x="1521421" y="1903323"/>
                  </a:lnTo>
                  <a:lnTo>
                    <a:pt x="1473073" y="1913191"/>
                  </a:lnTo>
                  <a:lnTo>
                    <a:pt x="1433664" y="1940077"/>
                  </a:lnTo>
                  <a:lnTo>
                    <a:pt x="1407134" y="1979828"/>
                  </a:lnTo>
                  <a:lnTo>
                    <a:pt x="1397419" y="2028342"/>
                  </a:lnTo>
                  <a:lnTo>
                    <a:pt x="1406626" y="2076818"/>
                  </a:lnTo>
                  <a:lnTo>
                    <a:pt x="1406715" y="2077237"/>
                  </a:lnTo>
                  <a:lnTo>
                    <a:pt x="1433283" y="2117128"/>
                  </a:lnTo>
                  <a:lnTo>
                    <a:pt x="1472933" y="2144014"/>
                  </a:lnTo>
                  <a:lnTo>
                    <a:pt x="1521421" y="2153856"/>
                  </a:lnTo>
                  <a:lnTo>
                    <a:pt x="1569745" y="2143861"/>
                  </a:lnTo>
                  <a:lnTo>
                    <a:pt x="1588249" y="2131123"/>
                  </a:lnTo>
                  <a:lnTo>
                    <a:pt x="1609102" y="2116759"/>
                  </a:lnTo>
                  <a:lnTo>
                    <a:pt x="1635747" y="2076818"/>
                  </a:lnTo>
                  <a:lnTo>
                    <a:pt x="1645945" y="2028342"/>
                  </a:lnTo>
                  <a:close/>
                </a:path>
                <a:path extrusionOk="0" h="3126105" w="4950459">
                  <a:moveTo>
                    <a:pt x="3198037" y="612648"/>
                  </a:moveTo>
                  <a:lnTo>
                    <a:pt x="3192081" y="568591"/>
                  </a:lnTo>
                  <a:lnTo>
                    <a:pt x="3191980" y="567867"/>
                  </a:lnTo>
                  <a:lnTo>
                    <a:pt x="3174911" y="527697"/>
                  </a:lnTo>
                  <a:lnTo>
                    <a:pt x="3168866" y="519925"/>
                  </a:lnTo>
                  <a:lnTo>
                    <a:pt x="3168866" y="612648"/>
                  </a:lnTo>
                  <a:lnTo>
                    <a:pt x="3161728" y="656069"/>
                  </a:lnTo>
                  <a:lnTo>
                    <a:pt x="3141916" y="694016"/>
                  </a:lnTo>
                  <a:lnTo>
                    <a:pt x="3111779" y="724077"/>
                  </a:lnTo>
                  <a:lnTo>
                    <a:pt x="3073692" y="743877"/>
                  </a:lnTo>
                  <a:lnTo>
                    <a:pt x="3030029" y="751014"/>
                  </a:lnTo>
                  <a:lnTo>
                    <a:pt x="2985846" y="744169"/>
                  </a:lnTo>
                  <a:lnTo>
                    <a:pt x="2947390" y="724573"/>
                  </a:lnTo>
                  <a:lnTo>
                    <a:pt x="2917101" y="694575"/>
                  </a:lnTo>
                  <a:lnTo>
                    <a:pt x="2897390" y="656501"/>
                  </a:lnTo>
                  <a:lnTo>
                    <a:pt x="2890672" y="612648"/>
                  </a:lnTo>
                  <a:lnTo>
                    <a:pt x="2897340" y="568591"/>
                  </a:lnTo>
                  <a:lnTo>
                    <a:pt x="2897390" y="568312"/>
                  </a:lnTo>
                  <a:lnTo>
                    <a:pt x="2917101" y="529907"/>
                  </a:lnTo>
                  <a:lnTo>
                    <a:pt x="2947390" y="499681"/>
                  </a:lnTo>
                  <a:lnTo>
                    <a:pt x="2985706" y="479971"/>
                  </a:lnTo>
                  <a:lnTo>
                    <a:pt x="2985401" y="479971"/>
                  </a:lnTo>
                  <a:lnTo>
                    <a:pt x="3030029" y="472795"/>
                  </a:lnTo>
                  <a:lnTo>
                    <a:pt x="3073692" y="479971"/>
                  </a:lnTo>
                  <a:lnTo>
                    <a:pt x="3111779" y="499897"/>
                  </a:lnTo>
                  <a:lnTo>
                    <a:pt x="3141916" y="530225"/>
                  </a:lnTo>
                  <a:lnTo>
                    <a:pt x="3161728" y="568591"/>
                  </a:lnTo>
                  <a:lnTo>
                    <a:pt x="3168866" y="612648"/>
                  </a:lnTo>
                  <a:lnTo>
                    <a:pt x="3168866" y="519925"/>
                  </a:lnTo>
                  <a:lnTo>
                    <a:pt x="3121329" y="472795"/>
                  </a:lnTo>
                  <a:lnTo>
                    <a:pt x="3074390" y="450621"/>
                  </a:lnTo>
                  <a:lnTo>
                    <a:pt x="3030029" y="444639"/>
                  </a:lnTo>
                  <a:lnTo>
                    <a:pt x="2985084" y="450621"/>
                  </a:lnTo>
                  <a:lnTo>
                    <a:pt x="2944749" y="467499"/>
                  </a:lnTo>
                  <a:lnTo>
                    <a:pt x="2910636" y="493725"/>
                  </a:lnTo>
                  <a:lnTo>
                    <a:pt x="2884386" y="527697"/>
                  </a:lnTo>
                  <a:lnTo>
                    <a:pt x="2867647" y="567867"/>
                  </a:lnTo>
                  <a:lnTo>
                    <a:pt x="2862034" y="612648"/>
                  </a:lnTo>
                  <a:lnTo>
                    <a:pt x="2867533" y="656069"/>
                  </a:lnTo>
                  <a:lnTo>
                    <a:pt x="2867634" y="656882"/>
                  </a:lnTo>
                  <a:lnTo>
                    <a:pt x="2884347" y="696810"/>
                  </a:lnTo>
                  <a:lnTo>
                    <a:pt x="2910509" y="730770"/>
                  </a:lnTo>
                  <a:lnTo>
                    <a:pt x="2944444" y="757097"/>
                  </a:lnTo>
                  <a:lnTo>
                    <a:pt x="2984512" y="774115"/>
                  </a:lnTo>
                  <a:lnTo>
                    <a:pt x="3029039" y="780161"/>
                  </a:lnTo>
                  <a:lnTo>
                    <a:pt x="3073819" y="774115"/>
                  </a:lnTo>
                  <a:lnTo>
                    <a:pt x="3114141" y="757097"/>
                  </a:lnTo>
                  <a:lnTo>
                    <a:pt x="3148380" y="730770"/>
                  </a:lnTo>
                  <a:lnTo>
                    <a:pt x="3174873" y="696810"/>
                  </a:lnTo>
                  <a:lnTo>
                    <a:pt x="3191967" y="656882"/>
                  </a:lnTo>
                  <a:lnTo>
                    <a:pt x="3198037" y="612648"/>
                  </a:lnTo>
                  <a:close/>
                </a:path>
                <a:path extrusionOk="0" h="3126105" w="4950459">
                  <a:moveTo>
                    <a:pt x="4064749" y="3001772"/>
                  </a:moveTo>
                  <a:lnTo>
                    <a:pt x="4055021" y="2953232"/>
                  </a:lnTo>
                  <a:lnTo>
                    <a:pt x="4044480" y="2937421"/>
                  </a:lnTo>
                  <a:lnTo>
                    <a:pt x="4044480" y="3000565"/>
                  </a:lnTo>
                  <a:lnTo>
                    <a:pt x="4036263" y="3040926"/>
                  </a:lnTo>
                  <a:lnTo>
                    <a:pt x="4013974" y="3074085"/>
                  </a:lnTo>
                  <a:lnTo>
                    <a:pt x="3981018" y="3096552"/>
                  </a:lnTo>
                  <a:lnTo>
                    <a:pt x="3941203" y="3104794"/>
                  </a:lnTo>
                  <a:lnTo>
                    <a:pt x="3900970" y="3096552"/>
                  </a:lnTo>
                  <a:lnTo>
                    <a:pt x="3868318" y="3074238"/>
                  </a:lnTo>
                  <a:lnTo>
                    <a:pt x="3846423" y="3041434"/>
                  </a:lnTo>
                  <a:lnTo>
                    <a:pt x="3838422" y="3001772"/>
                  </a:lnTo>
                  <a:lnTo>
                    <a:pt x="3846004" y="2961576"/>
                  </a:lnTo>
                  <a:lnTo>
                    <a:pt x="3867950" y="2929026"/>
                  </a:lnTo>
                  <a:lnTo>
                    <a:pt x="3900830" y="2907233"/>
                  </a:lnTo>
                  <a:lnTo>
                    <a:pt x="3941203" y="2899270"/>
                  </a:lnTo>
                  <a:lnTo>
                    <a:pt x="3981107" y="2906585"/>
                  </a:lnTo>
                  <a:lnTo>
                    <a:pt x="4013974" y="2928328"/>
                  </a:lnTo>
                  <a:lnTo>
                    <a:pt x="4036263" y="2960865"/>
                  </a:lnTo>
                  <a:lnTo>
                    <a:pt x="4044480" y="3000565"/>
                  </a:lnTo>
                  <a:lnTo>
                    <a:pt x="4044480" y="2937421"/>
                  </a:lnTo>
                  <a:lnTo>
                    <a:pt x="4028490" y="2913405"/>
                  </a:lnTo>
                  <a:lnTo>
                    <a:pt x="4007815" y="2899270"/>
                  </a:lnTo>
                  <a:lnTo>
                    <a:pt x="3989070" y="2886456"/>
                  </a:lnTo>
                  <a:lnTo>
                    <a:pt x="3940721" y="2876550"/>
                  </a:lnTo>
                  <a:lnTo>
                    <a:pt x="3892283" y="2886456"/>
                  </a:lnTo>
                  <a:lnTo>
                    <a:pt x="3852697" y="2913405"/>
                  </a:lnTo>
                  <a:lnTo>
                    <a:pt x="3825989" y="2953232"/>
                  </a:lnTo>
                  <a:lnTo>
                    <a:pt x="3816185" y="3001772"/>
                  </a:lnTo>
                  <a:lnTo>
                    <a:pt x="3825900" y="3049562"/>
                  </a:lnTo>
                  <a:lnTo>
                    <a:pt x="3825989" y="3049994"/>
                  </a:lnTo>
                  <a:lnTo>
                    <a:pt x="3852697" y="3089516"/>
                  </a:lnTo>
                  <a:lnTo>
                    <a:pt x="3892283" y="3116122"/>
                  </a:lnTo>
                  <a:lnTo>
                    <a:pt x="3940721" y="3125546"/>
                  </a:lnTo>
                  <a:lnTo>
                    <a:pt x="3989209" y="3115691"/>
                  </a:lnTo>
                  <a:lnTo>
                    <a:pt x="4005364" y="3104794"/>
                  </a:lnTo>
                  <a:lnTo>
                    <a:pt x="4028859" y="3088957"/>
                  </a:lnTo>
                  <a:lnTo>
                    <a:pt x="4055440" y="3049562"/>
                  </a:lnTo>
                  <a:lnTo>
                    <a:pt x="4064749" y="3001772"/>
                  </a:lnTo>
                  <a:close/>
                </a:path>
                <a:path extrusionOk="0" h="3126105" w="4950459">
                  <a:moveTo>
                    <a:pt x="4687354" y="612648"/>
                  </a:moveTo>
                  <a:lnTo>
                    <a:pt x="4681423" y="568312"/>
                  </a:lnTo>
                  <a:lnTo>
                    <a:pt x="4681359" y="567867"/>
                  </a:lnTo>
                  <a:lnTo>
                    <a:pt x="4664443" y="527697"/>
                  </a:lnTo>
                  <a:lnTo>
                    <a:pt x="4659173" y="520877"/>
                  </a:lnTo>
                  <a:lnTo>
                    <a:pt x="4659173" y="612648"/>
                  </a:lnTo>
                  <a:lnTo>
                    <a:pt x="4651845" y="656069"/>
                  </a:lnTo>
                  <a:lnTo>
                    <a:pt x="4631944" y="694016"/>
                  </a:lnTo>
                  <a:lnTo>
                    <a:pt x="4601730" y="724077"/>
                  </a:lnTo>
                  <a:lnTo>
                    <a:pt x="4563262" y="743978"/>
                  </a:lnTo>
                  <a:lnTo>
                    <a:pt x="4562856" y="743978"/>
                  </a:lnTo>
                  <a:lnTo>
                    <a:pt x="4519346" y="751014"/>
                  </a:lnTo>
                  <a:lnTo>
                    <a:pt x="4475365" y="743978"/>
                  </a:lnTo>
                  <a:lnTo>
                    <a:pt x="4437380" y="724369"/>
                  </a:lnTo>
                  <a:lnTo>
                    <a:pt x="4407598" y="694436"/>
                  </a:lnTo>
                  <a:lnTo>
                    <a:pt x="4388231" y="656450"/>
                  </a:lnTo>
                  <a:lnTo>
                    <a:pt x="4381474" y="612648"/>
                  </a:lnTo>
                  <a:lnTo>
                    <a:pt x="4388231" y="568312"/>
                  </a:lnTo>
                  <a:lnTo>
                    <a:pt x="4407598" y="529907"/>
                  </a:lnTo>
                  <a:lnTo>
                    <a:pt x="4437380" y="499681"/>
                  </a:lnTo>
                  <a:lnTo>
                    <a:pt x="4475365" y="479894"/>
                  </a:lnTo>
                  <a:lnTo>
                    <a:pt x="4519346" y="472795"/>
                  </a:lnTo>
                  <a:lnTo>
                    <a:pt x="4563440" y="479894"/>
                  </a:lnTo>
                  <a:lnTo>
                    <a:pt x="4601730" y="499681"/>
                  </a:lnTo>
                  <a:lnTo>
                    <a:pt x="4631944" y="529907"/>
                  </a:lnTo>
                  <a:lnTo>
                    <a:pt x="4651845" y="568312"/>
                  </a:lnTo>
                  <a:lnTo>
                    <a:pt x="4659173" y="612648"/>
                  </a:lnTo>
                  <a:lnTo>
                    <a:pt x="4659173" y="520877"/>
                  </a:lnTo>
                  <a:lnTo>
                    <a:pt x="4611065" y="472795"/>
                  </a:lnTo>
                  <a:lnTo>
                    <a:pt x="4564050" y="450621"/>
                  </a:lnTo>
                  <a:lnTo>
                    <a:pt x="4519346" y="444639"/>
                  </a:lnTo>
                  <a:lnTo>
                    <a:pt x="4475061" y="450621"/>
                  </a:lnTo>
                  <a:lnTo>
                    <a:pt x="4435157" y="467499"/>
                  </a:lnTo>
                  <a:lnTo>
                    <a:pt x="4401248" y="493725"/>
                  </a:lnTo>
                  <a:lnTo>
                    <a:pt x="4374908" y="527697"/>
                  </a:lnTo>
                  <a:lnTo>
                    <a:pt x="4357751" y="567867"/>
                  </a:lnTo>
                  <a:lnTo>
                    <a:pt x="4351350" y="612648"/>
                  </a:lnTo>
                  <a:lnTo>
                    <a:pt x="4357192" y="656069"/>
                  </a:lnTo>
                  <a:lnTo>
                    <a:pt x="4357243" y="656450"/>
                  </a:lnTo>
                  <a:lnTo>
                    <a:pt x="4374248" y="697153"/>
                  </a:lnTo>
                  <a:lnTo>
                    <a:pt x="4400512" y="731062"/>
                  </a:lnTo>
                  <a:lnTo>
                    <a:pt x="4434497" y="757262"/>
                  </a:lnTo>
                  <a:lnTo>
                    <a:pt x="4474642" y="774166"/>
                  </a:lnTo>
                  <a:lnTo>
                    <a:pt x="4519346" y="780161"/>
                  </a:lnTo>
                  <a:lnTo>
                    <a:pt x="4564050" y="773696"/>
                  </a:lnTo>
                  <a:lnTo>
                    <a:pt x="4604194" y="756551"/>
                  </a:lnTo>
                  <a:lnTo>
                    <a:pt x="4638192" y="730313"/>
                  </a:lnTo>
                  <a:lnTo>
                    <a:pt x="4664443" y="696544"/>
                  </a:lnTo>
                  <a:lnTo>
                    <a:pt x="4681359" y="656793"/>
                  </a:lnTo>
                  <a:lnTo>
                    <a:pt x="4687354" y="612648"/>
                  </a:lnTo>
                  <a:close/>
                </a:path>
                <a:path extrusionOk="0" h="3126105" w="4950459">
                  <a:moveTo>
                    <a:pt x="4950231" y="2343099"/>
                  </a:moveTo>
                  <a:lnTo>
                    <a:pt x="4940503" y="2294598"/>
                  </a:lnTo>
                  <a:lnTo>
                    <a:pt x="4928997" y="2277440"/>
                  </a:lnTo>
                  <a:lnTo>
                    <a:pt x="4928997" y="2343099"/>
                  </a:lnTo>
                  <a:lnTo>
                    <a:pt x="4920767" y="2383244"/>
                  </a:lnTo>
                  <a:lnTo>
                    <a:pt x="4898415" y="2415959"/>
                  </a:lnTo>
                  <a:lnTo>
                    <a:pt x="4865408" y="2438057"/>
                  </a:lnTo>
                  <a:lnTo>
                    <a:pt x="4825212" y="2446375"/>
                  </a:lnTo>
                  <a:lnTo>
                    <a:pt x="4785106" y="2438057"/>
                  </a:lnTo>
                  <a:lnTo>
                    <a:pt x="4752264" y="2415959"/>
                  </a:lnTo>
                  <a:lnTo>
                    <a:pt x="4730089" y="2383244"/>
                  </a:lnTo>
                  <a:lnTo>
                    <a:pt x="4721936" y="2343099"/>
                  </a:lnTo>
                  <a:lnTo>
                    <a:pt x="4729924" y="2303208"/>
                  </a:lnTo>
                  <a:lnTo>
                    <a:pt x="4730026" y="2302687"/>
                  </a:lnTo>
                  <a:lnTo>
                    <a:pt x="4752149" y="2269883"/>
                  </a:lnTo>
                  <a:lnTo>
                    <a:pt x="4785106" y="2247874"/>
                  </a:lnTo>
                  <a:lnTo>
                    <a:pt x="4825720" y="2239835"/>
                  </a:lnTo>
                  <a:lnTo>
                    <a:pt x="4865611" y="2248039"/>
                  </a:lnTo>
                  <a:lnTo>
                    <a:pt x="4898479" y="2270341"/>
                  </a:lnTo>
                  <a:lnTo>
                    <a:pt x="4920780" y="2303208"/>
                  </a:lnTo>
                  <a:lnTo>
                    <a:pt x="4928997" y="2343099"/>
                  </a:lnTo>
                  <a:lnTo>
                    <a:pt x="4928997" y="2277440"/>
                  </a:lnTo>
                  <a:lnTo>
                    <a:pt x="4913846" y="2254834"/>
                  </a:lnTo>
                  <a:lnTo>
                    <a:pt x="4891684" y="2239835"/>
                  </a:lnTo>
                  <a:lnTo>
                    <a:pt x="4874133" y="2227961"/>
                  </a:lnTo>
                  <a:lnTo>
                    <a:pt x="4825212" y="2218080"/>
                  </a:lnTo>
                  <a:lnTo>
                    <a:pt x="4776698" y="2227783"/>
                  </a:lnTo>
                  <a:lnTo>
                    <a:pt x="4736947" y="2254377"/>
                  </a:lnTo>
                  <a:lnTo>
                    <a:pt x="4710074" y="2294077"/>
                  </a:lnTo>
                  <a:lnTo>
                    <a:pt x="4700206" y="2343099"/>
                  </a:lnTo>
                  <a:lnTo>
                    <a:pt x="4710493" y="2390876"/>
                  </a:lnTo>
                  <a:lnTo>
                    <a:pt x="4737316" y="2430284"/>
                  </a:lnTo>
                  <a:lnTo>
                    <a:pt x="4776838" y="2457246"/>
                  </a:lnTo>
                  <a:lnTo>
                    <a:pt x="4825212" y="2467648"/>
                  </a:lnTo>
                  <a:lnTo>
                    <a:pt x="4874133" y="2457754"/>
                  </a:lnTo>
                  <a:lnTo>
                    <a:pt x="4890859" y="2446375"/>
                  </a:lnTo>
                  <a:lnTo>
                    <a:pt x="4913846" y="2430742"/>
                  </a:lnTo>
                  <a:lnTo>
                    <a:pt x="4940503" y="2391041"/>
                  </a:lnTo>
                  <a:lnTo>
                    <a:pt x="4950231" y="2343099"/>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811" name="Google Shape;811;p54"/>
            <p:cNvPicPr preferRelativeResize="0"/>
            <p:nvPr/>
          </p:nvPicPr>
          <p:blipFill rotWithShape="1">
            <a:blip r:embed="rId21">
              <a:alphaModFix/>
            </a:blip>
            <a:srcRect b="0" l="0" r="0" t="0"/>
            <a:stretch/>
          </p:blipFill>
          <p:spPr>
            <a:xfrm>
              <a:off x="0" y="8717756"/>
              <a:ext cx="4630613" cy="2590801"/>
            </a:xfrm>
            <a:prstGeom prst="rect">
              <a:avLst/>
            </a:prstGeom>
            <a:noFill/>
            <a:ln>
              <a:noFill/>
            </a:ln>
          </p:spPr>
        </p:pic>
        <p:sp>
          <p:nvSpPr>
            <p:cNvPr id="812" name="Google Shape;812;p54"/>
            <p:cNvSpPr/>
            <p:nvPr/>
          </p:nvSpPr>
          <p:spPr>
            <a:xfrm>
              <a:off x="0" y="9177597"/>
              <a:ext cx="5320665" cy="2131059"/>
            </a:xfrm>
            <a:custGeom>
              <a:rect b="b" l="l" r="r" t="t"/>
              <a:pathLst>
                <a:path extrusionOk="0" h="2131059" w="5320665">
                  <a:moveTo>
                    <a:pt x="2526512" y="2130958"/>
                  </a:moveTo>
                  <a:lnTo>
                    <a:pt x="2371572" y="1976031"/>
                  </a:lnTo>
                  <a:lnTo>
                    <a:pt x="633704" y="1976031"/>
                  </a:lnTo>
                  <a:lnTo>
                    <a:pt x="628332" y="1981403"/>
                  </a:lnTo>
                  <a:lnTo>
                    <a:pt x="549008" y="1902155"/>
                  </a:lnTo>
                  <a:lnTo>
                    <a:pt x="496328" y="1849526"/>
                  </a:lnTo>
                  <a:lnTo>
                    <a:pt x="26416" y="1849526"/>
                  </a:lnTo>
                  <a:lnTo>
                    <a:pt x="0" y="1875751"/>
                  </a:lnTo>
                  <a:lnTo>
                    <a:pt x="0" y="1949665"/>
                  </a:lnTo>
                  <a:lnTo>
                    <a:pt x="47167" y="1902155"/>
                  </a:lnTo>
                  <a:lnTo>
                    <a:pt x="474103" y="1902155"/>
                  </a:lnTo>
                  <a:lnTo>
                    <a:pt x="590892" y="2018868"/>
                  </a:lnTo>
                  <a:lnTo>
                    <a:pt x="478878" y="2130958"/>
                  </a:lnTo>
                  <a:lnTo>
                    <a:pt x="554062" y="2130958"/>
                  </a:lnTo>
                  <a:lnTo>
                    <a:pt x="628561" y="2056511"/>
                  </a:lnTo>
                  <a:lnTo>
                    <a:pt x="703072" y="2130958"/>
                  </a:lnTo>
                  <a:lnTo>
                    <a:pt x="778052" y="2130958"/>
                  </a:lnTo>
                  <a:lnTo>
                    <a:pt x="675640" y="2028659"/>
                  </a:lnTo>
                  <a:lnTo>
                    <a:pt x="2349817" y="2028659"/>
                  </a:lnTo>
                  <a:lnTo>
                    <a:pt x="2452128" y="2130958"/>
                  </a:lnTo>
                  <a:lnTo>
                    <a:pt x="2526512" y="2130958"/>
                  </a:lnTo>
                  <a:close/>
                </a:path>
                <a:path extrusionOk="0" h="2131059" w="5320665">
                  <a:moveTo>
                    <a:pt x="4870412" y="2130958"/>
                  </a:moveTo>
                  <a:lnTo>
                    <a:pt x="4869916" y="2103767"/>
                  </a:lnTo>
                  <a:lnTo>
                    <a:pt x="4488472" y="2103767"/>
                  </a:lnTo>
                  <a:lnTo>
                    <a:pt x="4461294" y="2130958"/>
                  </a:lnTo>
                  <a:lnTo>
                    <a:pt x="4870412" y="2130958"/>
                  </a:lnTo>
                  <a:close/>
                </a:path>
                <a:path extrusionOk="0" h="2131059" w="5320665">
                  <a:moveTo>
                    <a:pt x="4914404" y="1803831"/>
                  </a:moveTo>
                  <a:lnTo>
                    <a:pt x="4910175" y="1783334"/>
                  </a:lnTo>
                  <a:lnTo>
                    <a:pt x="4898707" y="1766430"/>
                  </a:lnTo>
                  <a:lnTo>
                    <a:pt x="4881867" y="1754949"/>
                  </a:lnTo>
                  <a:lnTo>
                    <a:pt x="4861522" y="1750707"/>
                  </a:lnTo>
                  <a:lnTo>
                    <a:pt x="4840541" y="1754936"/>
                  </a:lnTo>
                  <a:lnTo>
                    <a:pt x="4823777" y="1766366"/>
                  </a:lnTo>
                  <a:lnTo>
                    <a:pt x="4812677" y="1783130"/>
                  </a:lnTo>
                  <a:lnTo>
                    <a:pt x="4811103" y="1790979"/>
                  </a:lnTo>
                  <a:lnTo>
                    <a:pt x="4282376" y="1790979"/>
                  </a:lnTo>
                  <a:lnTo>
                    <a:pt x="3942219" y="2130958"/>
                  </a:lnTo>
                  <a:lnTo>
                    <a:pt x="3979761" y="2130958"/>
                  </a:lnTo>
                  <a:lnTo>
                    <a:pt x="4292752" y="1817179"/>
                  </a:lnTo>
                  <a:lnTo>
                    <a:pt x="4811280" y="1817179"/>
                  </a:lnTo>
                  <a:lnTo>
                    <a:pt x="4812665" y="1824367"/>
                  </a:lnTo>
                  <a:lnTo>
                    <a:pt x="4823650" y="1841474"/>
                  </a:lnTo>
                  <a:lnTo>
                    <a:pt x="4840109" y="1852980"/>
                  </a:lnTo>
                  <a:lnTo>
                    <a:pt x="4860518" y="1857184"/>
                  </a:lnTo>
                  <a:lnTo>
                    <a:pt x="4881448" y="1852980"/>
                  </a:lnTo>
                  <a:lnTo>
                    <a:pt x="4898580" y="1841538"/>
                  </a:lnTo>
                  <a:lnTo>
                    <a:pt x="4910163" y="1824570"/>
                  </a:lnTo>
                  <a:lnTo>
                    <a:pt x="4914404" y="1803831"/>
                  </a:lnTo>
                  <a:close/>
                </a:path>
                <a:path extrusionOk="0" h="2131059" w="5320665">
                  <a:moveTo>
                    <a:pt x="5320068" y="1160945"/>
                  </a:moveTo>
                  <a:lnTo>
                    <a:pt x="5301793" y="1141653"/>
                  </a:lnTo>
                  <a:lnTo>
                    <a:pt x="5058664" y="1384312"/>
                  </a:lnTo>
                  <a:lnTo>
                    <a:pt x="3428517" y="1384312"/>
                  </a:lnTo>
                  <a:lnTo>
                    <a:pt x="3191179" y="1146873"/>
                  </a:lnTo>
                  <a:lnTo>
                    <a:pt x="3864356" y="1146873"/>
                  </a:lnTo>
                  <a:lnTo>
                    <a:pt x="3864356" y="1120686"/>
                  </a:lnTo>
                  <a:lnTo>
                    <a:pt x="3164509" y="1120203"/>
                  </a:lnTo>
                  <a:lnTo>
                    <a:pt x="2220861" y="176123"/>
                  </a:lnTo>
                  <a:lnTo>
                    <a:pt x="1294384" y="176898"/>
                  </a:lnTo>
                  <a:lnTo>
                    <a:pt x="1117955" y="495"/>
                  </a:lnTo>
                  <a:lnTo>
                    <a:pt x="0" y="0"/>
                  </a:lnTo>
                  <a:lnTo>
                    <a:pt x="0" y="26212"/>
                  </a:lnTo>
                  <a:lnTo>
                    <a:pt x="1107579" y="26212"/>
                  </a:lnTo>
                  <a:lnTo>
                    <a:pt x="1283487" y="202590"/>
                  </a:lnTo>
                  <a:lnTo>
                    <a:pt x="2209495" y="202590"/>
                  </a:lnTo>
                  <a:lnTo>
                    <a:pt x="3127248" y="1120178"/>
                  </a:lnTo>
                  <a:lnTo>
                    <a:pt x="2464968" y="1119708"/>
                  </a:lnTo>
                  <a:lnTo>
                    <a:pt x="2305685" y="1279067"/>
                  </a:lnTo>
                  <a:lnTo>
                    <a:pt x="1673364" y="1279067"/>
                  </a:lnTo>
                  <a:lnTo>
                    <a:pt x="1099680" y="706107"/>
                  </a:lnTo>
                  <a:lnTo>
                    <a:pt x="0" y="706107"/>
                  </a:lnTo>
                  <a:lnTo>
                    <a:pt x="0" y="732320"/>
                  </a:lnTo>
                  <a:lnTo>
                    <a:pt x="1089799" y="732320"/>
                  </a:lnTo>
                  <a:lnTo>
                    <a:pt x="1662988" y="1305242"/>
                  </a:lnTo>
                  <a:lnTo>
                    <a:pt x="2279523" y="1305242"/>
                  </a:lnTo>
                  <a:lnTo>
                    <a:pt x="1953056" y="1631886"/>
                  </a:lnTo>
                  <a:lnTo>
                    <a:pt x="119316" y="1631886"/>
                  </a:lnTo>
                  <a:lnTo>
                    <a:pt x="0" y="1751355"/>
                  </a:lnTo>
                  <a:lnTo>
                    <a:pt x="0" y="1789709"/>
                  </a:lnTo>
                  <a:lnTo>
                    <a:pt x="131191" y="1658797"/>
                  </a:lnTo>
                  <a:lnTo>
                    <a:pt x="1965413" y="1658797"/>
                  </a:lnTo>
                  <a:lnTo>
                    <a:pt x="2318270" y="1305242"/>
                  </a:lnTo>
                  <a:lnTo>
                    <a:pt x="2695244" y="1305242"/>
                  </a:lnTo>
                  <a:lnTo>
                    <a:pt x="3100921" y="1711426"/>
                  </a:lnTo>
                  <a:lnTo>
                    <a:pt x="3460902" y="1711426"/>
                  </a:lnTo>
                  <a:lnTo>
                    <a:pt x="3463340" y="1723605"/>
                  </a:lnTo>
                  <a:lnTo>
                    <a:pt x="3474745" y="1740738"/>
                  </a:lnTo>
                  <a:lnTo>
                    <a:pt x="3491712" y="1752358"/>
                  </a:lnTo>
                  <a:lnTo>
                    <a:pt x="3512553" y="1756638"/>
                  </a:lnTo>
                  <a:lnTo>
                    <a:pt x="3532898" y="1751825"/>
                  </a:lnTo>
                  <a:lnTo>
                    <a:pt x="3549294" y="1740217"/>
                  </a:lnTo>
                  <a:lnTo>
                    <a:pt x="3560419" y="1723224"/>
                  </a:lnTo>
                  <a:lnTo>
                    <a:pt x="3564928" y="1702295"/>
                  </a:lnTo>
                  <a:lnTo>
                    <a:pt x="3560343" y="1681759"/>
                  </a:lnTo>
                  <a:lnTo>
                    <a:pt x="3549091" y="1665033"/>
                  </a:lnTo>
                  <a:lnTo>
                    <a:pt x="3532670" y="1653781"/>
                  </a:lnTo>
                  <a:lnTo>
                    <a:pt x="3512553" y="1649653"/>
                  </a:lnTo>
                  <a:lnTo>
                    <a:pt x="3492106" y="1653654"/>
                  </a:lnTo>
                  <a:lnTo>
                    <a:pt x="3475101" y="1664728"/>
                  </a:lnTo>
                  <a:lnTo>
                    <a:pt x="3463480" y="1681556"/>
                  </a:lnTo>
                  <a:lnTo>
                    <a:pt x="3462718" y="1685251"/>
                  </a:lnTo>
                  <a:lnTo>
                    <a:pt x="3111296" y="1685251"/>
                  </a:lnTo>
                  <a:lnTo>
                    <a:pt x="2705620" y="1279067"/>
                  </a:lnTo>
                  <a:lnTo>
                    <a:pt x="2344394" y="1279067"/>
                  </a:lnTo>
                  <a:lnTo>
                    <a:pt x="2476335" y="1146873"/>
                  </a:lnTo>
                  <a:lnTo>
                    <a:pt x="3153956" y="1146873"/>
                  </a:lnTo>
                  <a:lnTo>
                    <a:pt x="3418636" y="1411490"/>
                  </a:lnTo>
                  <a:lnTo>
                    <a:pt x="5070043" y="1411490"/>
                  </a:lnTo>
                  <a:lnTo>
                    <a:pt x="5320068" y="1160945"/>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813" name="Google Shape;813;p54"/>
            <p:cNvPicPr preferRelativeResize="0"/>
            <p:nvPr/>
          </p:nvPicPr>
          <p:blipFill rotWithShape="1">
            <a:blip r:embed="rId22">
              <a:alphaModFix/>
            </a:blip>
            <a:srcRect b="0" l="0" r="0" t="0"/>
            <a:stretch/>
          </p:blipFill>
          <p:spPr>
            <a:xfrm>
              <a:off x="3361825" y="10510028"/>
              <a:ext cx="105755" cy="105724"/>
            </a:xfrm>
            <a:prstGeom prst="rect">
              <a:avLst/>
            </a:prstGeom>
            <a:noFill/>
            <a:ln>
              <a:noFill/>
            </a:ln>
          </p:spPr>
        </p:pic>
        <p:pic>
          <p:nvPicPr>
            <p:cNvPr id="814" name="Google Shape;814;p54"/>
            <p:cNvPicPr preferRelativeResize="0"/>
            <p:nvPr/>
          </p:nvPicPr>
          <p:blipFill rotWithShape="1">
            <a:blip r:embed="rId23">
              <a:alphaModFix/>
            </a:blip>
            <a:srcRect b="0" l="0" r="0" t="0"/>
            <a:stretch/>
          </p:blipFill>
          <p:spPr>
            <a:xfrm>
              <a:off x="1066576" y="10973264"/>
              <a:ext cx="105253" cy="105494"/>
            </a:xfrm>
            <a:prstGeom prst="rect">
              <a:avLst/>
            </a:prstGeom>
            <a:noFill/>
            <a:ln>
              <a:noFill/>
            </a:ln>
          </p:spPr>
        </p:pic>
        <p:pic>
          <p:nvPicPr>
            <p:cNvPr id="815" name="Google Shape;815;p54"/>
            <p:cNvPicPr preferRelativeResize="0"/>
            <p:nvPr/>
          </p:nvPicPr>
          <p:blipFill rotWithShape="1">
            <a:blip r:embed="rId24">
              <a:alphaModFix/>
            </a:blip>
            <a:srcRect b="0" l="0" r="0" t="0"/>
            <a:stretch/>
          </p:blipFill>
          <p:spPr>
            <a:xfrm>
              <a:off x="1609138" y="10419081"/>
              <a:ext cx="105242" cy="106248"/>
            </a:xfrm>
            <a:prstGeom prst="rect">
              <a:avLst/>
            </a:prstGeom>
            <a:noFill/>
            <a:ln>
              <a:noFill/>
            </a:ln>
          </p:spPr>
        </p:pic>
        <p:sp>
          <p:nvSpPr>
            <p:cNvPr id="816" name="Google Shape;816;p54"/>
            <p:cNvSpPr/>
            <p:nvPr/>
          </p:nvSpPr>
          <p:spPr>
            <a:xfrm>
              <a:off x="1041379" y="9856529"/>
              <a:ext cx="107315" cy="106679"/>
            </a:xfrm>
            <a:custGeom>
              <a:rect b="b" l="l" r="r" t="t"/>
              <a:pathLst>
                <a:path extrusionOk="0" h="106679" w="107315">
                  <a:moveTo>
                    <a:pt x="53862" y="0"/>
                  </a:moveTo>
                  <a:lnTo>
                    <a:pt x="33288" y="4100"/>
                  </a:lnTo>
                  <a:lnTo>
                    <a:pt x="16372" y="15381"/>
                  </a:lnTo>
                  <a:lnTo>
                    <a:pt x="4736" y="32317"/>
                  </a:lnTo>
                  <a:lnTo>
                    <a:pt x="0" y="53380"/>
                  </a:lnTo>
                  <a:lnTo>
                    <a:pt x="4728" y="73863"/>
                  </a:lnTo>
                  <a:lnTo>
                    <a:pt x="16309" y="90757"/>
                  </a:lnTo>
                  <a:lnTo>
                    <a:pt x="33076" y="102235"/>
                  </a:lnTo>
                  <a:lnTo>
                    <a:pt x="53359" y="106467"/>
                  </a:lnTo>
                  <a:lnTo>
                    <a:pt x="73995" y="102372"/>
                  </a:lnTo>
                  <a:lnTo>
                    <a:pt x="90971" y="91122"/>
                  </a:lnTo>
                  <a:lnTo>
                    <a:pt x="102481" y="74273"/>
                  </a:lnTo>
                  <a:lnTo>
                    <a:pt x="106719" y="53380"/>
                  </a:lnTo>
                  <a:lnTo>
                    <a:pt x="102489" y="32719"/>
                  </a:lnTo>
                  <a:lnTo>
                    <a:pt x="91033" y="15739"/>
                  </a:lnTo>
                  <a:lnTo>
                    <a:pt x="74207" y="4234"/>
                  </a:lnTo>
                  <a:lnTo>
                    <a:pt x="53862"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817" name="Google Shape;817;p54"/>
            <p:cNvPicPr preferRelativeResize="0"/>
            <p:nvPr/>
          </p:nvPicPr>
          <p:blipFill rotWithShape="1">
            <a:blip r:embed="rId25">
              <a:alphaModFix/>
            </a:blip>
            <a:srcRect b="0" l="0" r="0" t="0"/>
            <a:stretch/>
          </p:blipFill>
          <p:spPr>
            <a:xfrm>
              <a:off x="5271138" y="10271089"/>
              <a:ext cx="106269" cy="106499"/>
            </a:xfrm>
            <a:prstGeom prst="rect">
              <a:avLst/>
            </a:prstGeom>
            <a:noFill/>
            <a:ln>
              <a:noFill/>
            </a:ln>
          </p:spPr>
        </p:pic>
        <p:sp>
          <p:nvSpPr>
            <p:cNvPr id="818" name="Google Shape;818;p54"/>
            <p:cNvSpPr/>
            <p:nvPr/>
          </p:nvSpPr>
          <p:spPr>
            <a:xfrm>
              <a:off x="159842" y="10261999"/>
              <a:ext cx="3748404" cy="349250"/>
            </a:xfrm>
            <a:custGeom>
              <a:rect b="b" l="l" r="r" t="t"/>
              <a:pathLst>
                <a:path extrusionOk="0" h="349250" w="3748404">
                  <a:moveTo>
                    <a:pt x="106248" y="296443"/>
                  </a:moveTo>
                  <a:lnTo>
                    <a:pt x="102006" y="275666"/>
                  </a:lnTo>
                  <a:lnTo>
                    <a:pt x="90551" y="258800"/>
                  </a:lnTo>
                  <a:lnTo>
                    <a:pt x="73710" y="247357"/>
                  </a:lnTo>
                  <a:lnTo>
                    <a:pt x="53352" y="242824"/>
                  </a:lnTo>
                  <a:lnTo>
                    <a:pt x="32512" y="247142"/>
                  </a:lnTo>
                  <a:lnTo>
                    <a:pt x="15557" y="258800"/>
                  </a:lnTo>
                  <a:lnTo>
                    <a:pt x="4165" y="275869"/>
                  </a:lnTo>
                  <a:lnTo>
                    <a:pt x="0" y="296443"/>
                  </a:lnTo>
                  <a:lnTo>
                    <a:pt x="4165" y="316445"/>
                  </a:lnTo>
                  <a:lnTo>
                    <a:pt x="15557" y="333235"/>
                  </a:lnTo>
                  <a:lnTo>
                    <a:pt x="32512" y="344779"/>
                  </a:lnTo>
                  <a:lnTo>
                    <a:pt x="53352" y="349072"/>
                  </a:lnTo>
                  <a:lnTo>
                    <a:pt x="73710" y="344779"/>
                  </a:lnTo>
                  <a:lnTo>
                    <a:pt x="90551" y="333235"/>
                  </a:lnTo>
                  <a:lnTo>
                    <a:pt x="102006" y="316445"/>
                  </a:lnTo>
                  <a:lnTo>
                    <a:pt x="106248" y="296443"/>
                  </a:lnTo>
                  <a:close/>
                </a:path>
                <a:path extrusionOk="0" h="349250" w="3748404">
                  <a:moveTo>
                    <a:pt x="3747986" y="53314"/>
                  </a:moveTo>
                  <a:lnTo>
                    <a:pt x="3743985" y="32689"/>
                  </a:lnTo>
                  <a:lnTo>
                    <a:pt x="3732987" y="15722"/>
                  </a:lnTo>
                  <a:lnTo>
                    <a:pt x="3716528" y="4229"/>
                  </a:lnTo>
                  <a:lnTo>
                    <a:pt x="3696131" y="0"/>
                  </a:lnTo>
                  <a:lnTo>
                    <a:pt x="3675215" y="4737"/>
                  </a:lnTo>
                  <a:lnTo>
                    <a:pt x="3658133" y="16179"/>
                  </a:lnTo>
                  <a:lnTo>
                    <a:pt x="3646703" y="32854"/>
                  </a:lnTo>
                  <a:lnTo>
                    <a:pt x="3642741" y="53314"/>
                  </a:lnTo>
                  <a:lnTo>
                    <a:pt x="3646919" y="74231"/>
                  </a:lnTo>
                  <a:lnTo>
                    <a:pt x="3658324" y="91084"/>
                  </a:lnTo>
                  <a:lnTo>
                    <a:pt x="3675278" y="102336"/>
                  </a:lnTo>
                  <a:lnTo>
                    <a:pt x="3696131" y="106438"/>
                  </a:lnTo>
                  <a:lnTo>
                    <a:pt x="3716667" y="102336"/>
                  </a:lnTo>
                  <a:lnTo>
                    <a:pt x="3733381" y="91084"/>
                  </a:lnTo>
                  <a:lnTo>
                    <a:pt x="3744417" y="74231"/>
                  </a:lnTo>
                  <a:lnTo>
                    <a:pt x="3747986" y="53314"/>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819" name="Google Shape;819;p54"/>
            <p:cNvPicPr preferRelativeResize="0"/>
            <p:nvPr/>
          </p:nvPicPr>
          <p:blipFill rotWithShape="1">
            <a:blip r:embed="rId26">
              <a:alphaModFix/>
            </a:blip>
            <a:srcRect b="0" l="0" r="0" t="0"/>
            <a:stretch/>
          </p:blipFill>
          <p:spPr>
            <a:xfrm>
              <a:off x="1907096" y="10768945"/>
              <a:ext cx="104761" cy="106719"/>
            </a:xfrm>
            <a:prstGeom prst="rect">
              <a:avLst/>
            </a:prstGeom>
            <a:noFill/>
            <a:ln>
              <a:noFill/>
            </a:ln>
          </p:spPr>
        </p:pic>
        <p:pic>
          <p:nvPicPr>
            <p:cNvPr id="820" name="Google Shape;820;p54"/>
            <p:cNvPicPr preferRelativeResize="0"/>
            <p:nvPr/>
          </p:nvPicPr>
          <p:blipFill rotWithShape="1">
            <a:blip r:embed="rId27">
              <a:alphaModFix/>
            </a:blip>
            <a:srcRect b="0" l="0" r="0" t="0"/>
            <a:stretch/>
          </p:blipFill>
          <p:spPr>
            <a:xfrm>
              <a:off x="4803702" y="11228722"/>
              <a:ext cx="150738" cy="79833"/>
            </a:xfrm>
            <a:prstGeom prst="rect">
              <a:avLst/>
            </a:prstGeom>
            <a:noFill/>
            <a:ln>
              <a:noFill/>
            </a:ln>
          </p:spPr>
        </p:pic>
        <p:sp>
          <p:nvSpPr>
            <p:cNvPr id="821" name="Google Shape;821;p54"/>
            <p:cNvSpPr/>
            <p:nvPr/>
          </p:nvSpPr>
          <p:spPr>
            <a:xfrm>
              <a:off x="91643" y="9779463"/>
              <a:ext cx="4950460" cy="1529715"/>
            </a:xfrm>
            <a:custGeom>
              <a:rect b="b" l="l" r="r" t="t"/>
              <a:pathLst>
                <a:path extrusionOk="0" h="1529715" w="4950460">
                  <a:moveTo>
                    <a:pt x="250024" y="782447"/>
                  </a:moveTo>
                  <a:lnTo>
                    <a:pt x="239737" y="734669"/>
                  </a:lnTo>
                  <a:lnTo>
                    <a:pt x="228295" y="717867"/>
                  </a:lnTo>
                  <a:lnTo>
                    <a:pt x="228295" y="782447"/>
                  </a:lnTo>
                  <a:lnTo>
                    <a:pt x="220306" y="822350"/>
                  </a:lnTo>
                  <a:lnTo>
                    <a:pt x="220205" y="822858"/>
                  </a:lnTo>
                  <a:lnTo>
                    <a:pt x="198081" y="855662"/>
                  </a:lnTo>
                  <a:lnTo>
                    <a:pt x="165125" y="877671"/>
                  </a:lnTo>
                  <a:lnTo>
                    <a:pt x="124510" y="885723"/>
                  </a:lnTo>
                  <a:lnTo>
                    <a:pt x="84620" y="877506"/>
                  </a:lnTo>
                  <a:lnTo>
                    <a:pt x="51752" y="855205"/>
                  </a:lnTo>
                  <a:lnTo>
                    <a:pt x="29451" y="822350"/>
                  </a:lnTo>
                  <a:lnTo>
                    <a:pt x="21234" y="782447"/>
                  </a:lnTo>
                  <a:lnTo>
                    <a:pt x="29464" y="742302"/>
                  </a:lnTo>
                  <a:lnTo>
                    <a:pt x="51816" y="709587"/>
                  </a:lnTo>
                  <a:lnTo>
                    <a:pt x="84823" y="687489"/>
                  </a:lnTo>
                  <a:lnTo>
                    <a:pt x="125018" y="679170"/>
                  </a:lnTo>
                  <a:lnTo>
                    <a:pt x="165125" y="687489"/>
                  </a:lnTo>
                  <a:lnTo>
                    <a:pt x="197967" y="709587"/>
                  </a:lnTo>
                  <a:lnTo>
                    <a:pt x="220141" y="742302"/>
                  </a:lnTo>
                  <a:lnTo>
                    <a:pt x="228295" y="782447"/>
                  </a:lnTo>
                  <a:lnTo>
                    <a:pt x="228295" y="717867"/>
                  </a:lnTo>
                  <a:lnTo>
                    <a:pt x="212915" y="695261"/>
                  </a:lnTo>
                  <a:lnTo>
                    <a:pt x="189318" y="679170"/>
                  </a:lnTo>
                  <a:lnTo>
                    <a:pt x="173393" y="668299"/>
                  </a:lnTo>
                  <a:lnTo>
                    <a:pt x="125018" y="657898"/>
                  </a:lnTo>
                  <a:lnTo>
                    <a:pt x="76098" y="667791"/>
                  </a:lnTo>
                  <a:lnTo>
                    <a:pt x="36385" y="694804"/>
                  </a:lnTo>
                  <a:lnTo>
                    <a:pt x="9728" y="734504"/>
                  </a:lnTo>
                  <a:lnTo>
                    <a:pt x="0" y="782447"/>
                  </a:lnTo>
                  <a:lnTo>
                    <a:pt x="9728" y="830961"/>
                  </a:lnTo>
                  <a:lnTo>
                    <a:pt x="36385" y="870712"/>
                  </a:lnTo>
                  <a:lnTo>
                    <a:pt x="76098" y="897585"/>
                  </a:lnTo>
                  <a:lnTo>
                    <a:pt x="125018" y="907465"/>
                  </a:lnTo>
                  <a:lnTo>
                    <a:pt x="173532" y="897763"/>
                  </a:lnTo>
                  <a:lnTo>
                    <a:pt x="191541" y="885723"/>
                  </a:lnTo>
                  <a:lnTo>
                    <a:pt x="213283" y="871169"/>
                  </a:lnTo>
                  <a:lnTo>
                    <a:pt x="240157" y="831469"/>
                  </a:lnTo>
                  <a:lnTo>
                    <a:pt x="250024" y="782447"/>
                  </a:lnTo>
                  <a:close/>
                </a:path>
                <a:path extrusionOk="0" h="1529715" w="4950460">
                  <a:moveTo>
                    <a:pt x="1134046" y="123774"/>
                  </a:moveTo>
                  <a:lnTo>
                    <a:pt x="1124331" y="75984"/>
                  </a:lnTo>
                  <a:lnTo>
                    <a:pt x="1124242" y="75552"/>
                  </a:lnTo>
                  <a:lnTo>
                    <a:pt x="1111808" y="57162"/>
                  </a:lnTo>
                  <a:lnTo>
                    <a:pt x="1111808" y="123774"/>
                  </a:lnTo>
                  <a:lnTo>
                    <a:pt x="1104226" y="163969"/>
                  </a:lnTo>
                  <a:lnTo>
                    <a:pt x="1082281" y="196519"/>
                  </a:lnTo>
                  <a:lnTo>
                    <a:pt x="1049401" y="218313"/>
                  </a:lnTo>
                  <a:lnTo>
                    <a:pt x="1009027" y="226275"/>
                  </a:lnTo>
                  <a:lnTo>
                    <a:pt x="969124" y="218960"/>
                  </a:lnTo>
                  <a:lnTo>
                    <a:pt x="936256" y="197218"/>
                  </a:lnTo>
                  <a:lnTo>
                    <a:pt x="913968" y="164680"/>
                  </a:lnTo>
                  <a:lnTo>
                    <a:pt x="905751" y="124980"/>
                  </a:lnTo>
                  <a:lnTo>
                    <a:pt x="913968" y="84620"/>
                  </a:lnTo>
                  <a:lnTo>
                    <a:pt x="936256" y="51460"/>
                  </a:lnTo>
                  <a:lnTo>
                    <a:pt x="969124" y="29006"/>
                  </a:lnTo>
                  <a:lnTo>
                    <a:pt x="1009027" y="20751"/>
                  </a:lnTo>
                  <a:lnTo>
                    <a:pt x="1049286" y="29006"/>
                  </a:lnTo>
                  <a:lnTo>
                    <a:pt x="1081913" y="51308"/>
                  </a:lnTo>
                  <a:lnTo>
                    <a:pt x="1103807" y="84112"/>
                  </a:lnTo>
                  <a:lnTo>
                    <a:pt x="1111808" y="123774"/>
                  </a:lnTo>
                  <a:lnTo>
                    <a:pt x="1111808" y="57162"/>
                  </a:lnTo>
                  <a:lnTo>
                    <a:pt x="1097534" y="36029"/>
                  </a:lnTo>
                  <a:lnTo>
                    <a:pt x="1074801" y="20751"/>
                  </a:lnTo>
                  <a:lnTo>
                    <a:pt x="1057948" y="9436"/>
                  </a:lnTo>
                  <a:lnTo>
                    <a:pt x="1009510" y="0"/>
                  </a:lnTo>
                  <a:lnTo>
                    <a:pt x="961021" y="9855"/>
                  </a:lnTo>
                  <a:lnTo>
                    <a:pt x="921372" y="36588"/>
                  </a:lnTo>
                  <a:lnTo>
                    <a:pt x="894791" y="75984"/>
                  </a:lnTo>
                  <a:lnTo>
                    <a:pt x="885482" y="123774"/>
                  </a:lnTo>
                  <a:lnTo>
                    <a:pt x="895210" y="172313"/>
                  </a:lnTo>
                  <a:lnTo>
                    <a:pt x="921740" y="212140"/>
                  </a:lnTo>
                  <a:lnTo>
                    <a:pt x="961161" y="239090"/>
                  </a:lnTo>
                  <a:lnTo>
                    <a:pt x="1009510" y="249008"/>
                  </a:lnTo>
                  <a:lnTo>
                    <a:pt x="1057948" y="239090"/>
                  </a:lnTo>
                  <a:lnTo>
                    <a:pt x="1076782" y="226275"/>
                  </a:lnTo>
                  <a:lnTo>
                    <a:pt x="1097534" y="212140"/>
                  </a:lnTo>
                  <a:lnTo>
                    <a:pt x="1124242" y="172313"/>
                  </a:lnTo>
                  <a:lnTo>
                    <a:pt x="1134046" y="123774"/>
                  </a:lnTo>
                  <a:close/>
                </a:path>
                <a:path extrusionOk="0" h="1529715" w="4950460">
                  <a:moveTo>
                    <a:pt x="3552812" y="1097203"/>
                  </a:moveTo>
                  <a:lnTo>
                    <a:pt x="3543604" y="1048727"/>
                  </a:lnTo>
                  <a:lnTo>
                    <a:pt x="3543516" y="1048308"/>
                  </a:lnTo>
                  <a:lnTo>
                    <a:pt x="3531578" y="1030389"/>
                  </a:lnTo>
                  <a:lnTo>
                    <a:pt x="3531578" y="1097203"/>
                  </a:lnTo>
                  <a:lnTo>
                    <a:pt x="3523500" y="1137589"/>
                  </a:lnTo>
                  <a:lnTo>
                    <a:pt x="3501504" y="1170305"/>
                  </a:lnTo>
                  <a:lnTo>
                    <a:pt x="3468840" y="1192225"/>
                  </a:lnTo>
                  <a:lnTo>
                    <a:pt x="3428809" y="1200226"/>
                  </a:lnTo>
                  <a:lnTo>
                    <a:pt x="3388614" y="1192225"/>
                  </a:lnTo>
                  <a:lnTo>
                    <a:pt x="3355606" y="1170305"/>
                  </a:lnTo>
                  <a:lnTo>
                    <a:pt x="3333242" y="1137589"/>
                  </a:lnTo>
                  <a:lnTo>
                    <a:pt x="3325012" y="1097203"/>
                  </a:lnTo>
                  <a:lnTo>
                    <a:pt x="3333242" y="1056970"/>
                  </a:lnTo>
                  <a:lnTo>
                    <a:pt x="3355606" y="1024318"/>
                  </a:lnTo>
                  <a:lnTo>
                    <a:pt x="3388614" y="1002423"/>
                  </a:lnTo>
                  <a:lnTo>
                    <a:pt x="3428809" y="994422"/>
                  </a:lnTo>
                  <a:lnTo>
                    <a:pt x="3469309" y="1002423"/>
                  </a:lnTo>
                  <a:lnTo>
                    <a:pt x="3502050" y="1024318"/>
                  </a:lnTo>
                  <a:lnTo>
                    <a:pt x="3523856" y="1056970"/>
                  </a:lnTo>
                  <a:lnTo>
                    <a:pt x="3531578" y="1097203"/>
                  </a:lnTo>
                  <a:lnTo>
                    <a:pt x="3531578" y="1030389"/>
                  </a:lnTo>
                  <a:lnTo>
                    <a:pt x="3516947" y="1008418"/>
                  </a:lnTo>
                  <a:lnTo>
                    <a:pt x="3496297" y="994422"/>
                  </a:lnTo>
                  <a:lnTo>
                    <a:pt x="3477298" y="981544"/>
                  </a:lnTo>
                  <a:lnTo>
                    <a:pt x="3428809" y="971689"/>
                  </a:lnTo>
                  <a:lnTo>
                    <a:pt x="3380486" y="981684"/>
                  </a:lnTo>
                  <a:lnTo>
                    <a:pt x="3341128" y="1008786"/>
                  </a:lnTo>
                  <a:lnTo>
                    <a:pt x="3314484" y="1048727"/>
                  </a:lnTo>
                  <a:lnTo>
                    <a:pt x="3304286" y="1097203"/>
                  </a:lnTo>
                  <a:lnTo>
                    <a:pt x="3314547" y="1145019"/>
                  </a:lnTo>
                  <a:lnTo>
                    <a:pt x="3341319" y="1184541"/>
                  </a:lnTo>
                  <a:lnTo>
                    <a:pt x="3380702" y="1211643"/>
                  </a:lnTo>
                  <a:lnTo>
                    <a:pt x="3428809" y="1222222"/>
                  </a:lnTo>
                  <a:lnTo>
                    <a:pt x="3477158" y="1212354"/>
                  </a:lnTo>
                  <a:lnTo>
                    <a:pt x="3494938" y="1200226"/>
                  </a:lnTo>
                  <a:lnTo>
                    <a:pt x="3516566" y="1185481"/>
                  </a:lnTo>
                  <a:lnTo>
                    <a:pt x="3543096" y="1145717"/>
                  </a:lnTo>
                  <a:lnTo>
                    <a:pt x="3552812" y="1097203"/>
                  </a:lnTo>
                  <a:close/>
                </a:path>
                <a:path extrusionOk="0" h="1529715" w="4950460">
                  <a:moveTo>
                    <a:pt x="3898722" y="536359"/>
                  </a:moveTo>
                  <a:lnTo>
                    <a:pt x="3888854" y="488149"/>
                  </a:lnTo>
                  <a:lnTo>
                    <a:pt x="3876967" y="470509"/>
                  </a:lnTo>
                  <a:lnTo>
                    <a:pt x="3876967" y="536359"/>
                  </a:lnTo>
                  <a:lnTo>
                    <a:pt x="3868902" y="576795"/>
                  </a:lnTo>
                  <a:lnTo>
                    <a:pt x="3846893" y="609866"/>
                  </a:lnTo>
                  <a:lnTo>
                    <a:pt x="3814229" y="632193"/>
                  </a:lnTo>
                  <a:lnTo>
                    <a:pt x="3774198" y="640384"/>
                  </a:lnTo>
                  <a:lnTo>
                    <a:pt x="3733584" y="631875"/>
                  </a:lnTo>
                  <a:lnTo>
                    <a:pt x="3700615" y="609587"/>
                  </a:lnTo>
                  <a:lnTo>
                    <a:pt x="3678555" y="576795"/>
                  </a:lnTo>
                  <a:lnTo>
                    <a:pt x="3670401" y="536359"/>
                  </a:lnTo>
                  <a:lnTo>
                    <a:pt x="3678491" y="496709"/>
                  </a:lnTo>
                  <a:lnTo>
                    <a:pt x="3700615" y="463918"/>
                  </a:lnTo>
                  <a:lnTo>
                    <a:pt x="3733584" y="441579"/>
                  </a:lnTo>
                  <a:lnTo>
                    <a:pt x="3774198" y="433336"/>
                  </a:lnTo>
                  <a:lnTo>
                    <a:pt x="3813797" y="441579"/>
                  </a:lnTo>
                  <a:lnTo>
                    <a:pt x="3846512" y="463918"/>
                  </a:lnTo>
                  <a:lnTo>
                    <a:pt x="3868750" y="496709"/>
                  </a:lnTo>
                  <a:lnTo>
                    <a:pt x="3876967" y="536359"/>
                  </a:lnTo>
                  <a:lnTo>
                    <a:pt x="3876967" y="470509"/>
                  </a:lnTo>
                  <a:lnTo>
                    <a:pt x="3862044" y="448360"/>
                  </a:lnTo>
                  <a:lnTo>
                    <a:pt x="3840061" y="433336"/>
                  </a:lnTo>
                  <a:lnTo>
                    <a:pt x="3822433" y="421297"/>
                  </a:lnTo>
                  <a:lnTo>
                    <a:pt x="3774198" y="411314"/>
                  </a:lnTo>
                  <a:lnTo>
                    <a:pt x="3725405" y="421297"/>
                  </a:lnTo>
                  <a:lnTo>
                    <a:pt x="3685514" y="448360"/>
                  </a:lnTo>
                  <a:lnTo>
                    <a:pt x="3658590" y="488149"/>
                  </a:lnTo>
                  <a:lnTo>
                    <a:pt x="3648710" y="536359"/>
                  </a:lnTo>
                  <a:lnTo>
                    <a:pt x="3658451" y="584847"/>
                  </a:lnTo>
                  <a:lnTo>
                    <a:pt x="3685133" y="624522"/>
                  </a:lnTo>
                  <a:lnTo>
                    <a:pt x="3724973" y="651306"/>
                  </a:lnTo>
                  <a:lnTo>
                    <a:pt x="3774198" y="661136"/>
                  </a:lnTo>
                  <a:lnTo>
                    <a:pt x="3822001" y="651306"/>
                  </a:lnTo>
                  <a:lnTo>
                    <a:pt x="3838156" y="640384"/>
                  </a:lnTo>
                  <a:lnTo>
                    <a:pt x="3861651" y="624522"/>
                  </a:lnTo>
                  <a:lnTo>
                    <a:pt x="3888714" y="584847"/>
                  </a:lnTo>
                  <a:lnTo>
                    <a:pt x="3898722" y="536359"/>
                  </a:lnTo>
                  <a:close/>
                </a:path>
                <a:path extrusionOk="0" h="1529715" w="4950460">
                  <a:moveTo>
                    <a:pt x="4870691" y="1195793"/>
                  </a:moveTo>
                  <a:lnTo>
                    <a:pt x="4862284" y="1154544"/>
                  </a:lnTo>
                  <a:lnTo>
                    <a:pt x="4852416" y="1139812"/>
                  </a:lnTo>
                  <a:lnTo>
                    <a:pt x="4852416" y="1195793"/>
                  </a:lnTo>
                  <a:lnTo>
                    <a:pt x="4845545" y="1229677"/>
                  </a:lnTo>
                  <a:lnTo>
                    <a:pt x="4826762" y="1257490"/>
                  </a:lnTo>
                  <a:lnTo>
                    <a:pt x="4798707" y="1276388"/>
                  </a:lnTo>
                  <a:lnTo>
                    <a:pt x="4798466" y="1276388"/>
                  </a:lnTo>
                  <a:lnTo>
                    <a:pt x="4764430" y="1283246"/>
                  </a:lnTo>
                  <a:lnTo>
                    <a:pt x="4730407" y="1276388"/>
                  </a:lnTo>
                  <a:lnTo>
                    <a:pt x="4702797" y="1257681"/>
                  </a:lnTo>
                  <a:lnTo>
                    <a:pt x="4684268" y="1229880"/>
                  </a:lnTo>
                  <a:lnTo>
                    <a:pt x="4677499" y="1195793"/>
                  </a:lnTo>
                  <a:lnTo>
                    <a:pt x="4684268" y="1161694"/>
                  </a:lnTo>
                  <a:lnTo>
                    <a:pt x="4702797" y="1133741"/>
                  </a:lnTo>
                  <a:lnTo>
                    <a:pt x="4730407" y="1115009"/>
                  </a:lnTo>
                  <a:lnTo>
                    <a:pt x="4764430" y="1108570"/>
                  </a:lnTo>
                  <a:lnTo>
                    <a:pt x="4798961" y="1115009"/>
                  </a:lnTo>
                  <a:lnTo>
                    <a:pt x="4826762" y="1133741"/>
                  </a:lnTo>
                  <a:lnTo>
                    <a:pt x="4845405" y="1161694"/>
                  </a:lnTo>
                  <a:lnTo>
                    <a:pt x="4852416" y="1195793"/>
                  </a:lnTo>
                  <a:lnTo>
                    <a:pt x="4852416" y="1139812"/>
                  </a:lnTo>
                  <a:lnTo>
                    <a:pt x="4839424" y="1120394"/>
                  </a:lnTo>
                  <a:lnTo>
                    <a:pt x="4822241" y="1108570"/>
                  </a:lnTo>
                  <a:lnTo>
                    <a:pt x="4805642" y="1097140"/>
                  </a:lnTo>
                  <a:lnTo>
                    <a:pt x="4764430" y="1088542"/>
                  </a:lnTo>
                  <a:lnTo>
                    <a:pt x="4723612" y="1097140"/>
                  </a:lnTo>
                  <a:lnTo>
                    <a:pt x="4690135" y="1120394"/>
                  </a:lnTo>
                  <a:lnTo>
                    <a:pt x="4667504" y="1154544"/>
                  </a:lnTo>
                  <a:lnTo>
                    <a:pt x="4659185" y="1195793"/>
                  </a:lnTo>
                  <a:lnTo>
                    <a:pt x="4667021" y="1236916"/>
                  </a:lnTo>
                  <a:lnTo>
                    <a:pt x="4689576" y="1270520"/>
                  </a:lnTo>
                  <a:lnTo>
                    <a:pt x="4723257" y="1293202"/>
                  </a:lnTo>
                  <a:lnTo>
                    <a:pt x="4764430" y="1301521"/>
                  </a:lnTo>
                  <a:lnTo>
                    <a:pt x="4805642" y="1293202"/>
                  </a:lnTo>
                  <a:lnTo>
                    <a:pt x="4820475" y="1283246"/>
                  </a:lnTo>
                  <a:lnTo>
                    <a:pt x="4839424" y="1270520"/>
                  </a:lnTo>
                  <a:lnTo>
                    <a:pt x="4862284" y="1236916"/>
                  </a:lnTo>
                  <a:lnTo>
                    <a:pt x="4870691" y="1195793"/>
                  </a:lnTo>
                  <a:close/>
                </a:path>
                <a:path extrusionOk="0" h="1529715" w="4950460">
                  <a:moveTo>
                    <a:pt x="4950231" y="1516240"/>
                  </a:moveTo>
                  <a:lnTo>
                    <a:pt x="4944707" y="1472018"/>
                  </a:lnTo>
                  <a:lnTo>
                    <a:pt x="4944630" y="1471358"/>
                  </a:lnTo>
                  <a:lnTo>
                    <a:pt x="4927917" y="1431163"/>
                  </a:lnTo>
                  <a:lnTo>
                    <a:pt x="4901755" y="1397203"/>
                  </a:lnTo>
                  <a:lnTo>
                    <a:pt x="4875085" y="1376641"/>
                  </a:lnTo>
                  <a:lnTo>
                    <a:pt x="4867808" y="1371028"/>
                  </a:lnTo>
                  <a:lnTo>
                    <a:pt x="4827727" y="1354188"/>
                  </a:lnTo>
                  <a:lnTo>
                    <a:pt x="4783188" y="1348232"/>
                  </a:lnTo>
                  <a:lnTo>
                    <a:pt x="4738065" y="1354188"/>
                  </a:lnTo>
                  <a:lnTo>
                    <a:pt x="4738509" y="1354188"/>
                  </a:lnTo>
                  <a:lnTo>
                    <a:pt x="4698568" y="1371028"/>
                  </a:lnTo>
                  <a:lnTo>
                    <a:pt x="4664735" y="1397203"/>
                  </a:lnTo>
                  <a:lnTo>
                    <a:pt x="4638573" y="1431163"/>
                  </a:lnTo>
                  <a:lnTo>
                    <a:pt x="4621695" y="1471358"/>
                  </a:lnTo>
                  <a:lnTo>
                    <a:pt x="4615700" y="1516240"/>
                  </a:lnTo>
                  <a:lnTo>
                    <a:pt x="4617453" y="1529092"/>
                  </a:lnTo>
                  <a:lnTo>
                    <a:pt x="4646460" y="1529092"/>
                  </a:lnTo>
                  <a:lnTo>
                    <a:pt x="4644352" y="1516240"/>
                  </a:lnTo>
                  <a:lnTo>
                    <a:pt x="4651489" y="1472018"/>
                  </a:lnTo>
                  <a:lnTo>
                    <a:pt x="4671314" y="1433690"/>
                  </a:lnTo>
                  <a:lnTo>
                    <a:pt x="4701451" y="1403502"/>
                  </a:lnTo>
                  <a:lnTo>
                    <a:pt x="4739525" y="1383741"/>
                  </a:lnTo>
                  <a:lnTo>
                    <a:pt x="4783188" y="1376641"/>
                  </a:lnTo>
                  <a:lnTo>
                    <a:pt x="4827295" y="1383741"/>
                  </a:lnTo>
                  <a:lnTo>
                    <a:pt x="4865560" y="1403502"/>
                  </a:lnTo>
                  <a:lnTo>
                    <a:pt x="4895710" y="1433690"/>
                  </a:lnTo>
                  <a:lnTo>
                    <a:pt x="4915459" y="1472018"/>
                  </a:lnTo>
                  <a:lnTo>
                    <a:pt x="4922545" y="1516240"/>
                  </a:lnTo>
                  <a:lnTo>
                    <a:pt x="4920450" y="1529092"/>
                  </a:lnTo>
                  <a:lnTo>
                    <a:pt x="4948479" y="1529092"/>
                  </a:lnTo>
                  <a:lnTo>
                    <a:pt x="4950231" y="151624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822" name="Google Shape;822;p54"/>
          <p:cNvSpPr txBox="1"/>
          <p:nvPr>
            <p:ph type="title"/>
          </p:nvPr>
        </p:nvSpPr>
        <p:spPr>
          <a:xfrm>
            <a:off x="1488901" y="2295300"/>
            <a:ext cx="6166200" cy="552900"/>
          </a:xfrm>
          <a:prstGeom prst="rect">
            <a:avLst/>
          </a:prstGeom>
          <a:noFill/>
          <a:ln>
            <a:noFill/>
          </a:ln>
        </p:spPr>
        <p:txBody>
          <a:bodyPr anchorCtr="0" anchor="t" bIns="0" lIns="0" spcFirstLastPara="1" rIns="0" wrap="square" tIns="29175">
            <a:spAutoFit/>
          </a:bodyPr>
          <a:lstStyle/>
          <a:p>
            <a:pPr indent="0" lvl="0" marL="0" rtl="0" algn="ctr">
              <a:lnSpc>
                <a:spcPct val="100000"/>
              </a:lnSpc>
              <a:spcBef>
                <a:spcPts val="200"/>
              </a:spcBef>
              <a:spcAft>
                <a:spcPts val="0"/>
              </a:spcAft>
              <a:buNone/>
            </a:pPr>
            <a:r>
              <a:rPr lang="en" sz="3400">
                <a:latin typeface="Montserrat"/>
                <a:ea typeface="Montserrat"/>
                <a:cs typeface="Montserrat"/>
                <a:sym typeface="Montserrat"/>
              </a:rPr>
              <a:t>THANK YOU</a:t>
            </a:r>
            <a:endParaRPr sz="3400">
              <a:latin typeface="Montserrat"/>
              <a:ea typeface="Montserrat"/>
              <a:cs typeface="Montserrat"/>
              <a:sym typeface="Montserrat"/>
            </a:endParaRPr>
          </a:p>
        </p:txBody>
      </p:sp>
      <p:pic>
        <p:nvPicPr>
          <p:cNvPr id="823" name="Google Shape;823;p54" title="Bitkwa-Logo-New.png"/>
          <p:cNvPicPr preferRelativeResize="0"/>
          <p:nvPr/>
        </p:nvPicPr>
        <p:blipFill>
          <a:blip r:embed="rId28">
            <a:alphaModFix/>
          </a:blip>
          <a:stretch>
            <a:fillRect/>
          </a:stretch>
        </p:blipFill>
        <p:spPr>
          <a:xfrm>
            <a:off x="3819125" y="281996"/>
            <a:ext cx="1505750" cy="616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27" name="Shape 827"/>
        <p:cNvGrpSpPr/>
        <p:nvPr/>
      </p:nvGrpSpPr>
      <p:grpSpPr>
        <a:xfrm>
          <a:off x="0" y="0"/>
          <a:ext cx="0" cy="0"/>
          <a:chOff x="0" y="0"/>
          <a:chExt cx="0" cy="0"/>
        </a:xfrm>
      </p:grpSpPr>
      <p:pic>
        <p:nvPicPr>
          <p:cNvPr id="828" name="Google Shape;828;p55"/>
          <p:cNvPicPr preferRelativeResize="0"/>
          <p:nvPr/>
        </p:nvPicPr>
        <p:blipFill rotWithShape="1">
          <a:blip r:embed="rId3">
            <a:alphaModFix/>
          </a:blip>
          <a:srcRect b="0" l="0" r="0" t="0"/>
          <a:stretch/>
        </p:blipFill>
        <p:spPr>
          <a:xfrm>
            <a:off x="0" y="0"/>
            <a:ext cx="9143358" cy="514313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32" name="Shape 832"/>
        <p:cNvGrpSpPr/>
        <p:nvPr/>
      </p:nvGrpSpPr>
      <p:grpSpPr>
        <a:xfrm>
          <a:off x="0" y="0"/>
          <a:ext cx="0" cy="0"/>
          <a:chOff x="0" y="0"/>
          <a:chExt cx="0" cy="0"/>
        </a:xfrm>
      </p:grpSpPr>
      <p:pic>
        <p:nvPicPr>
          <p:cNvPr id="833" name="Google Shape;833;p56"/>
          <p:cNvPicPr preferRelativeResize="0"/>
          <p:nvPr/>
        </p:nvPicPr>
        <p:blipFill rotWithShape="1">
          <a:blip r:embed="rId3">
            <a:alphaModFix/>
          </a:blip>
          <a:srcRect b="0" l="0" r="0" t="0"/>
          <a:stretch/>
        </p:blipFill>
        <p:spPr>
          <a:xfrm>
            <a:off x="0" y="0"/>
            <a:ext cx="9143358" cy="5143137"/>
          </a:xfrm>
          <a:prstGeom prst="rect">
            <a:avLst/>
          </a:prstGeom>
          <a:noFill/>
          <a:ln>
            <a:noFill/>
          </a:ln>
        </p:spPr>
      </p:pic>
      <p:grpSp>
        <p:nvGrpSpPr>
          <p:cNvPr id="834" name="Google Shape;834;p56"/>
          <p:cNvGrpSpPr/>
          <p:nvPr/>
        </p:nvGrpSpPr>
        <p:grpSpPr>
          <a:xfrm>
            <a:off x="0" y="0"/>
            <a:ext cx="9143611" cy="5143414"/>
            <a:chOff x="0" y="0"/>
            <a:chExt cx="20104685" cy="11309178"/>
          </a:xfrm>
        </p:grpSpPr>
        <p:pic>
          <p:nvPicPr>
            <p:cNvPr id="835" name="Google Shape;835;p56"/>
            <p:cNvPicPr preferRelativeResize="0"/>
            <p:nvPr/>
          </p:nvPicPr>
          <p:blipFill rotWithShape="1">
            <a:blip r:embed="rId4">
              <a:alphaModFix/>
            </a:blip>
            <a:srcRect b="0" l="0" r="0" t="0"/>
            <a:stretch/>
          </p:blipFill>
          <p:spPr>
            <a:xfrm>
              <a:off x="15473454" y="1118980"/>
              <a:ext cx="4630644" cy="3073400"/>
            </a:xfrm>
            <a:prstGeom prst="rect">
              <a:avLst/>
            </a:prstGeom>
            <a:noFill/>
            <a:ln>
              <a:noFill/>
            </a:ln>
          </p:spPr>
        </p:pic>
        <p:sp>
          <p:nvSpPr>
            <p:cNvPr id="836" name="Google Shape;836;p56"/>
            <p:cNvSpPr/>
            <p:nvPr/>
          </p:nvSpPr>
          <p:spPr>
            <a:xfrm>
              <a:off x="14784020" y="5"/>
              <a:ext cx="5320665" cy="3727450"/>
            </a:xfrm>
            <a:custGeom>
              <a:rect b="b" l="l" r="r" t="t"/>
              <a:pathLst>
                <a:path extrusionOk="0" h="3727450" w="5320665">
                  <a:moveTo>
                    <a:pt x="2548750" y="1518386"/>
                  </a:moveTo>
                  <a:lnTo>
                    <a:pt x="1418158" y="1518386"/>
                  </a:lnTo>
                  <a:lnTo>
                    <a:pt x="1027315" y="1910232"/>
                  </a:lnTo>
                  <a:lnTo>
                    <a:pt x="508774" y="1910232"/>
                  </a:lnTo>
                  <a:lnTo>
                    <a:pt x="507403" y="1903044"/>
                  </a:lnTo>
                  <a:lnTo>
                    <a:pt x="496417" y="1885937"/>
                  </a:lnTo>
                  <a:lnTo>
                    <a:pt x="479958" y="1874431"/>
                  </a:lnTo>
                  <a:lnTo>
                    <a:pt x="459549" y="1870227"/>
                  </a:lnTo>
                  <a:lnTo>
                    <a:pt x="438619" y="1874431"/>
                  </a:lnTo>
                  <a:lnTo>
                    <a:pt x="421487" y="1885873"/>
                  </a:lnTo>
                  <a:lnTo>
                    <a:pt x="409905" y="1902841"/>
                  </a:lnTo>
                  <a:lnTo>
                    <a:pt x="405663" y="1923580"/>
                  </a:lnTo>
                  <a:lnTo>
                    <a:pt x="409892" y="1944077"/>
                  </a:lnTo>
                  <a:lnTo>
                    <a:pt x="421360" y="1960981"/>
                  </a:lnTo>
                  <a:lnTo>
                    <a:pt x="438200" y="1972462"/>
                  </a:lnTo>
                  <a:lnTo>
                    <a:pt x="458546" y="1976704"/>
                  </a:lnTo>
                  <a:lnTo>
                    <a:pt x="479526" y="1972475"/>
                  </a:lnTo>
                  <a:lnTo>
                    <a:pt x="496290" y="1961045"/>
                  </a:lnTo>
                  <a:lnTo>
                    <a:pt x="507390" y="1944281"/>
                  </a:lnTo>
                  <a:lnTo>
                    <a:pt x="508952" y="1936432"/>
                  </a:lnTo>
                  <a:lnTo>
                    <a:pt x="1037691" y="1936432"/>
                  </a:lnTo>
                  <a:lnTo>
                    <a:pt x="1430489" y="1543837"/>
                  </a:lnTo>
                  <a:lnTo>
                    <a:pt x="2548750" y="1543837"/>
                  </a:lnTo>
                  <a:lnTo>
                    <a:pt x="2548750" y="1518386"/>
                  </a:lnTo>
                  <a:close/>
                </a:path>
                <a:path extrusionOk="0" h="3727450" w="5320665">
                  <a:moveTo>
                    <a:pt x="5320068" y="842670"/>
                  </a:moveTo>
                  <a:lnTo>
                    <a:pt x="5061407" y="842670"/>
                  </a:lnTo>
                  <a:lnTo>
                    <a:pt x="4791621" y="573354"/>
                  </a:lnTo>
                  <a:lnTo>
                    <a:pt x="3297351" y="573862"/>
                  </a:lnTo>
                  <a:lnTo>
                    <a:pt x="3298342" y="627227"/>
                  </a:lnTo>
                  <a:lnTo>
                    <a:pt x="4770361" y="625995"/>
                  </a:lnTo>
                  <a:lnTo>
                    <a:pt x="5038674" y="895794"/>
                  </a:lnTo>
                  <a:lnTo>
                    <a:pt x="5320068" y="895794"/>
                  </a:lnTo>
                  <a:lnTo>
                    <a:pt x="5320068" y="842670"/>
                  </a:lnTo>
                  <a:close/>
                </a:path>
                <a:path extrusionOk="0" h="3727450" w="5320665">
                  <a:moveTo>
                    <a:pt x="5320081" y="1032675"/>
                  </a:moveTo>
                  <a:lnTo>
                    <a:pt x="4859312" y="1032675"/>
                  </a:lnTo>
                  <a:lnTo>
                    <a:pt x="4528731" y="1362989"/>
                  </a:lnTo>
                  <a:lnTo>
                    <a:pt x="4383354" y="1362989"/>
                  </a:lnTo>
                  <a:lnTo>
                    <a:pt x="3837927" y="817956"/>
                  </a:lnTo>
                  <a:lnTo>
                    <a:pt x="3144659" y="817956"/>
                  </a:lnTo>
                  <a:lnTo>
                    <a:pt x="2854883" y="1108189"/>
                  </a:lnTo>
                  <a:lnTo>
                    <a:pt x="2531999" y="785342"/>
                  </a:lnTo>
                  <a:lnTo>
                    <a:pt x="2783446" y="785342"/>
                  </a:lnTo>
                  <a:lnTo>
                    <a:pt x="3158744" y="410311"/>
                  </a:lnTo>
                  <a:lnTo>
                    <a:pt x="4380496" y="410311"/>
                  </a:lnTo>
                  <a:lnTo>
                    <a:pt x="4790579" y="0"/>
                  </a:lnTo>
                  <a:lnTo>
                    <a:pt x="4754372" y="0"/>
                  </a:lnTo>
                  <a:lnTo>
                    <a:pt x="4370108" y="383870"/>
                  </a:lnTo>
                  <a:lnTo>
                    <a:pt x="3185210" y="383870"/>
                  </a:lnTo>
                  <a:lnTo>
                    <a:pt x="3460407" y="108877"/>
                  </a:lnTo>
                  <a:lnTo>
                    <a:pt x="4495139" y="108877"/>
                  </a:lnTo>
                  <a:lnTo>
                    <a:pt x="4604067" y="0"/>
                  </a:lnTo>
                  <a:lnTo>
                    <a:pt x="4566412" y="0"/>
                  </a:lnTo>
                  <a:lnTo>
                    <a:pt x="4484243" y="82207"/>
                  </a:lnTo>
                  <a:lnTo>
                    <a:pt x="3449548" y="82207"/>
                  </a:lnTo>
                  <a:lnTo>
                    <a:pt x="3147987" y="383870"/>
                  </a:lnTo>
                  <a:lnTo>
                    <a:pt x="2731071" y="383870"/>
                  </a:lnTo>
                  <a:lnTo>
                    <a:pt x="2347417" y="0"/>
                  </a:lnTo>
                  <a:lnTo>
                    <a:pt x="1782241" y="0"/>
                  </a:lnTo>
                  <a:lnTo>
                    <a:pt x="1781873" y="22898"/>
                  </a:lnTo>
                  <a:lnTo>
                    <a:pt x="2331809" y="21920"/>
                  </a:lnTo>
                  <a:lnTo>
                    <a:pt x="2720200" y="410311"/>
                  </a:lnTo>
                  <a:lnTo>
                    <a:pt x="3121545" y="410311"/>
                  </a:lnTo>
                  <a:lnTo>
                    <a:pt x="2772575" y="759409"/>
                  </a:lnTo>
                  <a:lnTo>
                    <a:pt x="2505938" y="759294"/>
                  </a:lnTo>
                  <a:lnTo>
                    <a:pt x="2289835" y="543217"/>
                  </a:lnTo>
                  <a:lnTo>
                    <a:pt x="1844167" y="542785"/>
                  </a:lnTo>
                  <a:lnTo>
                    <a:pt x="1836978" y="532168"/>
                  </a:lnTo>
                  <a:lnTo>
                    <a:pt x="1820164" y="520915"/>
                  </a:lnTo>
                  <a:lnTo>
                    <a:pt x="1799602" y="516788"/>
                  </a:lnTo>
                  <a:lnTo>
                    <a:pt x="1779054" y="520700"/>
                  </a:lnTo>
                  <a:lnTo>
                    <a:pt x="1762252" y="531990"/>
                  </a:lnTo>
                  <a:lnTo>
                    <a:pt x="1750898" y="548830"/>
                  </a:lnTo>
                  <a:lnTo>
                    <a:pt x="1746745" y="569417"/>
                  </a:lnTo>
                  <a:lnTo>
                    <a:pt x="1750898" y="590143"/>
                  </a:lnTo>
                  <a:lnTo>
                    <a:pt x="1762252" y="606844"/>
                  </a:lnTo>
                  <a:lnTo>
                    <a:pt x="1779054" y="617982"/>
                  </a:lnTo>
                  <a:lnTo>
                    <a:pt x="1799602" y="622046"/>
                  </a:lnTo>
                  <a:lnTo>
                    <a:pt x="1820164" y="617982"/>
                  </a:lnTo>
                  <a:lnTo>
                    <a:pt x="1836978" y="606844"/>
                  </a:lnTo>
                  <a:lnTo>
                    <a:pt x="1848332" y="590143"/>
                  </a:lnTo>
                  <a:lnTo>
                    <a:pt x="1852472" y="569506"/>
                  </a:lnTo>
                  <a:lnTo>
                    <a:pt x="2278938" y="570141"/>
                  </a:lnTo>
                  <a:lnTo>
                    <a:pt x="2468270" y="759282"/>
                  </a:lnTo>
                  <a:lnTo>
                    <a:pt x="1668653" y="758913"/>
                  </a:lnTo>
                  <a:lnTo>
                    <a:pt x="1470520" y="561022"/>
                  </a:lnTo>
                  <a:lnTo>
                    <a:pt x="643813" y="561022"/>
                  </a:lnTo>
                  <a:lnTo>
                    <a:pt x="643813" y="586714"/>
                  </a:lnTo>
                  <a:lnTo>
                    <a:pt x="1458683" y="586714"/>
                  </a:lnTo>
                  <a:lnTo>
                    <a:pt x="1657337" y="785342"/>
                  </a:lnTo>
                  <a:lnTo>
                    <a:pt x="2494369" y="785342"/>
                  </a:lnTo>
                  <a:lnTo>
                    <a:pt x="2836253" y="1126858"/>
                  </a:lnTo>
                  <a:lnTo>
                    <a:pt x="2661412" y="1301978"/>
                  </a:lnTo>
                  <a:lnTo>
                    <a:pt x="2573426" y="1301940"/>
                  </a:lnTo>
                  <a:lnTo>
                    <a:pt x="2171738" y="900226"/>
                  </a:lnTo>
                  <a:lnTo>
                    <a:pt x="1225461" y="900226"/>
                  </a:lnTo>
                  <a:lnTo>
                    <a:pt x="1226439" y="952855"/>
                  </a:lnTo>
                  <a:lnTo>
                    <a:pt x="2149970" y="952855"/>
                  </a:lnTo>
                  <a:lnTo>
                    <a:pt x="2499004" y="1301902"/>
                  </a:lnTo>
                  <a:lnTo>
                    <a:pt x="1078166" y="1301216"/>
                  </a:lnTo>
                  <a:lnTo>
                    <a:pt x="809891" y="1570291"/>
                  </a:lnTo>
                  <a:lnTo>
                    <a:pt x="449173" y="1570291"/>
                  </a:lnTo>
                  <a:lnTo>
                    <a:pt x="450151" y="1623644"/>
                  </a:lnTo>
                  <a:lnTo>
                    <a:pt x="831596" y="1623644"/>
                  </a:lnTo>
                  <a:lnTo>
                    <a:pt x="1100442" y="1354594"/>
                  </a:lnTo>
                  <a:lnTo>
                    <a:pt x="2551709" y="1354594"/>
                  </a:lnTo>
                  <a:lnTo>
                    <a:pt x="2948495" y="1751380"/>
                  </a:lnTo>
                  <a:lnTo>
                    <a:pt x="3461461" y="1751380"/>
                  </a:lnTo>
                  <a:lnTo>
                    <a:pt x="3611118" y="1900859"/>
                  </a:lnTo>
                  <a:lnTo>
                    <a:pt x="4210507" y="1900859"/>
                  </a:lnTo>
                  <a:lnTo>
                    <a:pt x="4378261" y="2068614"/>
                  </a:lnTo>
                  <a:lnTo>
                    <a:pt x="3354654" y="2068614"/>
                  </a:lnTo>
                  <a:lnTo>
                    <a:pt x="3001784" y="2422169"/>
                  </a:lnTo>
                  <a:lnTo>
                    <a:pt x="2624823" y="2422169"/>
                  </a:lnTo>
                  <a:lnTo>
                    <a:pt x="2219134" y="2015998"/>
                  </a:lnTo>
                  <a:lnTo>
                    <a:pt x="1799628" y="2015998"/>
                  </a:lnTo>
                  <a:lnTo>
                    <a:pt x="1799107" y="2042160"/>
                  </a:lnTo>
                  <a:lnTo>
                    <a:pt x="2208758" y="2042160"/>
                  </a:lnTo>
                  <a:lnTo>
                    <a:pt x="2614460" y="2448344"/>
                  </a:lnTo>
                  <a:lnTo>
                    <a:pt x="2975660" y="2448344"/>
                  </a:lnTo>
                  <a:lnTo>
                    <a:pt x="2843733" y="2580538"/>
                  </a:lnTo>
                  <a:lnTo>
                    <a:pt x="2166086" y="2580538"/>
                  </a:lnTo>
                  <a:lnTo>
                    <a:pt x="1901431" y="2315921"/>
                  </a:lnTo>
                  <a:lnTo>
                    <a:pt x="250012" y="2315921"/>
                  </a:lnTo>
                  <a:lnTo>
                    <a:pt x="0" y="2566466"/>
                  </a:lnTo>
                  <a:lnTo>
                    <a:pt x="18275" y="2585758"/>
                  </a:lnTo>
                  <a:lnTo>
                    <a:pt x="261391" y="2343099"/>
                  </a:lnTo>
                  <a:lnTo>
                    <a:pt x="1891550" y="2343099"/>
                  </a:lnTo>
                  <a:lnTo>
                    <a:pt x="2128875" y="2580538"/>
                  </a:lnTo>
                  <a:lnTo>
                    <a:pt x="1455699" y="2580538"/>
                  </a:lnTo>
                  <a:lnTo>
                    <a:pt x="1455699" y="2606738"/>
                  </a:lnTo>
                  <a:lnTo>
                    <a:pt x="2155545" y="2607233"/>
                  </a:lnTo>
                  <a:lnTo>
                    <a:pt x="3099206" y="3551288"/>
                  </a:lnTo>
                  <a:lnTo>
                    <a:pt x="4025696" y="3550513"/>
                  </a:lnTo>
                  <a:lnTo>
                    <a:pt x="4202112" y="3726916"/>
                  </a:lnTo>
                  <a:lnTo>
                    <a:pt x="5320068" y="3727412"/>
                  </a:lnTo>
                  <a:lnTo>
                    <a:pt x="5320068" y="3701199"/>
                  </a:lnTo>
                  <a:lnTo>
                    <a:pt x="4212475" y="3701199"/>
                  </a:lnTo>
                  <a:lnTo>
                    <a:pt x="4036580" y="3524821"/>
                  </a:lnTo>
                  <a:lnTo>
                    <a:pt x="3110560" y="3524821"/>
                  </a:lnTo>
                  <a:lnTo>
                    <a:pt x="2192807" y="2607259"/>
                  </a:lnTo>
                  <a:lnTo>
                    <a:pt x="2855099" y="2607703"/>
                  </a:lnTo>
                  <a:lnTo>
                    <a:pt x="3014370" y="2448344"/>
                  </a:lnTo>
                  <a:lnTo>
                    <a:pt x="3646703" y="2448344"/>
                  </a:lnTo>
                  <a:lnTo>
                    <a:pt x="4220388" y="3021304"/>
                  </a:lnTo>
                  <a:lnTo>
                    <a:pt x="5320068" y="3021304"/>
                  </a:lnTo>
                  <a:lnTo>
                    <a:pt x="5320068" y="2995091"/>
                  </a:lnTo>
                  <a:lnTo>
                    <a:pt x="4230255" y="2995091"/>
                  </a:lnTo>
                  <a:lnTo>
                    <a:pt x="3657079" y="2422169"/>
                  </a:lnTo>
                  <a:lnTo>
                    <a:pt x="3040532" y="2422169"/>
                  </a:lnTo>
                  <a:lnTo>
                    <a:pt x="3367011" y="2095525"/>
                  </a:lnTo>
                  <a:lnTo>
                    <a:pt x="4405173" y="2095525"/>
                  </a:lnTo>
                  <a:lnTo>
                    <a:pt x="4683404" y="2373744"/>
                  </a:lnTo>
                  <a:lnTo>
                    <a:pt x="5142446" y="2373744"/>
                  </a:lnTo>
                  <a:lnTo>
                    <a:pt x="5142446" y="2346553"/>
                  </a:lnTo>
                  <a:lnTo>
                    <a:pt x="4693272" y="2346553"/>
                  </a:lnTo>
                  <a:lnTo>
                    <a:pt x="4442244" y="2095525"/>
                  </a:lnTo>
                  <a:lnTo>
                    <a:pt x="5200751" y="2095525"/>
                  </a:lnTo>
                  <a:lnTo>
                    <a:pt x="5320068" y="1976056"/>
                  </a:lnTo>
                  <a:lnTo>
                    <a:pt x="5320068" y="1937702"/>
                  </a:lnTo>
                  <a:lnTo>
                    <a:pt x="5188877" y="2068614"/>
                  </a:lnTo>
                  <a:lnTo>
                    <a:pt x="4415333" y="2068614"/>
                  </a:lnTo>
                  <a:lnTo>
                    <a:pt x="4221391" y="1874659"/>
                  </a:lnTo>
                  <a:lnTo>
                    <a:pt x="3621494" y="1874659"/>
                  </a:lnTo>
                  <a:lnTo>
                    <a:pt x="3498189" y="1751380"/>
                  </a:lnTo>
                  <a:lnTo>
                    <a:pt x="4686363" y="1751380"/>
                  </a:lnTo>
                  <a:lnTo>
                    <a:pt x="4691723" y="1746021"/>
                  </a:lnTo>
                  <a:lnTo>
                    <a:pt x="4823739" y="1877885"/>
                  </a:lnTo>
                  <a:lnTo>
                    <a:pt x="5293652" y="1877885"/>
                  </a:lnTo>
                  <a:lnTo>
                    <a:pt x="5320081" y="1851660"/>
                  </a:lnTo>
                  <a:lnTo>
                    <a:pt x="5320081" y="1777746"/>
                  </a:lnTo>
                  <a:lnTo>
                    <a:pt x="5272887" y="1825244"/>
                  </a:lnTo>
                  <a:lnTo>
                    <a:pt x="4845964" y="1825244"/>
                  </a:lnTo>
                  <a:lnTo>
                    <a:pt x="4729162" y="1708543"/>
                  </a:lnTo>
                  <a:lnTo>
                    <a:pt x="5058448" y="1379054"/>
                  </a:lnTo>
                  <a:lnTo>
                    <a:pt x="5320068" y="1379054"/>
                  </a:lnTo>
                  <a:lnTo>
                    <a:pt x="5320068" y="1325803"/>
                  </a:lnTo>
                  <a:lnTo>
                    <a:pt x="5036693" y="1325943"/>
                  </a:lnTo>
                  <a:lnTo>
                    <a:pt x="4691494" y="1670900"/>
                  </a:lnTo>
                  <a:lnTo>
                    <a:pt x="4644415" y="1623860"/>
                  </a:lnTo>
                  <a:lnTo>
                    <a:pt x="4644415" y="1698752"/>
                  </a:lnTo>
                  <a:lnTo>
                    <a:pt x="3445548" y="1698752"/>
                  </a:lnTo>
                  <a:lnTo>
                    <a:pt x="3408781" y="1661998"/>
                  </a:lnTo>
                  <a:lnTo>
                    <a:pt x="3408781" y="1698752"/>
                  </a:lnTo>
                  <a:lnTo>
                    <a:pt x="2970238" y="1698752"/>
                  </a:lnTo>
                  <a:lnTo>
                    <a:pt x="2626080" y="1354594"/>
                  </a:lnTo>
                  <a:lnTo>
                    <a:pt x="2683624" y="1354594"/>
                  </a:lnTo>
                  <a:lnTo>
                    <a:pt x="2874022" y="1164590"/>
                  </a:lnTo>
                  <a:lnTo>
                    <a:pt x="3408781" y="1698752"/>
                  </a:lnTo>
                  <a:lnTo>
                    <a:pt x="3408781" y="1661998"/>
                  </a:lnTo>
                  <a:lnTo>
                    <a:pt x="2892666" y="1145971"/>
                  </a:lnTo>
                  <a:lnTo>
                    <a:pt x="3166884" y="872312"/>
                  </a:lnTo>
                  <a:lnTo>
                    <a:pt x="3817162" y="872312"/>
                  </a:lnTo>
                  <a:lnTo>
                    <a:pt x="4308322" y="1362989"/>
                  </a:lnTo>
                  <a:lnTo>
                    <a:pt x="3476218" y="1362989"/>
                  </a:lnTo>
                  <a:lnTo>
                    <a:pt x="3476218" y="1389418"/>
                  </a:lnTo>
                  <a:lnTo>
                    <a:pt x="4334383" y="1389037"/>
                  </a:lnTo>
                  <a:lnTo>
                    <a:pt x="4644415" y="1698752"/>
                  </a:lnTo>
                  <a:lnTo>
                    <a:pt x="4644415" y="1623860"/>
                  </a:lnTo>
                  <a:lnTo>
                    <a:pt x="4409389" y="1388999"/>
                  </a:lnTo>
                  <a:lnTo>
                    <a:pt x="4539602" y="1388935"/>
                  </a:lnTo>
                  <a:lnTo>
                    <a:pt x="4870678" y="1059332"/>
                  </a:lnTo>
                  <a:lnTo>
                    <a:pt x="5320081" y="1059332"/>
                  </a:lnTo>
                  <a:lnTo>
                    <a:pt x="5320081" y="1032675"/>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837" name="Google Shape;837;p56"/>
            <p:cNvPicPr preferRelativeResize="0"/>
            <p:nvPr/>
          </p:nvPicPr>
          <p:blipFill rotWithShape="1">
            <a:blip r:embed="rId5">
              <a:alphaModFix/>
            </a:blip>
            <a:srcRect b="0" l="0" r="0" t="0"/>
            <a:stretch/>
          </p:blipFill>
          <p:spPr>
            <a:xfrm>
              <a:off x="17279400" y="1477134"/>
              <a:ext cx="107221" cy="106478"/>
            </a:xfrm>
            <a:prstGeom prst="rect">
              <a:avLst/>
            </a:prstGeom>
            <a:noFill/>
            <a:ln>
              <a:noFill/>
            </a:ln>
          </p:spPr>
        </p:pic>
        <p:sp>
          <p:nvSpPr>
            <p:cNvPr id="838" name="Google Shape;838;p56"/>
            <p:cNvSpPr/>
            <p:nvPr/>
          </p:nvSpPr>
          <p:spPr>
            <a:xfrm>
              <a:off x="16539164" y="1970778"/>
              <a:ext cx="106044" cy="107314"/>
            </a:xfrm>
            <a:custGeom>
              <a:rect b="b" l="l" r="r" t="t"/>
              <a:pathLst>
                <a:path extrusionOk="0" h="107314" w="106044">
                  <a:moveTo>
                    <a:pt x="52375" y="0"/>
                  </a:moveTo>
                  <a:lnTo>
                    <a:pt x="32036" y="4804"/>
                  </a:lnTo>
                  <a:lnTo>
                    <a:pt x="15636" y="16420"/>
                  </a:lnTo>
                  <a:lnTo>
                    <a:pt x="4512" y="33413"/>
                  </a:lnTo>
                  <a:lnTo>
                    <a:pt x="0" y="54343"/>
                  </a:lnTo>
                  <a:lnTo>
                    <a:pt x="4584" y="74875"/>
                  </a:lnTo>
                  <a:lnTo>
                    <a:pt x="15829" y="91601"/>
                  </a:lnTo>
                  <a:lnTo>
                    <a:pt x="32252" y="102858"/>
                  </a:lnTo>
                  <a:lnTo>
                    <a:pt x="52375" y="106981"/>
                  </a:lnTo>
                  <a:lnTo>
                    <a:pt x="72819" y="102986"/>
                  </a:lnTo>
                  <a:lnTo>
                    <a:pt x="89824" y="91901"/>
                  </a:lnTo>
                  <a:lnTo>
                    <a:pt x="101449" y="75074"/>
                  </a:lnTo>
                  <a:lnTo>
                    <a:pt x="105755" y="53851"/>
                  </a:lnTo>
                  <a:lnTo>
                    <a:pt x="101583" y="33033"/>
                  </a:lnTo>
                  <a:lnTo>
                    <a:pt x="90181" y="15900"/>
                  </a:lnTo>
                  <a:lnTo>
                    <a:pt x="73221" y="4279"/>
                  </a:lnTo>
                  <a:lnTo>
                    <a:pt x="52375"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839" name="Google Shape;839;p56"/>
            <p:cNvPicPr preferRelativeResize="0"/>
            <p:nvPr/>
          </p:nvPicPr>
          <p:blipFill rotWithShape="1">
            <a:blip r:embed="rId6">
              <a:alphaModFix/>
            </a:blip>
            <a:srcRect b="0" l="0" r="0" t="0"/>
            <a:stretch/>
          </p:blipFill>
          <p:spPr>
            <a:xfrm>
              <a:off x="16636518" y="2289252"/>
              <a:ext cx="105755" cy="105724"/>
            </a:xfrm>
            <a:prstGeom prst="rect">
              <a:avLst/>
            </a:prstGeom>
            <a:noFill/>
            <a:ln>
              <a:noFill/>
            </a:ln>
          </p:spPr>
        </p:pic>
        <p:pic>
          <p:nvPicPr>
            <p:cNvPr id="840" name="Google Shape;840;p56"/>
            <p:cNvPicPr preferRelativeResize="0"/>
            <p:nvPr/>
          </p:nvPicPr>
          <p:blipFill rotWithShape="1">
            <a:blip r:embed="rId7">
              <a:alphaModFix/>
            </a:blip>
            <a:srcRect b="0" l="0" r="0" t="0"/>
            <a:stretch/>
          </p:blipFill>
          <p:spPr>
            <a:xfrm>
              <a:off x="18932269" y="1826247"/>
              <a:ext cx="105253" cy="105494"/>
            </a:xfrm>
            <a:prstGeom prst="rect">
              <a:avLst/>
            </a:prstGeom>
            <a:noFill/>
            <a:ln>
              <a:noFill/>
            </a:ln>
          </p:spPr>
        </p:pic>
        <p:pic>
          <p:nvPicPr>
            <p:cNvPr id="841" name="Google Shape;841;p56"/>
            <p:cNvPicPr preferRelativeResize="0"/>
            <p:nvPr/>
          </p:nvPicPr>
          <p:blipFill rotWithShape="1">
            <a:blip r:embed="rId8">
              <a:alphaModFix/>
            </a:blip>
            <a:srcRect b="0" l="0" r="0" t="0"/>
            <a:stretch/>
          </p:blipFill>
          <p:spPr>
            <a:xfrm>
              <a:off x="19592922" y="980037"/>
              <a:ext cx="106248" cy="105253"/>
            </a:xfrm>
            <a:prstGeom prst="rect">
              <a:avLst/>
            </a:prstGeom>
            <a:noFill/>
            <a:ln>
              <a:noFill/>
            </a:ln>
          </p:spPr>
        </p:pic>
        <p:pic>
          <p:nvPicPr>
            <p:cNvPr id="842" name="Google Shape;842;p56"/>
            <p:cNvPicPr preferRelativeResize="0"/>
            <p:nvPr/>
          </p:nvPicPr>
          <p:blipFill rotWithShape="1">
            <a:blip r:embed="rId9">
              <a:alphaModFix/>
            </a:blip>
            <a:srcRect b="0" l="0" r="0" t="0"/>
            <a:stretch/>
          </p:blipFill>
          <p:spPr>
            <a:xfrm>
              <a:off x="17457280" y="344332"/>
              <a:ext cx="105253" cy="105745"/>
            </a:xfrm>
            <a:prstGeom prst="rect">
              <a:avLst/>
            </a:prstGeom>
            <a:noFill/>
            <a:ln>
              <a:noFill/>
            </a:ln>
          </p:spPr>
        </p:pic>
        <p:pic>
          <p:nvPicPr>
            <p:cNvPr id="843" name="Google Shape;843;p56"/>
            <p:cNvPicPr preferRelativeResize="0"/>
            <p:nvPr/>
          </p:nvPicPr>
          <p:blipFill rotWithShape="1">
            <a:blip r:embed="rId10">
              <a:alphaModFix/>
            </a:blip>
            <a:srcRect b="0" l="0" r="0" t="0"/>
            <a:stretch/>
          </p:blipFill>
          <p:spPr>
            <a:xfrm>
              <a:off x="18211817" y="1314321"/>
              <a:ext cx="104269" cy="106740"/>
            </a:xfrm>
            <a:prstGeom prst="rect">
              <a:avLst/>
            </a:prstGeom>
            <a:noFill/>
            <a:ln>
              <a:noFill/>
            </a:ln>
          </p:spPr>
        </p:pic>
        <p:pic>
          <p:nvPicPr>
            <p:cNvPr id="844" name="Google Shape;844;p56"/>
            <p:cNvPicPr preferRelativeResize="0"/>
            <p:nvPr/>
          </p:nvPicPr>
          <p:blipFill rotWithShape="1">
            <a:blip r:embed="rId11">
              <a:alphaModFix/>
            </a:blip>
            <a:srcRect b="0" l="0" r="0" t="0"/>
            <a:stretch/>
          </p:blipFill>
          <p:spPr>
            <a:xfrm>
              <a:off x="18389718" y="2379675"/>
              <a:ext cx="105242" cy="106248"/>
            </a:xfrm>
            <a:prstGeom prst="rect">
              <a:avLst/>
            </a:prstGeom>
            <a:noFill/>
            <a:ln>
              <a:noFill/>
            </a:ln>
          </p:spPr>
        </p:pic>
        <p:sp>
          <p:nvSpPr>
            <p:cNvPr id="845" name="Google Shape;845;p56"/>
            <p:cNvSpPr/>
            <p:nvPr/>
          </p:nvSpPr>
          <p:spPr>
            <a:xfrm>
              <a:off x="18956001" y="2942007"/>
              <a:ext cx="107315" cy="106680"/>
            </a:xfrm>
            <a:custGeom>
              <a:rect b="b" l="l" r="r" t="t"/>
              <a:pathLst>
                <a:path extrusionOk="0" h="106680" w="107315">
                  <a:moveTo>
                    <a:pt x="53359" y="0"/>
                  </a:moveTo>
                  <a:lnTo>
                    <a:pt x="32724" y="4095"/>
                  </a:lnTo>
                  <a:lnTo>
                    <a:pt x="15748" y="15345"/>
                  </a:lnTo>
                  <a:lnTo>
                    <a:pt x="4238" y="32194"/>
                  </a:lnTo>
                  <a:lnTo>
                    <a:pt x="0" y="53087"/>
                  </a:lnTo>
                  <a:lnTo>
                    <a:pt x="4230" y="73748"/>
                  </a:lnTo>
                  <a:lnTo>
                    <a:pt x="15685" y="90728"/>
                  </a:lnTo>
                  <a:lnTo>
                    <a:pt x="32512" y="102233"/>
                  </a:lnTo>
                  <a:lnTo>
                    <a:pt x="52857" y="106467"/>
                  </a:lnTo>
                  <a:lnTo>
                    <a:pt x="73431" y="102367"/>
                  </a:lnTo>
                  <a:lnTo>
                    <a:pt x="90346" y="91086"/>
                  </a:lnTo>
                  <a:lnTo>
                    <a:pt x="101982" y="74150"/>
                  </a:lnTo>
                  <a:lnTo>
                    <a:pt x="106719" y="53087"/>
                  </a:lnTo>
                  <a:lnTo>
                    <a:pt x="101990" y="32604"/>
                  </a:lnTo>
                  <a:lnTo>
                    <a:pt x="90409" y="15710"/>
                  </a:lnTo>
                  <a:lnTo>
                    <a:pt x="73643" y="4232"/>
                  </a:lnTo>
                  <a:lnTo>
                    <a:pt x="53359"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846" name="Google Shape;846;p56"/>
            <p:cNvPicPr preferRelativeResize="0"/>
            <p:nvPr/>
          </p:nvPicPr>
          <p:blipFill rotWithShape="1">
            <a:blip r:embed="rId12">
              <a:alphaModFix/>
            </a:blip>
            <a:srcRect b="0" l="0" r="0" t="0"/>
            <a:stretch/>
          </p:blipFill>
          <p:spPr>
            <a:xfrm>
              <a:off x="14726693" y="2527417"/>
              <a:ext cx="106269" cy="106499"/>
            </a:xfrm>
            <a:prstGeom prst="rect">
              <a:avLst/>
            </a:prstGeom>
            <a:noFill/>
            <a:ln>
              <a:noFill/>
            </a:ln>
          </p:spPr>
        </p:pic>
        <p:sp>
          <p:nvSpPr>
            <p:cNvPr id="847" name="Google Shape;847;p56"/>
            <p:cNvSpPr/>
            <p:nvPr/>
          </p:nvSpPr>
          <p:spPr>
            <a:xfrm>
              <a:off x="16196259" y="2293943"/>
              <a:ext cx="3748405" cy="349250"/>
            </a:xfrm>
            <a:custGeom>
              <a:rect b="b" l="l" r="r" t="t"/>
              <a:pathLst>
                <a:path extrusionOk="0" h="349250" w="3748405">
                  <a:moveTo>
                    <a:pt x="105244" y="295757"/>
                  </a:moveTo>
                  <a:lnTo>
                    <a:pt x="101066" y="274840"/>
                  </a:lnTo>
                  <a:lnTo>
                    <a:pt x="89662" y="257987"/>
                  </a:lnTo>
                  <a:lnTo>
                    <a:pt x="72707" y="246735"/>
                  </a:lnTo>
                  <a:lnTo>
                    <a:pt x="51854" y="242633"/>
                  </a:lnTo>
                  <a:lnTo>
                    <a:pt x="31318" y="246735"/>
                  </a:lnTo>
                  <a:lnTo>
                    <a:pt x="14605" y="257987"/>
                  </a:lnTo>
                  <a:lnTo>
                    <a:pt x="3568" y="274840"/>
                  </a:lnTo>
                  <a:lnTo>
                    <a:pt x="0" y="295757"/>
                  </a:lnTo>
                  <a:lnTo>
                    <a:pt x="4000" y="316382"/>
                  </a:lnTo>
                  <a:lnTo>
                    <a:pt x="14998" y="333349"/>
                  </a:lnTo>
                  <a:lnTo>
                    <a:pt x="31457" y="344855"/>
                  </a:lnTo>
                  <a:lnTo>
                    <a:pt x="51854" y="349084"/>
                  </a:lnTo>
                  <a:lnTo>
                    <a:pt x="72771" y="344335"/>
                  </a:lnTo>
                  <a:lnTo>
                    <a:pt x="89852" y="332892"/>
                  </a:lnTo>
                  <a:lnTo>
                    <a:pt x="101282" y="316217"/>
                  </a:lnTo>
                  <a:lnTo>
                    <a:pt x="105244" y="295757"/>
                  </a:lnTo>
                  <a:close/>
                </a:path>
                <a:path extrusionOk="0" h="349250" w="3748405">
                  <a:moveTo>
                    <a:pt x="3747986" y="52628"/>
                  </a:moveTo>
                  <a:lnTo>
                    <a:pt x="3743820" y="32626"/>
                  </a:lnTo>
                  <a:lnTo>
                    <a:pt x="3732428" y="15849"/>
                  </a:lnTo>
                  <a:lnTo>
                    <a:pt x="3715474" y="4292"/>
                  </a:lnTo>
                  <a:lnTo>
                    <a:pt x="3694633" y="0"/>
                  </a:lnTo>
                  <a:lnTo>
                    <a:pt x="3674275" y="4292"/>
                  </a:lnTo>
                  <a:lnTo>
                    <a:pt x="3657435" y="15849"/>
                  </a:lnTo>
                  <a:lnTo>
                    <a:pt x="3645979" y="32626"/>
                  </a:lnTo>
                  <a:lnTo>
                    <a:pt x="3641737" y="52628"/>
                  </a:lnTo>
                  <a:lnTo>
                    <a:pt x="3645979" y="73406"/>
                  </a:lnTo>
                  <a:lnTo>
                    <a:pt x="3657435" y="90271"/>
                  </a:lnTo>
                  <a:lnTo>
                    <a:pt x="3674275" y="101714"/>
                  </a:lnTo>
                  <a:lnTo>
                    <a:pt x="3694633" y="106248"/>
                  </a:lnTo>
                  <a:lnTo>
                    <a:pt x="3715474" y="101930"/>
                  </a:lnTo>
                  <a:lnTo>
                    <a:pt x="3732428" y="90271"/>
                  </a:lnTo>
                  <a:lnTo>
                    <a:pt x="3743820" y="73202"/>
                  </a:lnTo>
                  <a:lnTo>
                    <a:pt x="3747986" y="52628"/>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848" name="Google Shape;848;p56"/>
            <p:cNvPicPr preferRelativeResize="0"/>
            <p:nvPr/>
          </p:nvPicPr>
          <p:blipFill rotWithShape="1">
            <a:blip r:embed="rId13">
              <a:alphaModFix/>
            </a:blip>
            <a:srcRect b="0" l="0" r="0" t="0"/>
            <a:stretch/>
          </p:blipFill>
          <p:spPr>
            <a:xfrm>
              <a:off x="18092241" y="2029340"/>
              <a:ext cx="104761" cy="106719"/>
            </a:xfrm>
            <a:prstGeom prst="rect">
              <a:avLst/>
            </a:prstGeom>
            <a:noFill/>
            <a:ln>
              <a:noFill/>
            </a:ln>
          </p:spPr>
        </p:pic>
        <p:pic>
          <p:nvPicPr>
            <p:cNvPr id="849" name="Google Shape;849;p56"/>
            <p:cNvPicPr preferRelativeResize="0"/>
            <p:nvPr/>
          </p:nvPicPr>
          <p:blipFill rotWithShape="1">
            <a:blip r:embed="rId14">
              <a:alphaModFix/>
            </a:blip>
            <a:srcRect b="0" l="0" r="0" t="0"/>
            <a:stretch/>
          </p:blipFill>
          <p:spPr>
            <a:xfrm>
              <a:off x="18186121" y="43170"/>
              <a:ext cx="105755" cy="105002"/>
            </a:xfrm>
            <a:prstGeom prst="rect">
              <a:avLst/>
            </a:prstGeom>
            <a:noFill/>
            <a:ln>
              <a:noFill/>
            </a:ln>
          </p:spPr>
        </p:pic>
        <p:pic>
          <p:nvPicPr>
            <p:cNvPr id="850" name="Google Shape;850;p56"/>
            <p:cNvPicPr preferRelativeResize="0"/>
            <p:nvPr/>
          </p:nvPicPr>
          <p:blipFill rotWithShape="1">
            <a:blip r:embed="rId15">
              <a:alphaModFix/>
            </a:blip>
            <a:srcRect b="0" l="0" r="0" t="0"/>
            <a:stretch/>
          </p:blipFill>
          <p:spPr>
            <a:xfrm>
              <a:off x="19106696" y="344332"/>
              <a:ext cx="104761" cy="105745"/>
            </a:xfrm>
            <a:prstGeom prst="rect">
              <a:avLst/>
            </a:prstGeom>
            <a:noFill/>
            <a:ln>
              <a:noFill/>
            </a:ln>
          </p:spPr>
        </p:pic>
        <p:sp>
          <p:nvSpPr>
            <p:cNvPr id="851" name="Google Shape;851;p56"/>
            <p:cNvSpPr/>
            <p:nvPr/>
          </p:nvSpPr>
          <p:spPr>
            <a:xfrm>
              <a:off x="15388335" y="520741"/>
              <a:ext cx="106044" cy="106679"/>
            </a:xfrm>
            <a:custGeom>
              <a:rect b="b" l="l" r="r" t="t"/>
              <a:pathLst>
                <a:path extrusionOk="0" h="106679" w="106044">
                  <a:moveTo>
                    <a:pt x="52867" y="0"/>
                  </a:moveTo>
                  <a:lnTo>
                    <a:pt x="32029" y="4263"/>
                  </a:lnTo>
                  <a:lnTo>
                    <a:pt x="15125" y="15754"/>
                  </a:lnTo>
                  <a:lnTo>
                    <a:pt x="3875" y="32525"/>
                  </a:lnTo>
                  <a:lnTo>
                    <a:pt x="0" y="52626"/>
                  </a:lnTo>
                  <a:lnTo>
                    <a:pt x="4091" y="73334"/>
                  </a:lnTo>
                  <a:lnTo>
                    <a:pt x="15317" y="90480"/>
                  </a:lnTo>
                  <a:lnTo>
                    <a:pt x="32101" y="102161"/>
                  </a:lnTo>
                  <a:lnTo>
                    <a:pt x="52867" y="106478"/>
                  </a:lnTo>
                  <a:lnTo>
                    <a:pt x="73429" y="102169"/>
                  </a:lnTo>
                  <a:lnTo>
                    <a:pt x="90243" y="90541"/>
                  </a:lnTo>
                  <a:lnTo>
                    <a:pt x="101591" y="73542"/>
                  </a:lnTo>
                  <a:lnTo>
                    <a:pt x="105755" y="53118"/>
                  </a:lnTo>
                  <a:lnTo>
                    <a:pt x="101591" y="32802"/>
                  </a:lnTo>
                  <a:lnTo>
                    <a:pt x="90243" y="16000"/>
                  </a:lnTo>
                  <a:lnTo>
                    <a:pt x="73429" y="4478"/>
                  </a:lnTo>
                  <a:lnTo>
                    <a:pt x="52867"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852" name="Google Shape;852;p56"/>
            <p:cNvPicPr preferRelativeResize="0"/>
            <p:nvPr/>
          </p:nvPicPr>
          <p:blipFill rotWithShape="1">
            <a:blip r:embed="rId16">
              <a:alphaModFix/>
            </a:blip>
            <a:srcRect b="0" l="0" r="0" t="0"/>
            <a:stretch/>
          </p:blipFill>
          <p:spPr>
            <a:xfrm>
              <a:off x="15939813" y="851068"/>
              <a:ext cx="150183" cy="150204"/>
            </a:xfrm>
            <a:prstGeom prst="rect">
              <a:avLst/>
            </a:prstGeom>
            <a:noFill/>
            <a:ln>
              <a:noFill/>
            </a:ln>
          </p:spPr>
        </p:pic>
        <p:pic>
          <p:nvPicPr>
            <p:cNvPr id="853" name="Google Shape;853;p56"/>
            <p:cNvPicPr preferRelativeResize="0"/>
            <p:nvPr/>
          </p:nvPicPr>
          <p:blipFill rotWithShape="1">
            <a:blip r:embed="rId17">
              <a:alphaModFix/>
            </a:blip>
            <a:srcRect b="0" l="0" r="0" t="0"/>
            <a:stretch/>
          </p:blipFill>
          <p:spPr>
            <a:xfrm>
              <a:off x="18013673" y="527915"/>
              <a:ext cx="149231" cy="149702"/>
            </a:xfrm>
            <a:prstGeom prst="rect">
              <a:avLst/>
            </a:prstGeom>
            <a:noFill/>
            <a:ln>
              <a:noFill/>
            </a:ln>
          </p:spPr>
        </p:pic>
        <p:pic>
          <p:nvPicPr>
            <p:cNvPr id="854" name="Google Shape;854;p56"/>
            <p:cNvPicPr preferRelativeResize="0"/>
            <p:nvPr/>
          </p:nvPicPr>
          <p:blipFill rotWithShape="1">
            <a:blip r:embed="rId18">
              <a:alphaModFix/>
            </a:blip>
            <a:srcRect b="0" l="0" r="0" t="0"/>
            <a:stretch/>
          </p:blipFill>
          <p:spPr>
            <a:xfrm>
              <a:off x="19495579" y="530372"/>
              <a:ext cx="149231" cy="150717"/>
            </a:xfrm>
            <a:prstGeom prst="rect">
              <a:avLst/>
            </a:prstGeom>
            <a:noFill/>
            <a:ln>
              <a:noFill/>
            </a:ln>
          </p:spPr>
        </p:pic>
        <p:pic>
          <p:nvPicPr>
            <p:cNvPr id="855" name="Google Shape;855;p56"/>
            <p:cNvPicPr preferRelativeResize="0"/>
            <p:nvPr/>
          </p:nvPicPr>
          <p:blipFill rotWithShape="1">
            <a:blip r:embed="rId19">
              <a:alphaModFix/>
            </a:blip>
            <a:srcRect b="0" l="0" r="0" t="0"/>
            <a:stretch/>
          </p:blipFill>
          <p:spPr>
            <a:xfrm>
              <a:off x="15149658" y="1526298"/>
              <a:ext cx="150738" cy="149984"/>
            </a:xfrm>
            <a:prstGeom prst="rect">
              <a:avLst/>
            </a:prstGeom>
            <a:noFill/>
            <a:ln>
              <a:noFill/>
            </a:ln>
          </p:spPr>
        </p:pic>
        <p:sp>
          <p:nvSpPr>
            <p:cNvPr id="856" name="Google Shape;856;p56"/>
            <p:cNvSpPr/>
            <p:nvPr/>
          </p:nvSpPr>
          <p:spPr>
            <a:xfrm>
              <a:off x="20062594" y="0"/>
              <a:ext cx="41909" cy="34290"/>
            </a:xfrm>
            <a:custGeom>
              <a:rect b="b" l="l" r="r" t="t"/>
              <a:pathLst>
                <a:path extrusionOk="0" h="34290" w="41909">
                  <a:moveTo>
                    <a:pt x="29510" y="0"/>
                  </a:moveTo>
                  <a:lnTo>
                    <a:pt x="0" y="0"/>
                  </a:lnTo>
                  <a:lnTo>
                    <a:pt x="7541" y="11233"/>
                  </a:lnTo>
                  <a:lnTo>
                    <a:pt x="41504" y="34101"/>
                  </a:lnTo>
                  <a:lnTo>
                    <a:pt x="41504" y="8087"/>
                  </a:lnTo>
                  <a:lnTo>
                    <a:pt x="29510"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857" name="Google Shape;857;p56"/>
            <p:cNvPicPr preferRelativeResize="0"/>
            <p:nvPr/>
          </p:nvPicPr>
          <p:blipFill rotWithShape="1">
            <a:blip r:embed="rId20">
              <a:alphaModFix/>
            </a:blip>
            <a:srcRect b="0" l="0" r="0" t="0"/>
            <a:stretch/>
          </p:blipFill>
          <p:spPr>
            <a:xfrm>
              <a:off x="16443840" y="0"/>
              <a:ext cx="249510" cy="127415"/>
            </a:xfrm>
            <a:prstGeom prst="rect">
              <a:avLst/>
            </a:prstGeom>
            <a:noFill/>
            <a:ln>
              <a:noFill/>
            </a:ln>
          </p:spPr>
        </p:pic>
        <p:sp>
          <p:nvSpPr>
            <p:cNvPr id="858" name="Google Shape;858;p56"/>
            <p:cNvSpPr/>
            <p:nvPr/>
          </p:nvSpPr>
          <p:spPr>
            <a:xfrm>
              <a:off x="15062212" y="5"/>
              <a:ext cx="4950459" cy="3126105"/>
            </a:xfrm>
            <a:custGeom>
              <a:rect b="b" l="l" r="r" t="t"/>
              <a:pathLst>
                <a:path extrusionOk="0" h="3126105" w="4950459">
                  <a:moveTo>
                    <a:pt x="291045" y="1929752"/>
                  </a:moveTo>
                  <a:lnTo>
                    <a:pt x="283210" y="1888642"/>
                  </a:lnTo>
                  <a:lnTo>
                    <a:pt x="272732" y="1873034"/>
                  </a:lnTo>
                  <a:lnTo>
                    <a:pt x="272732" y="1929752"/>
                  </a:lnTo>
                  <a:lnTo>
                    <a:pt x="265963" y="1963851"/>
                  </a:lnTo>
                  <a:lnTo>
                    <a:pt x="247434" y="1991804"/>
                  </a:lnTo>
                  <a:lnTo>
                    <a:pt x="219824" y="2010537"/>
                  </a:lnTo>
                  <a:lnTo>
                    <a:pt x="185801" y="2016975"/>
                  </a:lnTo>
                  <a:lnTo>
                    <a:pt x="151269" y="2010537"/>
                  </a:lnTo>
                  <a:lnTo>
                    <a:pt x="123469" y="1991804"/>
                  </a:lnTo>
                  <a:lnTo>
                    <a:pt x="104825" y="1963851"/>
                  </a:lnTo>
                  <a:lnTo>
                    <a:pt x="97815" y="1929752"/>
                  </a:lnTo>
                  <a:lnTo>
                    <a:pt x="104686" y="1895868"/>
                  </a:lnTo>
                  <a:lnTo>
                    <a:pt x="123469" y="1868055"/>
                  </a:lnTo>
                  <a:lnTo>
                    <a:pt x="151422" y="1849234"/>
                  </a:lnTo>
                  <a:lnTo>
                    <a:pt x="185801" y="1842300"/>
                  </a:lnTo>
                  <a:lnTo>
                    <a:pt x="220167" y="1849234"/>
                  </a:lnTo>
                  <a:lnTo>
                    <a:pt x="219925" y="1849234"/>
                  </a:lnTo>
                  <a:lnTo>
                    <a:pt x="247434" y="1867865"/>
                  </a:lnTo>
                  <a:lnTo>
                    <a:pt x="265963" y="1895665"/>
                  </a:lnTo>
                  <a:lnTo>
                    <a:pt x="272732" y="1929752"/>
                  </a:lnTo>
                  <a:lnTo>
                    <a:pt x="272732" y="1873034"/>
                  </a:lnTo>
                  <a:lnTo>
                    <a:pt x="260654" y="1855025"/>
                  </a:lnTo>
                  <a:lnTo>
                    <a:pt x="241769" y="1842300"/>
                  </a:lnTo>
                  <a:lnTo>
                    <a:pt x="226974" y="1832343"/>
                  </a:lnTo>
                  <a:lnTo>
                    <a:pt x="185801" y="1824024"/>
                  </a:lnTo>
                  <a:lnTo>
                    <a:pt x="144589" y="1832343"/>
                  </a:lnTo>
                  <a:lnTo>
                    <a:pt x="110807" y="1855025"/>
                  </a:lnTo>
                  <a:lnTo>
                    <a:pt x="87947" y="1888642"/>
                  </a:lnTo>
                  <a:lnTo>
                    <a:pt x="79540" y="1929752"/>
                  </a:lnTo>
                  <a:lnTo>
                    <a:pt x="87947" y="1971001"/>
                  </a:lnTo>
                  <a:lnTo>
                    <a:pt x="110807" y="2005152"/>
                  </a:lnTo>
                  <a:lnTo>
                    <a:pt x="144589" y="2028405"/>
                  </a:lnTo>
                  <a:lnTo>
                    <a:pt x="185801" y="2037003"/>
                  </a:lnTo>
                  <a:lnTo>
                    <a:pt x="226618" y="2028405"/>
                  </a:lnTo>
                  <a:lnTo>
                    <a:pt x="243065" y="2016975"/>
                  </a:lnTo>
                  <a:lnTo>
                    <a:pt x="260096" y="2005152"/>
                  </a:lnTo>
                  <a:lnTo>
                    <a:pt x="282727" y="1971001"/>
                  </a:lnTo>
                  <a:lnTo>
                    <a:pt x="291045" y="1929752"/>
                  </a:lnTo>
                  <a:close/>
                </a:path>
                <a:path extrusionOk="0" h="3126105" w="4950459">
                  <a:moveTo>
                    <a:pt x="334530" y="1609318"/>
                  </a:moveTo>
                  <a:lnTo>
                    <a:pt x="328599" y="1565821"/>
                  </a:lnTo>
                  <a:lnTo>
                    <a:pt x="328536" y="1565338"/>
                  </a:lnTo>
                  <a:lnTo>
                    <a:pt x="311632" y="1525473"/>
                  </a:lnTo>
                  <a:lnTo>
                    <a:pt x="305879" y="1518005"/>
                  </a:lnTo>
                  <a:lnTo>
                    <a:pt x="305879" y="1609318"/>
                  </a:lnTo>
                  <a:lnTo>
                    <a:pt x="298742" y="1653527"/>
                  </a:lnTo>
                  <a:lnTo>
                    <a:pt x="278917" y="1691855"/>
                  </a:lnTo>
                  <a:lnTo>
                    <a:pt x="248780" y="1722043"/>
                  </a:lnTo>
                  <a:lnTo>
                    <a:pt x="210705" y="1741805"/>
                  </a:lnTo>
                  <a:lnTo>
                    <a:pt x="167043" y="1748904"/>
                  </a:lnTo>
                  <a:lnTo>
                    <a:pt x="122936" y="1741805"/>
                  </a:lnTo>
                  <a:lnTo>
                    <a:pt x="84670" y="1722043"/>
                  </a:lnTo>
                  <a:lnTo>
                    <a:pt x="54533" y="1691855"/>
                  </a:lnTo>
                  <a:lnTo>
                    <a:pt x="34772" y="1653527"/>
                  </a:lnTo>
                  <a:lnTo>
                    <a:pt x="27686" y="1609318"/>
                  </a:lnTo>
                  <a:lnTo>
                    <a:pt x="34772" y="1565821"/>
                  </a:lnTo>
                  <a:lnTo>
                    <a:pt x="54533" y="1527937"/>
                  </a:lnTo>
                  <a:lnTo>
                    <a:pt x="84670" y="1497977"/>
                  </a:lnTo>
                  <a:lnTo>
                    <a:pt x="122936" y="1478280"/>
                  </a:lnTo>
                  <a:lnTo>
                    <a:pt x="167043" y="1471206"/>
                  </a:lnTo>
                  <a:lnTo>
                    <a:pt x="210705" y="1478280"/>
                  </a:lnTo>
                  <a:lnTo>
                    <a:pt x="248780" y="1497977"/>
                  </a:lnTo>
                  <a:lnTo>
                    <a:pt x="278917" y="1527937"/>
                  </a:lnTo>
                  <a:lnTo>
                    <a:pt x="298742" y="1565821"/>
                  </a:lnTo>
                  <a:lnTo>
                    <a:pt x="305879" y="1609318"/>
                  </a:lnTo>
                  <a:lnTo>
                    <a:pt x="305879" y="1518005"/>
                  </a:lnTo>
                  <a:lnTo>
                    <a:pt x="285432" y="1491462"/>
                  </a:lnTo>
                  <a:lnTo>
                    <a:pt x="259448" y="1471206"/>
                  </a:lnTo>
                  <a:lnTo>
                    <a:pt x="251523" y="1465021"/>
                  </a:lnTo>
                  <a:lnTo>
                    <a:pt x="211531" y="1447901"/>
                  </a:lnTo>
                  <a:lnTo>
                    <a:pt x="167043" y="1441805"/>
                  </a:lnTo>
                  <a:lnTo>
                    <a:pt x="122745" y="1447901"/>
                  </a:lnTo>
                  <a:lnTo>
                    <a:pt x="82880" y="1465021"/>
                  </a:lnTo>
                  <a:lnTo>
                    <a:pt x="49047" y="1491462"/>
                  </a:lnTo>
                  <a:lnTo>
                    <a:pt x="22885" y="1525473"/>
                  </a:lnTo>
                  <a:lnTo>
                    <a:pt x="5994" y="1565338"/>
                  </a:lnTo>
                  <a:lnTo>
                    <a:pt x="0" y="1609318"/>
                  </a:lnTo>
                  <a:lnTo>
                    <a:pt x="5524" y="1653527"/>
                  </a:lnTo>
                  <a:lnTo>
                    <a:pt x="21272" y="1691855"/>
                  </a:lnTo>
                  <a:lnTo>
                    <a:pt x="48590" y="1728431"/>
                  </a:lnTo>
                  <a:lnTo>
                    <a:pt x="82677" y="1754619"/>
                  </a:lnTo>
                  <a:lnTo>
                    <a:pt x="122694" y="1771446"/>
                  </a:lnTo>
                  <a:lnTo>
                    <a:pt x="123126" y="1771446"/>
                  </a:lnTo>
                  <a:lnTo>
                    <a:pt x="167043" y="1777314"/>
                  </a:lnTo>
                  <a:lnTo>
                    <a:pt x="211531" y="1771446"/>
                  </a:lnTo>
                  <a:lnTo>
                    <a:pt x="251523" y="1754619"/>
                  </a:lnTo>
                  <a:lnTo>
                    <a:pt x="285432" y="1728431"/>
                  </a:lnTo>
                  <a:lnTo>
                    <a:pt x="311632" y="1694434"/>
                  </a:lnTo>
                  <a:lnTo>
                    <a:pt x="328536" y="1654200"/>
                  </a:lnTo>
                  <a:lnTo>
                    <a:pt x="334530" y="1609318"/>
                  </a:lnTo>
                  <a:close/>
                </a:path>
                <a:path extrusionOk="0" h="3126105" w="4950459">
                  <a:moveTo>
                    <a:pt x="482777" y="569150"/>
                  </a:moveTo>
                  <a:lnTo>
                    <a:pt x="474002" y="527964"/>
                  </a:lnTo>
                  <a:lnTo>
                    <a:pt x="464527" y="513905"/>
                  </a:lnTo>
                  <a:lnTo>
                    <a:pt x="464527" y="569150"/>
                  </a:lnTo>
                  <a:lnTo>
                    <a:pt x="457708" y="603338"/>
                  </a:lnTo>
                  <a:lnTo>
                    <a:pt x="457644" y="603643"/>
                  </a:lnTo>
                  <a:lnTo>
                    <a:pt x="438912" y="631240"/>
                  </a:lnTo>
                  <a:lnTo>
                    <a:pt x="438810" y="631393"/>
                  </a:lnTo>
                  <a:lnTo>
                    <a:pt x="410705" y="650011"/>
                  </a:lnTo>
                  <a:lnTo>
                    <a:pt x="376008" y="657123"/>
                  </a:lnTo>
                  <a:lnTo>
                    <a:pt x="342049" y="650163"/>
                  </a:lnTo>
                  <a:lnTo>
                    <a:pt x="314007" y="631240"/>
                  </a:lnTo>
                  <a:lnTo>
                    <a:pt x="294868" y="603338"/>
                  </a:lnTo>
                  <a:lnTo>
                    <a:pt x="287566" y="569417"/>
                  </a:lnTo>
                  <a:lnTo>
                    <a:pt x="294792" y="535101"/>
                  </a:lnTo>
                  <a:lnTo>
                    <a:pt x="313817" y="507060"/>
                  </a:lnTo>
                  <a:lnTo>
                    <a:pt x="341833" y="488149"/>
                  </a:lnTo>
                  <a:lnTo>
                    <a:pt x="376008" y="481203"/>
                  </a:lnTo>
                  <a:lnTo>
                    <a:pt x="410489" y="488149"/>
                  </a:lnTo>
                  <a:lnTo>
                    <a:pt x="438632" y="507060"/>
                  </a:lnTo>
                  <a:lnTo>
                    <a:pt x="452805" y="527964"/>
                  </a:lnTo>
                  <a:lnTo>
                    <a:pt x="457593" y="535101"/>
                  </a:lnTo>
                  <a:lnTo>
                    <a:pt x="464527" y="569150"/>
                  </a:lnTo>
                  <a:lnTo>
                    <a:pt x="464527" y="513905"/>
                  </a:lnTo>
                  <a:lnTo>
                    <a:pt x="451256" y="494182"/>
                  </a:lnTo>
                  <a:lnTo>
                    <a:pt x="432130" y="481203"/>
                  </a:lnTo>
                  <a:lnTo>
                    <a:pt x="417563" y="471322"/>
                  </a:lnTo>
                  <a:lnTo>
                    <a:pt x="376008" y="462927"/>
                  </a:lnTo>
                  <a:lnTo>
                    <a:pt x="334822" y="471322"/>
                  </a:lnTo>
                  <a:lnTo>
                    <a:pt x="301053" y="494182"/>
                  </a:lnTo>
                  <a:lnTo>
                    <a:pt x="278206" y="527964"/>
                  </a:lnTo>
                  <a:lnTo>
                    <a:pt x="269811" y="569150"/>
                  </a:lnTo>
                  <a:lnTo>
                    <a:pt x="278130" y="610298"/>
                  </a:lnTo>
                  <a:lnTo>
                    <a:pt x="278206" y="610679"/>
                  </a:lnTo>
                  <a:lnTo>
                    <a:pt x="301053" y="644271"/>
                  </a:lnTo>
                  <a:lnTo>
                    <a:pt x="334822" y="666927"/>
                  </a:lnTo>
                  <a:lnTo>
                    <a:pt x="376008" y="675640"/>
                  </a:lnTo>
                  <a:lnTo>
                    <a:pt x="417296" y="667169"/>
                  </a:lnTo>
                  <a:lnTo>
                    <a:pt x="432130" y="657123"/>
                  </a:lnTo>
                  <a:lnTo>
                    <a:pt x="451129" y="644271"/>
                  </a:lnTo>
                  <a:lnTo>
                    <a:pt x="459955" y="631393"/>
                  </a:lnTo>
                  <a:lnTo>
                    <a:pt x="474294" y="610298"/>
                  </a:lnTo>
                  <a:lnTo>
                    <a:pt x="482714" y="569417"/>
                  </a:lnTo>
                  <a:lnTo>
                    <a:pt x="482777" y="569150"/>
                  </a:lnTo>
                  <a:close/>
                </a:path>
                <a:path extrusionOk="0" h="3126105" w="4950459">
                  <a:moveTo>
                    <a:pt x="1116228" y="926185"/>
                  </a:moveTo>
                  <a:lnTo>
                    <a:pt x="1110437" y="883107"/>
                  </a:lnTo>
                  <a:lnTo>
                    <a:pt x="1110361" y="882472"/>
                  </a:lnTo>
                  <a:lnTo>
                    <a:pt x="1110234" y="881570"/>
                  </a:lnTo>
                  <a:lnTo>
                    <a:pt x="1093343" y="841476"/>
                  </a:lnTo>
                  <a:lnTo>
                    <a:pt x="1088085" y="834669"/>
                  </a:lnTo>
                  <a:lnTo>
                    <a:pt x="1088085" y="926185"/>
                  </a:lnTo>
                  <a:lnTo>
                    <a:pt x="1081151" y="970305"/>
                  </a:lnTo>
                  <a:lnTo>
                    <a:pt x="1061288" y="1008621"/>
                  </a:lnTo>
                  <a:lnTo>
                    <a:pt x="1030770" y="1038910"/>
                  </a:lnTo>
                  <a:lnTo>
                    <a:pt x="992378" y="1058672"/>
                  </a:lnTo>
                  <a:lnTo>
                    <a:pt x="948245" y="1065771"/>
                  </a:lnTo>
                  <a:lnTo>
                    <a:pt x="904443" y="1058672"/>
                  </a:lnTo>
                  <a:lnTo>
                    <a:pt x="866457" y="1038910"/>
                  </a:lnTo>
                  <a:lnTo>
                    <a:pt x="836536" y="1008888"/>
                  </a:lnTo>
                  <a:lnTo>
                    <a:pt x="816927" y="970927"/>
                  </a:lnTo>
                  <a:lnTo>
                    <a:pt x="809904" y="927417"/>
                  </a:lnTo>
                  <a:lnTo>
                    <a:pt x="816940" y="883107"/>
                  </a:lnTo>
                  <a:lnTo>
                    <a:pt x="836561" y="844765"/>
                  </a:lnTo>
                  <a:lnTo>
                    <a:pt x="866559" y="814616"/>
                  </a:lnTo>
                  <a:lnTo>
                    <a:pt x="904697" y="794893"/>
                  </a:lnTo>
                  <a:lnTo>
                    <a:pt x="948740" y="787819"/>
                  </a:lnTo>
                  <a:lnTo>
                    <a:pt x="992378" y="794893"/>
                  </a:lnTo>
                  <a:lnTo>
                    <a:pt x="1030465" y="814616"/>
                  </a:lnTo>
                  <a:lnTo>
                    <a:pt x="1060526" y="844499"/>
                  </a:lnTo>
                  <a:lnTo>
                    <a:pt x="1080516" y="882472"/>
                  </a:lnTo>
                  <a:lnTo>
                    <a:pt x="1088085" y="926185"/>
                  </a:lnTo>
                  <a:lnTo>
                    <a:pt x="1088085" y="834669"/>
                  </a:lnTo>
                  <a:lnTo>
                    <a:pt x="1041603" y="787819"/>
                  </a:lnTo>
                  <a:lnTo>
                    <a:pt x="993228" y="764616"/>
                  </a:lnTo>
                  <a:lnTo>
                    <a:pt x="948740" y="758913"/>
                  </a:lnTo>
                  <a:lnTo>
                    <a:pt x="904417" y="764616"/>
                  </a:lnTo>
                  <a:lnTo>
                    <a:pt x="864450" y="781367"/>
                  </a:lnTo>
                  <a:lnTo>
                    <a:pt x="830503" y="807529"/>
                  </a:lnTo>
                  <a:lnTo>
                    <a:pt x="804214" y="841476"/>
                  </a:lnTo>
                  <a:lnTo>
                    <a:pt x="787234" y="881570"/>
                  </a:lnTo>
                  <a:lnTo>
                    <a:pt x="781215" y="926185"/>
                  </a:lnTo>
                  <a:lnTo>
                    <a:pt x="787196" y="970305"/>
                  </a:lnTo>
                  <a:lnTo>
                    <a:pt x="804214" y="1010564"/>
                  </a:lnTo>
                  <a:lnTo>
                    <a:pt x="830503" y="1044498"/>
                  </a:lnTo>
                  <a:lnTo>
                    <a:pt x="864450" y="1070737"/>
                  </a:lnTo>
                  <a:lnTo>
                    <a:pt x="904417" y="1087678"/>
                  </a:lnTo>
                  <a:lnTo>
                    <a:pt x="948740" y="1093685"/>
                  </a:lnTo>
                  <a:lnTo>
                    <a:pt x="993267" y="1087678"/>
                  </a:lnTo>
                  <a:lnTo>
                    <a:pt x="1033348" y="1070737"/>
                  </a:lnTo>
                  <a:lnTo>
                    <a:pt x="1039774" y="1065771"/>
                  </a:lnTo>
                  <a:lnTo>
                    <a:pt x="1067333" y="1044498"/>
                  </a:lnTo>
                  <a:lnTo>
                    <a:pt x="1093571" y="1010564"/>
                  </a:lnTo>
                  <a:lnTo>
                    <a:pt x="1110411" y="970584"/>
                  </a:lnTo>
                  <a:lnTo>
                    <a:pt x="1116228" y="926185"/>
                  </a:lnTo>
                  <a:close/>
                </a:path>
                <a:path extrusionOk="0" h="3126105" w="4950459">
                  <a:moveTo>
                    <a:pt x="1301521" y="2589187"/>
                  </a:moveTo>
                  <a:lnTo>
                    <a:pt x="1291780" y="2540698"/>
                  </a:lnTo>
                  <a:lnTo>
                    <a:pt x="1279829" y="2522944"/>
                  </a:lnTo>
                  <a:lnTo>
                    <a:pt x="1279829" y="2589187"/>
                  </a:lnTo>
                  <a:lnTo>
                    <a:pt x="1271739" y="2628836"/>
                  </a:lnTo>
                  <a:lnTo>
                    <a:pt x="1249616" y="2661628"/>
                  </a:lnTo>
                  <a:lnTo>
                    <a:pt x="1216647" y="2683967"/>
                  </a:lnTo>
                  <a:lnTo>
                    <a:pt x="1176032" y="2692209"/>
                  </a:lnTo>
                  <a:lnTo>
                    <a:pt x="1136434" y="2683967"/>
                  </a:lnTo>
                  <a:lnTo>
                    <a:pt x="1103718" y="2661628"/>
                  </a:lnTo>
                  <a:lnTo>
                    <a:pt x="1081481" y="2628836"/>
                  </a:lnTo>
                  <a:lnTo>
                    <a:pt x="1073264" y="2589187"/>
                  </a:lnTo>
                  <a:lnTo>
                    <a:pt x="1081316" y="2548852"/>
                  </a:lnTo>
                  <a:lnTo>
                    <a:pt x="1086688" y="2540698"/>
                  </a:lnTo>
                  <a:lnTo>
                    <a:pt x="1103337" y="2515679"/>
                  </a:lnTo>
                  <a:lnTo>
                    <a:pt x="1136002" y="2493353"/>
                  </a:lnTo>
                  <a:lnTo>
                    <a:pt x="1176032" y="2485161"/>
                  </a:lnTo>
                  <a:lnTo>
                    <a:pt x="1216647" y="2493670"/>
                  </a:lnTo>
                  <a:lnTo>
                    <a:pt x="1249616" y="2515959"/>
                  </a:lnTo>
                  <a:lnTo>
                    <a:pt x="1271739" y="2548852"/>
                  </a:lnTo>
                  <a:lnTo>
                    <a:pt x="1279829" y="2589187"/>
                  </a:lnTo>
                  <a:lnTo>
                    <a:pt x="1279829" y="2522944"/>
                  </a:lnTo>
                  <a:lnTo>
                    <a:pt x="1265097" y="2501036"/>
                  </a:lnTo>
                  <a:lnTo>
                    <a:pt x="1241488" y="2485161"/>
                  </a:lnTo>
                  <a:lnTo>
                    <a:pt x="1225257" y="2474239"/>
                  </a:lnTo>
                  <a:lnTo>
                    <a:pt x="1176032" y="2464409"/>
                  </a:lnTo>
                  <a:lnTo>
                    <a:pt x="1128229" y="2474239"/>
                  </a:lnTo>
                  <a:lnTo>
                    <a:pt x="1088580" y="2501036"/>
                  </a:lnTo>
                  <a:lnTo>
                    <a:pt x="1061516" y="2540698"/>
                  </a:lnTo>
                  <a:lnTo>
                    <a:pt x="1051509" y="2589187"/>
                  </a:lnTo>
                  <a:lnTo>
                    <a:pt x="1061377" y="2637396"/>
                  </a:lnTo>
                  <a:lnTo>
                    <a:pt x="1088186" y="2677198"/>
                  </a:lnTo>
                  <a:lnTo>
                    <a:pt x="1127798" y="2704249"/>
                  </a:lnTo>
                  <a:lnTo>
                    <a:pt x="1176032" y="2714231"/>
                  </a:lnTo>
                  <a:lnTo>
                    <a:pt x="1224826" y="2704249"/>
                  </a:lnTo>
                  <a:lnTo>
                    <a:pt x="1242580" y="2692209"/>
                  </a:lnTo>
                  <a:lnTo>
                    <a:pt x="1264716" y="2677198"/>
                  </a:lnTo>
                  <a:lnTo>
                    <a:pt x="1291640" y="2637396"/>
                  </a:lnTo>
                  <a:lnTo>
                    <a:pt x="1301521" y="2589187"/>
                  </a:lnTo>
                  <a:close/>
                </a:path>
                <a:path extrusionOk="0" h="3126105" w="4950459">
                  <a:moveTo>
                    <a:pt x="1554073" y="1155"/>
                  </a:moveTo>
                  <a:lnTo>
                    <a:pt x="1553845" y="0"/>
                  </a:lnTo>
                  <a:lnTo>
                    <a:pt x="1459433" y="0"/>
                  </a:lnTo>
                  <a:lnTo>
                    <a:pt x="1459191" y="1155"/>
                  </a:lnTo>
                  <a:lnTo>
                    <a:pt x="1462976" y="19799"/>
                  </a:lnTo>
                  <a:lnTo>
                    <a:pt x="1473187" y="35039"/>
                  </a:lnTo>
                  <a:lnTo>
                    <a:pt x="1488135" y="45326"/>
                  </a:lnTo>
                  <a:lnTo>
                    <a:pt x="1506105" y="49098"/>
                  </a:lnTo>
                  <a:lnTo>
                    <a:pt x="1525079" y="45326"/>
                  </a:lnTo>
                  <a:lnTo>
                    <a:pt x="1540294" y="35039"/>
                  </a:lnTo>
                  <a:lnTo>
                    <a:pt x="1550416" y="19799"/>
                  </a:lnTo>
                  <a:lnTo>
                    <a:pt x="1554073" y="1155"/>
                  </a:lnTo>
                  <a:close/>
                </a:path>
                <a:path extrusionOk="0" h="3126105" w="4950459">
                  <a:moveTo>
                    <a:pt x="1620735" y="562254"/>
                  </a:moveTo>
                  <a:lnTo>
                    <a:pt x="1612595" y="522020"/>
                  </a:lnTo>
                  <a:lnTo>
                    <a:pt x="1612493" y="521500"/>
                  </a:lnTo>
                  <a:lnTo>
                    <a:pt x="1602981" y="507301"/>
                  </a:lnTo>
                  <a:lnTo>
                    <a:pt x="1602981" y="562254"/>
                  </a:lnTo>
                  <a:lnTo>
                    <a:pt x="1596301" y="596773"/>
                  </a:lnTo>
                  <a:lnTo>
                    <a:pt x="1577454" y="624789"/>
                  </a:lnTo>
                  <a:lnTo>
                    <a:pt x="1549146" y="643597"/>
                  </a:lnTo>
                  <a:lnTo>
                    <a:pt x="1514487" y="650443"/>
                  </a:lnTo>
                  <a:lnTo>
                    <a:pt x="1480616" y="643597"/>
                  </a:lnTo>
                  <a:lnTo>
                    <a:pt x="1452803" y="624941"/>
                  </a:lnTo>
                  <a:lnTo>
                    <a:pt x="1433982" y="597293"/>
                  </a:lnTo>
                  <a:lnTo>
                    <a:pt x="1427060" y="563486"/>
                  </a:lnTo>
                  <a:lnTo>
                    <a:pt x="1433995" y="528955"/>
                  </a:lnTo>
                  <a:lnTo>
                    <a:pt x="1452930" y="500938"/>
                  </a:lnTo>
                  <a:lnTo>
                    <a:pt x="1481048" y="482142"/>
                  </a:lnTo>
                  <a:lnTo>
                    <a:pt x="1515503" y="475272"/>
                  </a:lnTo>
                  <a:lnTo>
                    <a:pt x="1549412" y="482142"/>
                  </a:lnTo>
                  <a:lnTo>
                    <a:pt x="1577213" y="500786"/>
                  </a:lnTo>
                  <a:lnTo>
                    <a:pt x="1596047" y="528447"/>
                  </a:lnTo>
                  <a:lnTo>
                    <a:pt x="1602981" y="562254"/>
                  </a:lnTo>
                  <a:lnTo>
                    <a:pt x="1602981" y="507301"/>
                  </a:lnTo>
                  <a:lnTo>
                    <a:pt x="1590078" y="488035"/>
                  </a:lnTo>
                  <a:lnTo>
                    <a:pt x="1589976" y="487883"/>
                  </a:lnTo>
                  <a:lnTo>
                    <a:pt x="1571701" y="475272"/>
                  </a:lnTo>
                  <a:lnTo>
                    <a:pt x="1556562" y="464845"/>
                  </a:lnTo>
                  <a:lnTo>
                    <a:pt x="1515503" y="455764"/>
                  </a:lnTo>
                  <a:lnTo>
                    <a:pt x="1474241" y="464845"/>
                  </a:lnTo>
                  <a:lnTo>
                    <a:pt x="1440281" y="488035"/>
                  </a:lnTo>
                  <a:lnTo>
                    <a:pt x="1417269" y="522020"/>
                  </a:lnTo>
                  <a:lnTo>
                    <a:pt x="1408785" y="563486"/>
                  </a:lnTo>
                  <a:lnTo>
                    <a:pt x="1417650" y="604113"/>
                  </a:lnTo>
                  <a:lnTo>
                    <a:pt x="1440522" y="637603"/>
                  </a:lnTo>
                  <a:lnTo>
                    <a:pt x="1474127" y="660476"/>
                  </a:lnTo>
                  <a:lnTo>
                    <a:pt x="1474533" y="660476"/>
                  </a:lnTo>
                  <a:lnTo>
                    <a:pt x="1514487" y="668743"/>
                  </a:lnTo>
                  <a:lnTo>
                    <a:pt x="1556105" y="660476"/>
                  </a:lnTo>
                  <a:lnTo>
                    <a:pt x="1589849" y="637832"/>
                  </a:lnTo>
                  <a:lnTo>
                    <a:pt x="1612417" y="604113"/>
                  </a:lnTo>
                  <a:lnTo>
                    <a:pt x="1613801" y="597293"/>
                  </a:lnTo>
                  <a:lnTo>
                    <a:pt x="1620735" y="562254"/>
                  </a:lnTo>
                  <a:close/>
                </a:path>
                <a:path extrusionOk="0" h="3126105" w="4950459">
                  <a:moveTo>
                    <a:pt x="1645945" y="2028342"/>
                  </a:moveTo>
                  <a:lnTo>
                    <a:pt x="1635683" y="1980526"/>
                  </a:lnTo>
                  <a:lnTo>
                    <a:pt x="1625219" y="1965096"/>
                  </a:lnTo>
                  <a:lnTo>
                    <a:pt x="1625219" y="2028342"/>
                  </a:lnTo>
                  <a:lnTo>
                    <a:pt x="1616989" y="2068588"/>
                  </a:lnTo>
                  <a:lnTo>
                    <a:pt x="1594624" y="2101227"/>
                  </a:lnTo>
                  <a:lnTo>
                    <a:pt x="1561617" y="2123122"/>
                  </a:lnTo>
                  <a:lnTo>
                    <a:pt x="1521421" y="2131123"/>
                  </a:lnTo>
                  <a:lnTo>
                    <a:pt x="1480921" y="2123122"/>
                  </a:lnTo>
                  <a:lnTo>
                    <a:pt x="1448181" y="2101227"/>
                  </a:lnTo>
                  <a:lnTo>
                    <a:pt x="1426375" y="2068588"/>
                  </a:lnTo>
                  <a:lnTo>
                    <a:pt x="1418653" y="2028342"/>
                  </a:lnTo>
                  <a:lnTo>
                    <a:pt x="1426730" y="1987956"/>
                  </a:lnTo>
                  <a:lnTo>
                    <a:pt x="1448727" y="1955241"/>
                  </a:lnTo>
                  <a:lnTo>
                    <a:pt x="1481391" y="1933321"/>
                  </a:lnTo>
                  <a:lnTo>
                    <a:pt x="1521421" y="1925320"/>
                  </a:lnTo>
                  <a:lnTo>
                    <a:pt x="1561617" y="1933321"/>
                  </a:lnTo>
                  <a:lnTo>
                    <a:pt x="1594624" y="1955241"/>
                  </a:lnTo>
                  <a:lnTo>
                    <a:pt x="1616989" y="1987956"/>
                  </a:lnTo>
                  <a:lnTo>
                    <a:pt x="1625219" y="2028342"/>
                  </a:lnTo>
                  <a:lnTo>
                    <a:pt x="1625219" y="1965096"/>
                  </a:lnTo>
                  <a:lnTo>
                    <a:pt x="1608899" y="1941017"/>
                  </a:lnTo>
                  <a:lnTo>
                    <a:pt x="1586103" y="1925320"/>
                  </a:lnTo>
                  <a:lnTo>
                    <a:pt x="1569516" y="1913902"/>
                  </a:lnTo>
                  <a:lnTo>
                    <a:pt x="1521421" y="1903323"/>
                  </a:lnTo>
                  <a:lnTo>
                    <a:pt x="1473073" y="1913191"/>
                  </a:lnTo>
                  <a:lnTo>
                    <a:pt x="1433664" y="1940077"/>
                  </a:lnTo>
                  <a:lnTo>
                    <a:pt x="1407134" y="1979828"/>
                  </a:lnTo>
                  <a:lnTo>
                    <a:pt x="1397419" y="2028342"/>
                  </a:lnTo>
                  <a:lnTo>
                    <a:pt x="1406626" y="2076818"/>
                  </a:lnTo>
                  <a:lnTo>
                    <a:pt x="1406715" y="2077237"/>
                  </a:lnTo>
                  <a:lnTo>
                    <a:pt x="1433283" y="2117128"/>
                  </a:lnTo>
                  <a:lnTo>
                    <a:pt x="1472933" y="2144014"/>
                  </a:lnTo>
                  <a:lnTo>
                    <a:pt x="1521421" y="2153856"/>
                  </a:lnTo>
                  <a:lnTo>
                    <a:pt x="1569745" y="2143861"/>
                  </a:lnTo>
                  <a:lnTo>
                    <a:pt x="1588249" y="2131123"/>
                  </a:lnTo>
                  <a:lnTo>
                    <a:pt x="1609102" y="2116759"/>
                  </a:lnTo>
                  <a:lnTo>
                    <a:pt x="1635747" y="2076818"/>
                  </a:lnTo>
                  <a:lnTo>
                    <a:pt x="1645945" y="2028342"/>
                  </a:lnTo>
                  <a:close/>
                </a:path>
                <a:path extrusionOk="0" h="3126105" w="4950459">
                  <a:moveTo>
                    <a:pt x="3198037" y="612648"/>
                  </a:moveTo>
                  <a:lnTo>
                    <a:pt x="3192081" y="568591"/>
                  </a:lnTo>
                  <a:lnTo>
                    <a:pt x="3191980" y="567867"/>
                  </a:lnTo>
                  <a:lnTo>
                    <a:pt x="3174911" y="527697"/>
                  </a:lnTo>
                  <a:lnTo>
                    <a:pt x="3168866" y="519925"/>
                  </a:lnTo>
                  <a:lnTo>
                    <a:pt x="3168866" y="612648"/>
                  </a:lnTo>
                  <a:lnTo>
                    <a:pt x="3161728" y="656069"/>
                  </a:lnTo>
                  <a:lnTo>
                    <a:pt x="3141916" y="694016"/>
                  </a:lnTo>
                  <a:lnTo>
                    <a:pt x="3111779" y="724077"/>
                  </a:lnTo>
                  <a:lnTo>
                    <a:pt x="3073692" y="743877"/>
                  </a:lnTo>
                  <a:lnTo>
                    <a:pt x="3030029" y="751014"/>
                  </a:lnTo>
                  <a:lnTo>
                    <a:pt x="2985846" y="744169"/>
                  </a:lnTo>
                  <a:lnTo>
                    <a:pt x="2947390" y="724573"/>
                  </a:lnTo>
                  <a:lnTo>
                    <a:pt x="2917101" y="694575"/>
                  </a:lnTo>
                  <a:lnTo>
                    <a:pt x="2897390" y="656501"/>
                  </a:lnTo>
                  <a:lnTo>
                    <a:pt x="2890672" y="612648"/>
                  </a:lnTo>
                  <a:lnTo>
                    <a:pt x="2897340" y="568591"/>
                  </a:lnTo>
                  <a:lnTo>
                    <a:pt x="2897390" y="568312"/>
                  </a:lnTo>
                  <a:lnTo>
                    <a:pt x="2917101" y="529907"/>
                  </a:lnTo>
                  <a:lnTo>
                    <a:pt x="2947390" y="499681"/>
                  </a:lnTo>
                  <a:lnTo>
                    <a:pt x="2985706" y="479971"/>
                  </a:lnTo>
                  <a:lnTo>
                    <a:pt x="2985401" y="479971"/>
                  </a:lnTo>
                  <a:lnTo>
                    <a:pt x="3030029" y="472795"/>
                  </a:lnTo>
                  <a:lnTo>
                    <a:pt x="3073692" y="479971"/>
                  </a:lnTo>
                  <a:lnTo>
                    <a:pt x="3111779" y="499897"/>
                  </a:lnTo>
                  <a:lnTo>
                    <a:pt x="3141916" y="530225"/>
                  </a:lnTo>
                  <a:lnTo>
                    <a:pt x="3161728" y="568591"/>
                  </a:lnTo>
                  <a:lnTo>
                    <a:pt x="3168866" y="612648"/>
                  </a:lnTo>
                  <a:lnTo>
                    <a:pt x="3168866" y="519925"/>
                  </a:lnTo>
                  <a:lnTo>
                    <a:pt x="3121329" y="472795"/>
                  </a:lnTo>
                  <a:lnTo>
                    <a:pt x="3074390" y="450621"/>
                  </a:lnTo>
                  <a:lnTo>
                    <a:pt x="3030029" y="444639"/>
                  </a:lnTo>
                  <a:lnTo>
                    <a:pt x="2985084" y="450621"/>
                  </a:lnTo>
                  <a:lnTo>
                    <a:pt x="2944749" y="467499"/>
                  </a:lnTo>
                  <a:lnTo>
                    <a:pt x="2910636" y="493725"/>
                  </a:lnTo>
                  <a:lnTo>
                    <a:pt x="2884386" y="527697"/>
                  </a:lnTo>
                  <a:lnTo>
                    <a:pt x="2867647" y="567867"/>
                  </a:lnTo>
                  <a:lnTo>
                    <a:pt x="2862034" y="612648"/>
                  </a:lnTo>
                  <a:lnTo>
                    <a:pt x="2867533" y="656069"/>
                  </a:lnTo>
                  <a:lnTo>
                    <a:pt x="2867634" y="656882"/>
                  </a:lnTo>
                  <a:lnTo>
                    <a:pt x="2884347" y="696810"/>
                  </a:lnTo>
                  <a:lnTo>
                    <a:pt x="2910509" y="730770"/>
                  </a:lnTo>
                  <a:lnTo>
                    <a:pt x="2944444" y="757097"/>
                  </a:lnTo>
                  <a:lnTo>
                    <a:pt x="2984512" y="774115"/>
                  </a:lnTo>
                  <a:lnTo>
                    <a:pt x="3029039" y="780161"/>
                  </a:lnTo>
                  <a:lnTo>
                    <a:pt x="3073819" y="774115"/>
                  </a:lnTo>
                  <a:lnTo>
                    <a:pt x="3114141" y="757097"/>
                  </a:lnTo>
                  <a:lnTo>
                    <a:pt x="3148380" y="730770"/>
                  </a:lnTo>
                  <a:lnTo>
                    <a:pt x="3174873" y="696810"/>
                  </a:lnTo>
                  <a:lnTo>
                    <a:pt x="3191967" y="656882"/>
                  </a:lnTo>
                  <a:lnTo>
                    <a:pt x="3198037" y="612648"/>
                  </a:lnTo>
                  <a:close/>
                </a:path>
                <a:path extrusionOk="0" h="3126105" w="4950459">
                  <a:moveTo>
                    <a:pt x="4064749" y="3001772"/>
                  </a:moveTo>
                  <a:lnTo>
                    <a:pt x="4055021" y="2953232"/>
                  </a:lnTo>
                  <a:lnTo>
                    <a:pt x="4044480" y="2937421"/>
                  </a:lnTo>
                  <a:lnTo>
                    <a:pt x="4044480" y="3000565"/>
                  </a:lnTo>
                  <a:lnTo>
                    <a:pt x="4036263" y="3040926"/>
                  </a:lnTo>
                  <a:lnTo>
                    <a:pt x="4013974" y="3074085"/>
                  </a:lnTo>
                  <a:lnTo>
                    <a:pt x="3981018" y="3096552"/>
                  </a:lnTo>
                  <a:lnTo>
                    <a:pt x="3941203" y="3104794"/>
                  </a:lnTo>
                  <a:lnTo>
                    <a:pt x="3900970" y="3096552"/>
                  </a:lnTo>
                  <a:lnTo>
                    <a:pt x="3868318" y="3074238"/>
                  </a:lnTo>
                  <a:lnTo>
                    <a:pt x="3846423" y="3041434"/>
                  </a:lnTo>
                  <a:lnTo>
                    <a:pt x="3838422" y="3001772"/>
                  </a:lnTo>
                  <a:lnTo>
                    <a:pt x="3846004" y="2961576"/>
                  </a:lnTo>
                  <a:lnTo>
                    <a:pt x="3867950" y="2929026"/>
                  </a:lnTo>
                  <a:lnTo>
                    <a:pt x="3900830" y="2907233"/>
                  </a:lnTo>
                  <a:lnTo>
                    <a:pt x="3941203" y="2899270"/>
                  </a:lnTo>
                  <a:lnTo>
                    <a:pt x="3981107" y="2906585"/>
                  </a:lnTo>
                  <a:lnTo>
                    <a:pt x="4013974" y="2928328"/>
                  </a:lnTo>
                  <a:lnTo>
                    <a:pt x="4036263" y="2960865"/>
                  </a:lnTo>
                  <a:lnTo>
                    <a:pt x="4044480" y="3000565"/>
                  </a:lnTo>
                  <a:lnTo>
                    <a:pt x="4044480" y="2937421"/>
                  </a:lnTo>
                  <a:lnTo>
                    <a:pt x="4028490" y="2913405"/>
                  </a:lnTo>
                  <a:lnTo>
                    <a:pt x="4007815" y="2899270"/>
                  </a:lnTo>
                  <a:lnTo>
                    <a:pt x="3989070" y="2886456"/>
                  </a:lnTo>
                  <a:lnTo>
                    <a:pt x="3940721" y="2876550"/>
                  </a:lnTo>
                  <a:lnTo>
                    <a:pt x="3892283" y="2886456"/>
                  </a:lnTo>
                  <a:lnTo>
                    <a:pt x="3852697" y="2913405"/>
                  </a:lnTo>
                  <a:lnTo>
                    <a:pt x="3825989" y="2953232"/>
                  </a:lnTo>
                  <a:lnTo>
                    <a:pt x="3816185" y="3001772"/>
                  </a:lnTo>
                  <a:lnTo>
                    <a:pt x="3825900" y="3049562"/>
                  </a:lnTo>
                  <a:lnTo>
                    <a:pt x="3825989" y="3049994"/>
                  </a:lnTo>
                  <a:lnTo>
                    <a:pt x="3852697" y="3089516"/>
                  </a:lnTo>
                  <a:lnTo>
                    <a:pt x="3892283" y="3116122"/>
                  </a:lnTo>
                  <a:lnTo>
                    <a:pt x="3940721" y="3125546"/>
                  </a:lnTo>
                  <a:lnTo>
                    <a:pt x="3989209" y="3115691"/>
                  </a:lnTo>
                  <a:lnTo>
                    <a:pt x="4005364" y="3104794"/>
                  </a:lnTo>
                  <a:lnTo>
                    <a:pt x="4028859" y="3088957"/>
                  </a:lnTo>
                  <a:lnTo>
                    <a:pt x="4055440" y="3049562"/>
                  </a:lnTo>
                  <a:lnTo>
                    <a:pt x="4064749" y="3001772"/>
                  </a:lnTo>
                  <a:close/>
                </a:path>
                <a:path extrusionOk="0" h="3126105" w="4950459">
                  <a:moveTo>
                    <a:pt x="4687354" y="612648"/>
                  </a:moveTo>
                  <a:lnTo>
                    <a:pt x="4681423" y="568312"/>
                  </a:lnTo>
                  <a:lnTo>
                    <a:pt x="4681359" y="567867"/>
                  </a:lnTo>
                  <a:lnTo>
                    <a:pt x="4664443" y="527697"/>
                  </a:lnTo>
                  <a:lnTo>
                    <a:pt x="4659173" y="520877"/>
                  </a:lnTo>
                  <a:lnTo>
                    <a:pt x="4659173" y="612648"/>
                  </a:lnTo>
                  <a:lnTo>
                    <a:pt x="4651845" y="656069"/>
                  </a:lnTo>
                  <a:lnTo>
                    <a:pt x="4631944" y="694016"/>
                  </a:lnTo>
                  <a:lnTo>
                    <a:pt x="4601730" y="724077"/>
                  </a:lnTo>
                  <a:lnTo>
                    <a:pt x="4563262" y="743978"/>
                  </a:lnTo>
                  <a:lnTo>
                    <a:pt x="4562856" y="743978"/>
                  </a:lnTo>
                  <a:lnTo>
                    <a:pt x="4519346" y="751014"/>
                  </a:lnTo>
                  <a:lnTo>
                    <a:pt x="4475365" y="743978"/>
                  </a:lnTo>
                  <a:lnTo>
                    <a:pt x="4437380" y="724369"/>
                  </a:lnTo>
                  <a:lnTo>
                    <a:pt x="4407598" y="694436"/>
                  </a:lnTo>
                  <a:lnTo>
                    <a:pt x="4388231" y="656450"/>
                  </a:lnTo>
                  <a:lnTo>
                    <a:pt x="4381474" y="612648"/>
                  </a:lnTo>
                  <a:lnTo>
                    <a:pt x="4388231" y="568312"/>
                  </a:lnTo>
                  <a:lnTo>
                    <a:pt x="4407598" y="529907"/>
                  </a:lnTo>
                  <a:lnTo>
                    <a:pt x="4437380" y="499681"/>
                  </a:lnTo>
                  <a:lnTo>
                    <a:pt x="4475365" y="479894"/>
                  </a:lnTo>
                  <a:lnTo>
                    <a:pt x="4519346" y="472795"/>
                  </a:lnTo>
                  <a:lnTo>
                    <a:pt x="4563440" y="479894"/>
                  </a:lnTo>
                  <a:lnTo>
                    <a:pt x="4601730" y="499681"/>
                  </a:lnTo>
                  <a:lnTo>
                    <a:pt x="4631944" y="529907"/>
                  </a:lnTo>
                  <a:lnTo>
                    <a:pt x="4651845" y="568312"/>
                  </a:lnTo>
                  <a:lnTo>
                    <a:pt x="4659173" y="612648"/>
                  </a:lnTo>
                  <a:lnTo>
                    <a:pt x="4659173" y="520877"/>
                  </a:lnTo>
                  <a:lnTo>
                    <a:pt x="4611065" y="472795"/>
                  </a:lnTo>
                  <a:lnTo>
                    <a:pt x="4564050" y="450621"/>
                  </a:lnTo>
                  <a:lnTo>
                    <a:pt x="4519346" y="444639"/>
                  </a:lnTo>
                  <a:lnTo>
                    <a:pt x="4475061" y="450621"/>
                  </a:lnTo>
                  <a:lnTo>
                    <a:pt x="4435157" y="467499"/>
                  </a:lnTo>
                  <a:lnTo>
                    <a:pt x="4401248" y="493725"/>
                  </a:lnTo>
                  <a:lnTo>
                    <a:pt x="4374908" y="527697"/>
                  </a:lnTo>
                  <a:lnTo>
                    <a:pt x="4357751" y="567867"/>
                  </a:lnTo>
                  <a:lnTo>
                    <a:pt x="4351350" y="612648"/>
                  </a:lnTo>
                  <a:lnTo>
                    <a:pt x="4357192" y="656069"/>
                  </a:lnTo>
                  <a:lnTo>
                    <a:pt x="4357243" y="656450"/>
                  </a:lnTo>
                  <a:lnTo>
                    <a:pt x="4374248" y="697153"/>
                  </a:lnTo>
                  <a:lnTo>
                    <a:pt x="4400512" y="731062"/>
                  </a:lnTo>
                  <a:lnTo>
                    <a:pt x="4434497" y="757262"/>
                  </a:lnTo>
                  <a:lnTo>
                    <a:pt x="4474642" y="774166"/>
                  </a:lnTo>
                  <a:lnTo>
                    <a:pt x="4519346" y="780161"/>
                  </a:lnTo>
                  <a:lnTo>
                    <a:pt x="4564050" y="773696"/>
                  </a:lnTo>
                  <a:lnTo>
                    <a:pt x="4604194" y="756551"/>
                  </a:lnTo>
                  <a:lnTo>
                    <a:pt x="4638192" y="730313"/>
                  </a:lnTo>
                  <a:lnTo>
                    <a:pt x="4664443" y="696544"/>
                  </a:lnTo>
                  <a:lnTo>
                    <a:pt x="4681359" y="656793"/>
                  </a:lnTo>
                  <a:lnTo>
                    <a:pt x="4687354" y="612648"/>
                  </a:lnTo>
                  <a:close/>
                </a:path>
                <a:path extrusionOk="0" h="3126105" w="4950459">
                  <a:moveTo>
                    <a:pt x="4950231" y="2343099"/>
                  </a:moveTo>
                  <a:lnTo>
                    <a:pt x="4940503" y="2294598"/>
                  </a:lnTo>
                  <a:lnTo>
                    <a:pt x="4928997" y="2277440"/>
                  </a:lnTo>
                  <a:lnTo>
                    <a:pt x="4928997" y="2343099"/>
                  </a:lnTo>
                  <a:lnTo>
                    <a:pt x="4920767" y="2383244"/>
                  </a:lnTo>
                  <a:lnTo>
                    <a:pt x="4898415" y="2415959"/>
                  </a:lnTo>
                  <a:lnTo>
                    <a:pt x="4865408" y="2438057"/>
                  </a:lnTo>
                  <a:lnTo>
                    <a:pt x="4825212" y="2446375"/>
                  </a:lnTo>
                  <a:lnTo>
                    <a:pt x="4785106" y="2438057"/>
                  </a:lnTo>
                  <a:lnTo>
                    <a:pt x="4752264" y="2415959"/>
                  </a:lnTo>
                  <a:lnTo>
                    <a:pt x="4730089" y="2383244"/>
                  </a:lnTo>
                  <a:lnTo>
                    <a:pt x="4721936" y="2343099"/>
                  </a:lnTo>
                  <a:lnTo>
                    <a:pt x="4729924" y="2303208"/>
                  </a:lnTo>
                  <a:lnTo>
                    <a:pt x="4730026" y="2302687"/>
                  </a:lnTo>
                  <a:lnTo>
                    <a:pt x="4752149" y="2269883"/>
                  </a:lnTo>
                  <a:lnTo>
                    <a:pt x="4785106" y="2247874"/>
                  </a:lnTo>
                  <a:lnTo>
                    <a:pt x="4825720" y="2239835"/>
                  </a:lnTo>
                  <a:lnTo>
                    <a:pt x="4865611" y="2248039"/>
                  </a:lnTo>
                  <a:lnTo>
                    <a:pt x="4898479" y="2270341"/>
                  </a:lnTo>
                  <a:lnTo>
                    <a:pt x="4920780" y="2303208"/>
                  </a:lnTo>
                  <a:lnTo>
                    <a:pt x="4928997" y="2343099"/>
                  </a:lnTo>
                  <a:lnTo>
                    <a:pt x="4928997" y="2277440"/>
                  </a:lnTo>
                  <a:lnTo>
                    <a:pt x="4913846" y="2254834"/>
                  </a:lnTo>
                  <a:lnTo>
                    <a:pt x="4891684" y="2239835"/>
                  </a:lnTo>
                  <a:lnTo>
                    <a:pt x="4874133" y="2227961"/>
                  </a:lnTo>
                  <a:lnTo>
                    <a:pt x="4825212" y="2218080"/>
                  </a:lnTo>
                  <a:lnTo>
                    <a:pt x="4776698" y="2227783"/>
                  </a:lnTo>
                  <a:lnTo>
                    <a:pt x="4736947" y="2254377"/>
                  </a:lnTo>
                  <a:lnTo>
                    <a:pt x="4710074" y="2294077"/>
                  </a:lnTo>
                  <a:lnTo>
                    <a:pt x="4700206" y="2343099"/>
                  </a:lnTo>
                  <a:lnTo>
                    <a:pt x="4710493" y="2390876"/>
                  </a:lnTo>
                  <a:lnTo>
                    <a:pt x="4737316" y="2430284"/>
                  </a:lnTo>
                  <a:lnTo>
                    <a:pt x="4776838" y="2457246"/>
                  </a:lnTo>
                  <a:lnTo>
                    <a:pt x="4825212" y="2467648"/>
                  </a:lnTo>
                  <a:lnTo>
                    <a:pt x="4874133" y="2457754"/>
                  </a:lnTo>
                  <a:lnTo>
                    <a:pt x="4890859" y="2446375"/>
                  </a:lnTo>
                  <a:lnTo>
                    <a:pt x="4913846" y="2430742"/>
                  </a:lnTo>
                  <a:lnTo>
                    <a:pt x="4940503" y="2391041"/>
                  </a:lnTo>
                  <a:lnTo>
                    <a:pt x="4950231" y="2343099"/>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859" name="Google Shape;859;p56"/>
            <p:cNvPicPr preferRelativeResize="0"/>
            <p:nvPr/>
          </p:nvPicPr>
          <p:blipFill rotWithShape="1">
            <a:blip r:embed="rId21">
              <a:alphaModFix/>
            </a:blip>
            <a:srcRect b="0" l="0" r="0" t="0"/>
            <a:stretch/>
          </p:blipFill>
          <p:spPr>
            <a:xfrm>
              <a:off x="0" y="8717756"/>
              <a:ext cx="4630613" cy="2590801"/>
            </a:xfrm>
            <a:prstGeom prst="rect">
              <a:avLst/>
            </a:prstGeom>
            <a:noFill/>
            <a:ln>
              <a:noFill/>
            </a:ln>
          </p:spPr>
        </p:pic>
        <p:sp>
          <p:nvSpPr>
            <p:cNvPr id="860" name="Google Shape;860;p56"/>
            <p:cNvSpPr/>
            <p:nvPr/>
          </p:nvSpPr>
          <p:spPr>
            <a:xfrm>
              <a:off x="0" y="9177597"/>
              <a:ext cx="5320665" cy="2131059"/>
            </a:xfrm>
            <a:custGeom>
              <a:rect b="b" l="l" r="r" t="t"/>
              <a:pathLst>
                <a:path extrusionOk="0" h="2131059" w="5320665">
                  <a:moveTo>
                    <a:pt x="2526512" y="2130958"/>
                  </a:moveTo>
                  <a:lnTo>
                    <a:pt x="2371572" y="1976031"/>
                  </a:lnTo>
                  <a:lnTo>
                    <a:pt x="633704" y="1976031"/>
                  </a:lnTo>
                  <a:lnTo>
                    <a:pt x="628332" y="1981403"/>
                  </a:lnTo>
                  <a:lnTo>
                    <a:pt x="549008" y="1902155"/>
                  </a:lnTo>
                  <a:lnTo>
                    <a:pt x="496328" y="1849526"/>
                  </a:lnTo>
                  <a:lnTo>
                    <a:pt x="26416" y="1849526"/>
                  </a:lnTo>
                  <a:lnTo>
                    <a:pt x="0" y="1875751"/>
                  </a:lnTo>
                  <a:lnTo>
                    <a:pt x="0" y="1949665"/>
                  </a:lnTo>
                  <a:lnTo>
                    <a:pt x="47167" y="1902155"/>
                  </a:lnTo>
                  <a:lnTo>
                    <a:pt x="474103" y="1902155"/>
                  </a:lnTo>
                  <a:lnTo>
                    <a:pt x="590892" y="2018868"/>
                  </a:lnTo>
                  <a:lnTo>
                    <a:pt x="478878" y="2130958"/>
                  </a:lnTo>
                  <a:lnTo>
                    <a:pt x="554062" y="2130958"/>
                  </a:lnTo>
                  <a:lnTo>
                    <a:pt x="628561" y="2056511"/>
                  </a:lnTo>
                  <a:lnTo>
                    <a:pt x="703072" y="2130958"/>
                  </a:lnTo>
                  <a:lnTo>
                    <a:pt x="778052" y="2130958"/>
                  </a:lnTo>
                  <a:lnTo>
                    <a:pt x="675640" y="2028659"/>
                  </a:lnTo>
                  <a:lnTo>
                    <a:pt x="2349817" y="2028659"/>
                  </a:lnTo>
                  <a:lnTo>
                    <a:pt x="2452128" y="2130958"/>
                  </a:lnTo>
                  <a:lnTo>
                    <a:pt x="2526512" y="2130958"/>
                  </a:lnTo>
                  <a:close/>
                </a:path>
                <a:path extrusionOk="0" h="2131059" w="5320665">
                  <a:moveTo>
                    <a:pt x="4870412" y="2130958"/>
                  </a:moveTo>
                  <a:lnTo>
                    <a:pt x="4869916" y="2103767"/>
                  </a:lnTo>
                  <a:lnTo>
                    <a:pt x="4488472" y="2103767"/>
                  </a:lnTo>
                  <a:lnTo>
                    <a:pt x="4461294" y="2130958"/>
                  </a:lnTo>
                  <a:lnTo>
                    <a:pt x="4870412" y="2130958"/>
                  </a:lnTo>
                  <a:close/>
                </a:path>
                <a:path extrusionOk="0" h="2131059" w="5320665">
                  <a:moveTo>
                    <a:pt x="4914404" y="1803831"/>
                  </a:moveTo>
                  <a:lnTo>
                    <a:pt x="4910175" y="1783334"/>
                  </a:lnTo>
                  <a:lnTo>
                    <a:pt x="4898707" y="1766430"/>
                  </a:lnTo>
                  <a:lnTo>
                    <a:pt x="4881867" y="1754949"/>
                  </a:lnTo>
                  <a:lnTo>
                    <a:pt x="4861522" y="1750707"/>
                  </a:lnTo>
                  <a:lnTo>
                    <a:pt x="4840541" y="1754936"/>
                  </a:lnTo>
                  <a:lnTo>
                    <a:pt x="4823777" y="1766366"/>
                  </a:lnTo>
                  <a:lnTo>
                    <a:pt x="4812677" y="1783130"/>
                  </a:lnTo>
                  <a:lnTo>
                    <a:pt x="4811103" y="1790979"/>
                  </a:lnTo>
                  <a:lnTo>
                    <a:pt x="4282376" y="1790979"/>
                  </a:lnTo>
                  <a:lnTo>
                    <a:pt x="3942219" y="2130958"/>
                  </a:lnTo>
                  <a:lnTo>
                    <a:pt x="3979761" y="2130958"/>
                  </a:lnTo>
                  <a:lnTo>
                    <a:pt x="4292752" y="1817179"/>
                  </a:lnTo>
                  <a:lnTo>
                    <a:pt x="4811280" y="1817179"/>
                  </a:lnTo>
                  <a:lnTo>
                    <a:pt x="4812665" y="1824367"/>
                  </a:lnTo>
                  <a:lnTo>
                    <a:pt x="4823650" y="1841474"/>
                  </a:lnTo>
                  <a:lnTo>
                    <a:pt x="4840109" y="1852980"/>
                  </a:lnTo>
                  <a:lnTo>
                    <a:pt x="4860518" y="1857184"/>
                  </a:lnTo>
                  <a:lnTo>
                    <a:pt x="4881448" y="1852980"/>
                  </a:lnTo>
                  <a:lnTo>
                    <a:pt x="4898580" y="1841538"/>
                  </a:lnTo>
                  <a:lnTo>
                    <a:pt x="4910163" y="1824570"/>
                  </a:lnTo>
                  <a:lnTo>
                    <a:pt x="4914404" y="1803831"/>
                  </a:lnTo>
                  <a:close/>
                </a:path>
                <a:path extrusionOk="0" h="2131059" w="5320665">
                  <a:moveTo>
                    <a:pt x="5320068" y="1160945"/>
                  </a:moveTo>
                  <a:lnTo>
                    <a:pt x="5301793" y="1141653"/>
                  </a:lnTo>
                  <a:lnTo>
                    <a:pt x="5058664" y="1384312"/>
                  </a:lnTo>
                  <a:lnTo>
                    <a:pt x="3428517" y="1384312"/>
                  </a:lnTo>
                  <a:lnTo>
                    <a:pt x="3191179" y="1146873"/>
                  </a:lnTo>
                  <a:lnTo>
                    <a:pt x="3864356" y="1146873"/>
                  </a:lnTo>
                  <a:lnTo>
                    <a:pt x="3864356" y="1120686"/>
                  </a:lnTo>
                  <a:lnTo>
                    <a:pt x="3164509" y="1120203"/>
                  </a:lnTo>
                  <a:lnTo>
                    <a:pt x="2220861" y="176123"/>
                  </a:lnTo>
                  <a:lnTo>
                    <a:pt x="1294384" y="176898"/>
                  </a:lnTo>
                  <a:lnTo>
                    <a:pt x="1117955" y="495"/>
                  </a:lnTo>
                  <a:lnTo>
                    <a:pt x="0" y="0"/>
                  </a:lnTo>
                  <a:lnTo>
                    <a:pt x="0" y="26212"/>
                  </a:lnTo>
                  <a:lnTo>
                    <a:pt x="1107579" y="26212"/>
                  </a:lnTo>
                  <a:lnTo>
                    <a:pt x="1283487" y="202590"/>
                  </a:lnTo>
                  <a:lnTo>
                    <a:pt x="2209495" y="202590"/>
                  </a:lnTo>
                  <a:lnTo>
                    <a:pt x="3127248" y="1120178"/>
                  </a:lnTo>
                  <a:lnTo>
                    <a:pt x="2464968" y="1119708"/>
                  </a:lnTo>
                  <a:lnTo>
                    <a:pt x="2305685" y="1279067"/>
                  </a:lnTo>
                  <a:lnTo>
                    <a:pt x="1673364" y="1279067"/>
                  </a:lnTo>
                  <a:lnTo>
                    <a:pt x="1099680" y="706107"/>
                  </a:lnTo>
                  <a:lnTo>
                    <a:pt x="0" y="706107"/>
                  </a:lnTo>
                  <a:lnTo>
                    <a:pt x="0" y="732320"/>
                  </a:lnTo>
                  <a:lnTo>
                    <a:pt x="1089799" y="732320"/>
                  </a:lnTo>
                  <a:lnTo>
                    <a:pt x="1662988" y="1305242"/>
                  </a:lnTo>
                  <a:lnTo>
                    <a:pt x="2279523" y="1305242"/>
                  </a:lnTo>
                  <a:lnTo>
                    <a:pt x="1953056" y="1631886"/>
                  </a:lnTo>
                  <a:lnTo>
                    <a:pt x="119316" y="1631886"/>
                  </a:lnTo>
                  <a:lnTo>
                    <a:pt x="0" y="1751355"/>
                  </a:lnTo>
                  <a:lnTo>
                    <a:pt x="0" y="1789709"/>
                  </a:lnTo>
                  <a:lnTo>
                    <a:pt x="131191" y="1658797"/>
                  </a:lnTo>
                  <a:lnTo>
                    <a:pt x="1965413" y="1658797"/>
                  </a:lnTo>
                  <a:lnTo>
                    <a:pt x="2318270" y="1305242"/>
                  </a:lnTo>
                  <a:lnTo>
                    <a:pt x="2695244" y="1305242"/>
                  </a:lnTo>
                  <a:lnTo>
                    <a:pt x="3100921" y="1711426"/>
                  </a:lnTo>
                  <a:lnTo>
                    <a:pt x="3460902" y="1711426"/>
                  </a:lnTo>
                  <a:lnTo>
                    <a:pt x="3463340" y="1723605"/>
                  </a:lnTo>
                  <a:lnTo>
                    <a:pt x="3474745" y="1740738"/>
                  </a:lnTo>
                  <a:lnTo>
                    <a:pt x="3491712" y="1752358"/>
                  </a:lnTo>
                  <a:lnTo>
                    <a:pt x="3512553" y="1756638"/>
                  </a:lnTo>
                  <a:lnTo>
                    <a:pt x="3532898" y="1751825"/>
                  </a:lnTo>
                  <a:lnTo>
                    <a:pt x="3549294" y="1740217"/>
                  </a:lnTo>
                  <a:lnTo>
                    <a:pt x="3560419" y="1723224"/>
                  </a:lnTo>
                  <a:lnTo>
                    <a:pt x="3564928" y="1702295"/>
                  </a:lnTo>
                  <a:lnTo>
                    <a:pt x="3560343" y="1681759"/>
                  </a:lnTo>
                  <a:lnTo>
                    <a:pt x="3549091" y="1665033"/>
                  </a:lnTo>
                  <a:lnTo>
                    <a:pt x="3532670" y="1653781"/>
                  </a:lnTo>
                  <a:lnTo>
                    <a:pt x="3512553" y="1649653"/>
                  </a:lnTo>
                  <a:lnTo>
                    <a:pt x="3492106" y="1653654"/>
                  </a:lnTo>
                  <a:lnTo>
                    <a:pt x="3475101" y="1664728"/>
                  </a:lnTo>
                  <a:lnTo>
                    <a:pt x="3463480" y="1681556"/>
                  </a:lnTo>
                  <a:lnTo>
                    <a:pt x="3462718" y="1685251"/>
                  </a:lnTo>
                  <a:lnTo>
                    <a:pt x="3111296" y="1685251"/>
                  </a:lnTo>
                  <a:lnTo>
                    <a:pt x="2705620" y="1279067"/>
                  </a:lnTo>
                  <a:lnTo>
                    <a:pt x="2344394" y="1279067"/>
                  </a:lnTo>
                  <a:lnTo>
                    <a:pt x="2476335" y="1146873"/>
                  </a:lnTo>
                  <a:lnTo>
                    <a:pt x="3153956" y="1146873"/>
                  </a:lnTo>
                  <a:lnTo>
                    <a:pt x="3418636" y="1411490"/>
                  </a:lnTo>
                  <a:lnTo>
                    <a:pt x="5070043" y="1411490"/>
                  </a:lnTo>
                  <a:lnTo>
                    <a:pt x="5320068" y="1160945"/>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861" name="Google Shape;861;p56"/>
            <p:cNvPicPr preferRelativeResize="0"/>
            <p:nvPr/>
          </p:nvPicPr>
          <p:blipFill rotWithShape="1">
            <a:blip r:embed="rId22">
              <a:alphaModFix/>
            </a:blip>
            <a:srcRect b="0" l="0" r="0" t="0"/>
            <a:stretch/>
          </p:blipFill>
          <p:spPr>
            <a:xfrm>
              <a:off x="3361825" y="10510028"/>
              <a:ext cx="105755" cy="105724"/>
            </a:xfrm>
            <a:prstGeom prst="rect">
              <a:avLst/>
            </a:prstGeom>
            <a:noFill/>
            <a:ln>
              <a:noFill/>
            </a:ln>
          </p:spPr>
        </p:pic>
        <p:pic>
          <p:nvPicPr>
            <p:cNvPr id="862" name="Google Shape;862;p56"/>
            <p:cNvPicPr preferRelativeResize="0"/>
            <p:nvPr/>
          </p:nvPicPr>
          <p:blipFill rotWithShape="1">
            <a:blip r:embed="rId23">
              <a:alphaModFix/>
            </a:blip>
            <a:srcRect b="0" l="0" r="0" t="0"/>
            <a:stretch/>
          </p:blipFill>
          <p:spPr>
            <a:xfrm>
              <a:off x="1066576" y="10973264"/>
              <a:ext cx="105253" cy="105494"/>
            </a:xfrm>
            <a:prstGeom prst="rect">
              <a:avLst/>
            </a:prstGeom>
            <a:noFill/>
            <a:ln>
              <a:noFill/>
            </a:ln>
          </p:spPr>
        </p:pic>
        <p:pic>
          <p:nvPicPr>
            <p:cNvPr id="863" name="Google Shape;863;p56"/>
            <p:cNvPicPr preferRelativeResize="0"/>
            <p:nvPr/>
          </p:nvPicPr>
          <p:blipFill rotWithShape="1">
            <a:blip r:embed="rId24">
              <a:alphaModFix/>
            </a:blip>
            <a:srcRect b="0" l="0" r="0" t="0"/>
            <a:stretch/>
          </p:blipFill>
          <p:spPr>
            <a:xfrm>
              <a:off x="1609138" y="10419081"/>
              <a:ext cx="105242" cy="106248"/>
            </a:xfrm>
            <a:prstGeom prst="rect">
              <a:avLst/>
            </a:prstGeom>
            <a:noFill/>
            <a:ln>
              <a:noFill/>
            </a:ln>
          </p:spPr>
        </p:pic>
        <p:sp>
          <p:nvSpPr>
            <p:cNvPr id="864" name="Google Shape;864;p56"/>
            <p:cNvSpPr/>
            <p:nvPr/>
          </p:nvSpPr>
          <p:spPr>
            <a:xfrm>
              <a:off x="1041379" y="9856529"/>
              <a:ext cx="107315" cy="106679"/>
            </a:xfrm>
            <a:custGeom>
              <a:rect b="b" l="l" r="r" t="t"/>
              <a:pathLst>
                <a:path extrusionOk="0" h="106679" w="107315">
                  <a:moveTo>
                    <a:pt x="53862" y="0"/>
                  </a:moveTo>
                  <a:lnTo>
                    <a:pt x="33288" y="4100"/>
                  </a:lnTo>
                  <a:lnTo>
                    <a:pt x="16372" y="15381"/>
                  </a:lnTo>
                  <a:lnTo>
                    <a:pt x="4736" y="32317"/>
                  </a:lnTo>
                  <a:lnTo>
                    <a:pt x="0" y="53380"/>
                  </a:lnTo>
                  <a:lnTo>
                    <a:pt x="4728" y="73863"/>
                  </a:lnTo>
                  <a:lnTo>
                    <a:pt x="16309" y="90757"/>
                  </a:lnTo>
                  <a:lnTo>
                    <a:pt x="33076" y="102235"/>
                  </a:lnTo>
                  <a:lnTo>
                    <a:pt x="53359" y="106467"/>
                  </a:lnTo>
                  <a:lnTo>
                    <a:pt x="73995" y="102372"/>
                  </a:lnTo>
                  <a:lnTo>
                    <a:pt x="90971" y="91122"/>
                  </a:lnTo>
                  <a:lnTo>
                    <a:pt x="102481" y="74273"/>
                  </a:lnTo>
                  <a:lnTo>
                    <a:pt x="106719" y="53380"/>
                  </a:lnTo>
                  <a:lnTo>
                    <a:pt x="102489" y="32719"/>
                  </a:lnTo>
                  <a:lnTo>
                    <a:pt x="91033" y="15739"/>
                  </a:lnTo>
                  <a:lnTo>
                    <a:pt x="74207" y="4234"/>
                  </a:lnTo>
                  <a:lnTo>
                    <a:pt x="53862"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865" name="Google Shape;865;p56"/>
            <p:cNvPicPr preferRelativeResize="0"/>
            <p:nvPr/>
          </p:nvPicPr>
          <p:blipFill rotWithShape="1">
            <a:blip r:embed="rId25">
              <a:alphaModFix/>
            </a:blip>
            <a:srcRect b="0" l="0" r="0" t="0"/>
            <a:stretch/>
          </p:blipFill>
          <p:spPr>
            <a:xfrm>
              <a:off x="5271138" y="10271089"/>
              <a:ext cx="106269" cy="106499"/>
            </a:xfrm>
            <a:prstGeom prst="rect">
              <a:avLst/>
            </a:prstGeom>
            <a:noFill/>
            <a:ln>
              <a:noFill/>
            </a:ln>
          </p:spPr>
        </p:pic>
        <p:sp>
          <p:nvSpPr>
            <p:cNvPr id="866" name="Google Shape;866;p56"/>
            <p:cNvSpPr/>
            <p:nvPr/>
          </p:nvSpPr>
          <p:spPr>
            <a:xfrm>
              <a:off x="159842" y="10261999"/>
              <a:ext cx="3748404" cy="349250"/>
            </a:xfrm>
            <a:custGeom>
              <a:rect b="b" l="l" r="r" t="t"/>
              <a:pathLst>
                <a:path extrusionOk="0" h="349250" w="3748404">
                  <a:moveTo>
                    <a:pt x="106248" y="296443"/>
                  </a:moveTo>
                  <a:lnTo>
                    <a:pt x="102006" y="275666"/>
                  </a:lnTo>
                  <a:lnTo>
                    <a:pt x="90551" y="258800"/>
                  </a:lnTo>
                  <a:lnTo>
                    <a:pt x="73710" y="247357"/>
                  </a:lnTo>
                  <a:lnTo>
                    <a:pt x="53352" y="242824"/>
                  </a:lnTo>
                  <a:lnTo>
                    <a:pt x="32512" y="247142"/>
                  </a:lnTo>
                  <a:lnTo>
                    <a:pt x="15557" y="258800"/>
                  </a:lnTo>
                  <a:lnTo>
                    <a:pt x="4165" y="275869"/>
                  </a:lnTo>
                  <a:lnTo>
                    <a:pt x="0" y="296443"/>
                  </a:lnTo>
                  <a:lnTo>
                    <a:pt x="4165" y="316445"/>
                  </a:lnTo>
                  <a:lnTo>
                    <a:pt x="15557" y="333235"/>
                  </a:lnTo>
                  <a:lnTo>
                    <a:pt x="32512" y="344779"/>
                  </a:lnTo>
                  <a:lnTo>
                    <a:pt x="53352" y="349072"/>
                  </a:lnTo>
                  <a:lnTo>
                    <a:pt x="73710" y="344779"/>
                  </a:lnTo>
                  <a:lnTo>
                    <a:pt x="90551" y="333235"/>
                  </a:lnTo>
                  <a:lnTo>
                    <a:pt x="102006" y="316445"/>
                  </a:lnTo>
                  <a:lnTo>
                    <a:pt x="106248" y="296443"/>
                  </a:lnTo>
                  <a:close/>
                </a:path>
                <a:path extrusionOk="0" h="349250" w="3748404">
                  <a:moveTo>
                    <a:pt x="3747986" y="53314"/>
                  </a:moveTo>
                  <a:lnTo>
                    <a:pt x="3743985" y="32689"/>
                  </a:lnTo>
                  <a:lnTo>
                    <a:pt x="3732987" y="15722"/>
                  </a:lnTo>
                  <a:lnTo>
                    <a:pt x="3716528" y="4229"/>
                  </a:lnTo>
                  <a:lnTo>
                    <a:pt x="3696131" y="0"/>
                  </a:lnTo>
                  <a:lnTo>
                    <a:pt x="3675215" y="4737"/>
                  </a:lnTo>
                  <a:lnTo>
                    <a:pt x="3658133" y="16179"/>
                  </a:lnTo>
                  <a:lnTo>
                    <a:pt x="3646703" y="32854"/>
                  </a:lnTo>
                  <a:lnTo>
                    <a:pt x="3642741" y="53314"/>
                  </a:lnTo>
                  <a:lnTo>
                    <a:pt x="3646919" y="74231"/>
                  </a:lnTo>
                  <a:lnTo>
                    <a:pt x="3658324" y="91084"/>
                  </a:lnTo>
                  <a:lnTo>
                    <a:pt x="3675278" y="102336"/>
                  </a:lnTo>
                  <a:lnTo>
                    <a:pt x="3696131" y="106438"/>
                  </a:lnTo>
                  <a:lnTo>
                    <a:pt x="3716667" y="102336"/>
                  </a:lnTo>
                  <a:lnTo>
                    <a:pt x="3733381" y="91084"/>
                  </a:lnTo>
                  <a:lnTo>
                    <a:pt x="3744417" y="74231"/>
                  </a:lnTo>
                  <a:lnTo>
                    <a:pt x="3747986" y="53314"/>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867" name="Google Shape;867;p56"/>
            <p:cNvPicPr preferRelativeResize="0"/>
            <p:nvPr/>
          </p:nvPicPr>
          <p:blipFill rotWithShape="1">
            <a:blip r:embed="rId26">
              <a:alphaModFix/>
            </a:blip>
            <a:srcRect b="0" l="0" r="0" t="0"/>
            <a:stretch/>
          </p:blipFill>
          <p:spPr>
            <a:xfrm>
              <a:off x="1907096" y="10768945"/>
              <a:ext cx="104761" cy="106719"/>
            </a:xfrm>
            <a:prstGeom prst="rect">
              <a:avLst/>
            </a:prstGeom>
            <a:noFill/>
            <a:ln>
              <a:noFill/>
            </a:ln>
          </p:spPr>
        </p:pic>
        <p:pic>
          <p:nvPicPr>
            <p:cNvPr id="868" name="Google Shape;868;p56"/>
            <p:cNvPicPr preferRelativeResize="0"/>
            <p:nvPr/>
          </p:nvPicPr>
          <p:blipFill rotWithShape="1">
            <a:blip r:embed="rId27">
              <a:alphaModFix/>
            </a:blip>
            <a:srcRect b="0" l="0" r="0" t="0"/>
            <a:stretch/>
          </p:blipFill>
          <p:spPr>
            <a:xfrm>
              <a:off x="4803702" y="11228722"/>
              <a:ext cx="150738" cy="79833"/>
            </a:xfrm>
            <a:prstGeom prst="rect">
              <a:avLst/>
            </a:prstGeom>
            <a:noFill/>
            <a:ln>
              <a:noFill/>
            </a:ln>
          </p:spPr>
        </p:pic>
        <p:sp>
          <p:nvSpPr>
            <p:cNvPr id="869" name="Google Shape;869;p56"/>
            <p:cNvSpPr/>
            <p:nvPr/>
          </p:nvSpPr>
          <p:spPr>
            <a:xfrm>
              <a:off x="91643" y="9779463"/>
              <a:ext cx="4950460" cy="1529715"/>
            </a:xfrm>
            <a:custGeom>
              <a:rect b="b" l="l" r="r" t="t"/>
              <a:pathLst>
                <a:path extrusionOk="0" h="1529715" w="4950460">
                  <a:moveTo>
                    <a:pt x="250024" y="782447"/>
                  </a:moveTo>
                  <a:lnTo>
                    <a:pt x="239737" y="734669"/>
                  </a:lnTo>
                  <a:lnTo>
                    <a:pt x="228295" y="717867"/>
                  </a:lnTo>
                  <a:lnTo>
                    <a:pt x="228295" y="782447"/>
                  </a:lnTo>
                  <a:lnTo>
                    <a:pt x="220306" y="822350"/>
                  </a:lnTo>
                  <a:lnTo>
                    <a:pt x="220205" y="822858"/>
                  </a:lnTo>
                  <a:lnTo>
                    <a:pt x="198081" y="855662"/>
                  </a:lnTo>
                  <a:lnTo>
                    <a:pt x="165125" y="877671"/>
                  </a:lnTo>
                  <a:lnTo>
                    <a:pt x="124510" y="885723"/>
                  </a:lnTo>
                  <a:lnTo>
                    <a:pt x="84620" y="877506"/>
                  </a:lnTo>
                  <a:lnTo>
                    <a:pt x="51752" y="855205"/>
                  </a:lnTo>
                  <a:lnTo>
                    <a:pt x="29451" y="822350"/>
                  </a:lnTo>
                  <a:lnTo>
                    <a:pt x="21234" y="782447"/>
                  </a:lnTo>
                  <a:lnTo>
                    <a:pt x="29464" y="742302"/>
                  </a:lnTo>
                  <a:lnTo>
                    <a:pt x="51816" y="709587"/>
                  </a:lnTo>
                  <a:lnTo>
                    <a:pt x="84823" y="687489"/>
                  </a:lnTo>
                  <a:lnTo>
                    <a:pt x="125018" y="679170"/>
                  </a:lnTo>
                  <a:lnTo>
                    <a:pt x="165125" y="687489"/>
                  </a:lnTo>
                  <a:lnTo>
                    <a:pt x="197967" y="709587"/>
                  </a:lnTo>
                  <a:lnTo>
                    <a:pt x="220141" y="742302"/>
                  </a:lnTo>
                  <a:lnTo>
                    <a:pt x="228295" y="782447"/>
                  </a:lnTo>
                  <a:lnTo>
                    <a:pt x="228295" y="717867"/>
                  </a:lnTo>
                  <a:lnTo>
                    <a:pt x="212915" y="695261"/>
                  </a:lnTo>
                  <a:lnTo>
                    <a:pt x="189318" y="679170"/>
                  </a:lnTo>
                  <a:lnTo>
                    <a:pt x="173393" y="668299"/>
                  </a:lnTo>
                  <a:lnTo>
                    <a:pt x="125018" y="657898"/>
                  </a:lnTo>
                  <a:lnTo>
                    <a:pt x="76098" y="667791"/>
                  </a:lnTo>
                  <a:lnTo>
                    <a:pt x="36385" y="694804"/>
                  </a:lnTo>
                  <a:lnTo>
                    <a:pt x="9728" y="734504"/>
                  </a:lnTo>
                  <a:lnTo>
                    <a:pt x="0" y="782447"/>
                  </a:lnTo>
                  <a:lnTo>
                    <a:pt x="9728" y="830961"/>
                  </a:lnTo>
                  <a:lnTo>
                    <a:pt x="36385" y="870712"/>
                  </a:lnTo>
                  <a:lnTo>
                    <a:pt x="76098" y="897585"/>
                  </a:lnTo>
                  <a:lnTo>
                    <a:pt x="125018" y="907465"/>
                  </a:lnTo>
                  <a:lnTo>
                    <a:pt x="173532" y="897763"/>
                  </a:lnTo>
                  <a:lnTo>
                    <a:pt x="191541" y="885723"/>
                  </a:lnTo>
                  <a:lnTo>
                    <a:pt x="213283" y="871169"/>
                  </a:lnTo>
                  <a:lnTo>
                    <a:pt x="240157" y="831469"/>
                  </a:lnTo>
                  <a:lnTo>
                    <a:pt x="250024" y="782447"/>
                  </a:lnTo>
                  <a:close/>
                </a:path>
                <a:path extrusionOk="0" h="1529715" w="4950460">
                  <a:moveTo>
                    <a:pt x="1134046" y="123774"/>
                  </a:moveTo>
                  <a:lnTo>
                    <a:pt x="1124331" y="75984"/>
                  </a:lnTo>
                  <a:lnTo>
                    <a:pt x="1124242" y="75552"/>
                  </a:lnTo>
                  <a:lnTo>
                    <a:pt x="1111808" y="57162"/>
                  </a:lnTo>
                  <a:lnTo>
                    <a:pt x="1111808" y="123774"/>
                  </a:lnTo>
                  <a:lnTo>
                    <a:pt x="1104226" y="163969"/>
                  </a:lnTo>
                  <a:lnTo>
                    <a:pt x="1082281" y="196519"/>
                  </a:lnTo>
                  <a:lnTo>
                    <a:pt x="1049401" y="218313"/>
                  </a:lnTo>
                  <a:lnTo>
                    <a:pt x="1009027" y="226275"/>
                  </a:lnTo>
                  <a:lnTo>
                    <a:pt x="969124" y="218960"/>
                  </a:lnTo>
                  <a:lnTo>
                    <a:pt x="936256" y="197218"/>
                  </a:lnTo>
                  <a:lnTo>
                    <a:pt x="913968" y="164680"/>
                  </a:lnTo>
                  <a:lnTo>
                    <a:pt x="905751" y="124980"/>
                  </a:lnTo>
                  <a:lnTo>
                    <a:pt x="913968" y="84620"/>
                  </a:lnTo>
                  <a:lnTo>
                    <a:pt x="936256" y="51460"/>
                  </a:lnTo>
                  <a:lnTo>
                    <a:pt x="969124" y="29006"/>
                  </a:lnTo>
                  <a:lnTo>
                    <a:pt x="1009027" y="20751"/>
                  </a:lnTo>
                  <a:lnTo>
                    <a:pt x="1049286" y="29006"/>
                  </a:lnTo>
                  <a:lnTo>
                    <a:pt x="1081913" y="51308"/>
                  </a:lnTo>
                  <a:lnTo>
                    <a:pt x="1103807" y="84112"/>
                  </a:lnTo>
                  <a:lnTo>
                    <a:pt x="1111808" y="123774"/>
                  </a:lnTo>
                  <a:lnTo>
                    <a:pt x="1111808" y="57162"/>
                  </a:lnTo>
                  <a:lnTo>
                    <a:pt x="1097534" y="36029"/>
                  </a:lnTo>
                  <a:lnTo>
                    <a:pt x="1074801" y="20751"/>
                  </a:lnTo>
                  <a:lnTo>
                    <a:pt x="1057948" y="9436"/>
                  </a:lnTo>
                  <a:lnTo>
                    <a:pt x="1009510" y="0"/>
                  </a:lnTo>
                  <a:lnTo>
                    <a:pt x="961021" y="9855"/>
                  </a:lnTo>
                  <a:lnTo>
                    <a:pt x="921372" y="36588"/>
                  </a:lnTo>
                  <a:lnTo>
                    <a:pt x="894791" y="75984"/>
                  </a:lnTo>
                  <a:lnTo>
                    <a:pt x="885482" y="123774"/>
                  </a:lnTo>
                  <a:lnTo>
                    <a:pt x="895210" y="172313"/>
                  </a:lnTo>
                  <a:lnTo>
                    <a:pt x="921740" y="212140"/>
                  </a:lnTo>
                  <a:lnTo>
                    <a:pt x="961161" y="239090"/>
                  </a:lnTo>
                  <a:lnTo>
                    <a:pt x="1009510" y="249008"/>
                  </a:lnTo>
                  <a:lnTo>
                    <a:pt x="1057948" y="239090"/>
                  </a:lnTo>
                  <a:lnTo>
                    <a:pt x="1076782" y="226275"/>
                  </a:lnTo>
                  <a:lnTo>
                    <a:pt x="1097534" y="212140"/>
                  </a:lnTo>
                  <a:lnTo>
                    <a:pt x="1124242" y="172313"/>
                  </a:lnTo>
                  <a:lnTo>
                    <a:pt x="1134046" y="123774"/>
                  </a:lnTo>
                  <a:close/>
                </a:path>
                <a:path extrusionOk="0" h="1529715" w="4950460">
                  <a:moveTo>
                    <a:pt x="3552812" y="1097203"/>
                  </a:moveTo>
                  <a:lnTo>
                    <a:pt x="3543604" y="1048727"/>
                  </a:lnTo>
                  <a:lnTo>
                    <a:pt x="3543516" y="1048308"/>
                  </a:lnTo>
                  <a:lnTo>
                    <a:pt x="3531578" y="1030389"/>
                  </a:lnTo>
                  <a:lnTo>
                    <a:pt x="3531578" y="1097203"/>
                  </a:lnTo>
                  <a:lnTo>
                    <a:pt x="3523500" y="1137589"/>
                  </a:lnTo>
                  <a:lnTo>
                    <a:pt x="3501504" y="1170305"/>
                  </a:lnTo>
                  <a:lnTo>
                    <a:pt x="3468840" y="1192225"/>
                  </a:lnTo>
                  <a:lnTo>
                    <a:pt x="3428809" y="1200226"/>
                  </a:lnTo>
                  <a:lnTo>
                    <a:pt x="3388614" y="1192225"/>
                  </a:lnTo>
                  <a:lnTo>
                    <a:pt x="3355606" y="1170305"/>
                  </a:lnTo>
                  <a:lnTo>
                    <a:pt x="3333242" y="1137589"/>
                  </a:lnTo>
                  <a:lnTo>
                    <a:pt x="3325012" y="1097203"/>
                  </a:lnTo>
                  <a:lnTo>
                    <a:pt x="3333242" y="1056970"/>
                  </a:lnTo>
                  <a:lnTo>
                    <a:pt x="3355606" y="1024318"/>
                  </a:lnTo>
                  <a:lnTo>
                    <a:pt x="3388614" y="1002423"/>
                  </a:lnTo>
                  <a:lnTo>
                    <a:pt x="3428809" y="994422"/>
                  </a:lnTo>
                  <a:lnTo>
                    <a:pt x="3469309" y="1002423"/>
                  </a:lnTo>
                  <a:lnTo>
                    <a:pt x="3502050" y="1024318"/>
                  </a:lnTo>
                  <a:lnTo>
                    <a:pt x="3523856" y="1056970"/>
                  </a:lnTo>
                  <a:lnTo>
                    <a:pt x="3531578" y="1097203"/>
                  </a:lnTo>
                  <a:lnTo>
                    <a:pt x="3531578" y="1030389"/>
                  </a:lnTo>
                  <a:lnTo>
                    <a:pt x="3516947" y="1008418"/>
                  </a:lnTo>
                  <a:lnTo>
                    <a:pt x="3496297" y="994422"/>
                  </a:lnTo>
                  <a:lnTo>
                    <a:pt x="3477298" y="981544"/>
                  </a:lnTo>
                  <a:lnTo>
                    <a:pt x="3428809" y="971689"/>
                  </a:lnTo>
                  <a:lnTo>
                    <a:pt x="3380486" y="981684"/>
                  </a:lnTo>
                  <a:lnTo>
                    <a:pt x="3341128" y="1008786"/>
                  </a:lnTo>
                  <a:lnTo>
                    <a:pt x="3314484" y="1048727"/>
                  </a:lnTo>
                  <a:lnTo>
                    <a:pt x="3304286" y="1097203"/>
                  </a:lnTo>
                  <a:lnTo>
                    <a:pt x="3314547" y="1145019"/>
                  </a:lnTo>
                  <a:lnTo>
                    <a:pt x="3341319" y="1184541"/>
                  </a:lnTo>
                  <a:lnTo>
                    <a:pt x="3380702" y="1211643"/>
                  </a:lnTo>
                  <a:lnTo>
                    <a:pt x="3428809" y="1222222"/>
                  </a:lnTo>
                  <a:lnTo>
                    <a:pt x="3477158" y="1212354"/>
                  </a:lnTo>
                  <a:lnTo>
                    <a:pt x="3494938" y="1200226"/>
                  </a:lnTo>
                  <a:lnTo>
                    <a:pt x="3516566" y="1185481"/>
                  </a:lnTo>
                  <a:lnTo>
                    <a:pt x="3543096" y="1145717"/>
                  </a:lnTo>
                  <a:lnTo>
                    <a:pt x="3552812" y="1097203"/>
                  </a:lnTo>
                  <a:close/>
                </a:path>
                <a:path extrusionOk="0" h="1529715" w="4950460">
                  <a:moveTo>
                    <a:pt x="3898722" y="536359"/>
                  </a:moveTo>
                  <a:lnTo>
                    <a:pt x="3888854" y="488149"/>
                  </a:lnTo>
                  <a:lnTo>
                    <a:pt x="3876967" y="470509"/>
                  </a:lnTo>
                  <a:lnTo>
                    <a:pt x="3876967" y="536359"/>
                  </a:lnTo>
                  <a:lnTo>
                    <a:pt x="3868902" y="576795"/>
                  </a:lnTo>
                  <a:lnTo>
                    <a:pt x="3846893" y="609866"/>
                  </a:lnTo>
                  <a:lnTo>
                    <a:pt x="3814229" y="632193"/>
                  </a:lnTo>
                  <a:lnTo>
                    <a:pt x="3774198" y="640384"/>
                  </a:lnTo>
                  <a:lnTo>
                    <a:pt x="3733584" y="631875"/>
                  </a:lnTo>
                  <a:lnTo>
                    <a:pt x="3700615" y="609587"/>
                  </a:lnTo>
                  <a:lnTo>
                    <a:pt x="3678555" y="576795"/>
                  </a:lnTo>
                  <a:lnTo>
                    <a:pt x="3670401" y="536359"/>
                  </a:lnTo>
                  <a:lnTo>
                    <a:pt x="3678491" y="496709"/>
                  </a:lnTo>
                  <a:lnTo>
                    <a:pt x="3700615" y="463918"/>
                  </a:lnTo>
                  <a:lnTo>
                    <a:pt x="3733584" y="441579"/>
                  </a:lnTo>
                  <a:lnTo>
                    <a:pt x="3774198" y="433336"/>
                  </a:lnTo>
                  <a:lnTo>
                    <a:pt x="3813797" y="441579"/>
                  </a:lnTo>
                  <a:lnTo>
                    <a:pt x="3846512" y="463918"/>
                  </a:lnTo>
                  <a:lnTo>
                    <a:pt x="3868750" y="496709"/>
                  </a:lnTo>
                  <a:lnTo>
                    <a:pt x="3876967" y="536359"/>
                  </a:lnTo>
                  <a:lnTo>
                    <a:pt x="3876967" y="470509"/>
                  </a:lnTo>
                  <a:lnTo>
                    <a:pt x="3862044" y="448360"/>
                  </a:lnTo>
                  <a:lnTo>
                    <a:pt x="3840061" y="433336"/>
                  </a:lnTo>
                  <a:lnTo>
                    <a:pt x="3822433" y="421297"/>
                  </a:lnTo>
                  <a:lnTo>
                    <a:pt x="3774198" y="411314"/>
                  </a:lnTo>
                  <a:lnTo>
                    <a:pt x="3725405" y="421297"/>
                  </a:lnTo>
                  <a:lnTo>
                    <a:pt x="3685514" y="448360"/>
                  </a:lnTo>
                  <a:lnTo>
                    <a:pt x="3658590" y="488149"/>
                  </a:lnTo>
                  <a:lnTo>
                    <a:pt x="3648710" y="536359"/>
                  </a:lnTo>
                  <a:lnTo>
                    <a:pt x="3658451" y="584847"/>
                  </a:lnTo>
                  <a:lnTo>
                    <a:pt x="3685133" y="624522"/>
                  </a:lnTo>
                  <a:lnTo>
                    <a:pt x="3724973" y="651306"/>
                  </a:lnTo>
                  <a:lnTo>
                    <a:pt x="3774198" y="661136"/>
                  </a:lnTo>
                  <a:lnTo>
                    <a:pt x="3822001" y="651306"/>
                  </a:lnTo>
                  <a:lnTo>
                    <a:pt x="3838156" y="640384"/>
                  </a:lnTo>
                  <a:lnTo>
                    <a:pt x="3861651" y="624522"/>
                  </a:lnTo>
                  <a:lnTo>
                    <a:pt x="3888714" y="584847"/>
                  </a:lnTo>
                  <a:lnTo>
                    <a:pt x="3898722" y="536359"/>
                  </a:lnTo>
                  <a:close/>
                </a:path>
                <a:path extrusionOk="0" h="1529715" w="4950460">
                  <a:moveTo>
                    <a:pt x="4870691" y="1195793"/>
                  </a:moveTo>
                  <a:lnTo>
                    <a:pt x="4862284" y="1154544"/>
                  </a:lnTo>
                  <a:lnTo>
                    <a:pt x="4852416" y="1139812"/>
                  </a:lnTo>
                  <a:lnTo>
                    <a:pt x="4852416" y="1195793"/>
                  </a:lnTo>
                  <a:lnTo>
                    <a:pt x="4845545" y="1229677"/>
                  </a:lnTo>
                  <a:lnTo>
                    <a:pt x="4826762" y="1257490"/>
                  </a:lnTo>
                  <a:lnTo>
                    <a:pt x="4798707" y="1276388"/>
                  </a:lnTo>
                  <a:lnTo>
                    <a:pt x="4798466" y="1276388"/>
                  </a:lnTo>
                  <a:lnTo>
                    <a:pt x="4764430" y="1283246"/>
                  </a:lnTo>
                  <a:lnTo>
                    <a:pt x="4730407" y="1276388"/>
                  </a:lnTo>
                  <a:lnTo>
                    <a:pt x="4702797" y="1257681"/>
                  </a:lnTo>
                  <a:lnTo>
                    <a:pt x="4684268" y="1229880"/>
                  </a:lnTo>
                  <a:lnTo>
                    <a:pt x="4677499" y="1195793"/>
                  </a:lnTo>
                  <a:lnTo>
                    <a:pt x="4684268" y="1161694"/>
                  </a:lnTo>
                  <a:lnTo>
                    <a:pt x="4702797" y="1133741"/>
                  </a:lnTo>
                  <a:lnTo>
                    <a:pt x="4730407" y="1115009"/>
                  </a:lnTo>
                  <a:lnTo>
                    <a:pt x="4764430" y="1108570"/>
                  </a:lnTo>
                  <a:lnTo>
                    <a:pt x="4798961" y="1115009"/>
                  </a:lnTo>
                  <a:lnTo>
                    <a:pt x="4826762" y="1133741"/>
                  </a:lnTo>
                  <a:lnTo>
                    <a:pt x="4845405" y="1161694"/>
                  </a:lnTo>
                  <a:lnTo>
                    <a:pt x="4852416" y="1195793"/>
                  </a:lnTo>
                  <a:lnTo>
                    <a:pt x="4852416" y="1139812"/>
                  </a:lnTo>
                  <a:lnTo>
                    <a:pt x="4839424" y="1120394"/>
                  </a:lnTo>
                  <a:lnTo>
                    <a:pt x="4822241" y="1108570"/>
                  </a:lnTo>
                  <a:lnTo>
                    <a:pt x="4805642" y="1097140"/>
                  </a:lnTo>
                  <a:lnTo>
                    <a:pt x="4764430" y="1088542"/>
                  </a:lnTo>
                  <a:lnTo>
                    <a:pt x="4723612" y="1097140"/>
                  </a:lnTo>
                  <a:lnTo>
                    <a:pt x="4690135" y="1120394"/>
                  </a:lnTo>
                  <a:lnTo>
                    <a:pt x="4667504" y="1154544"/>
                  </a:lnTo>
                  <a:lnTo>
                    <a:pt x="4659185" y="1195793"/>
                  </a:lnTo>
                  <a:lnTo>
                    <a:pt x="4667021" y="1236916"/>
                  </a:lnTo>
                  <a:lnTo>
                    <a:pt x="4689576" y="1270520"/>
                  </a:lnTo>
                  <a:lnTo>
                    <a:pt x="4723257" y="1293202"/>
                  </a:lnTo>
                  <a:lnTo>
                    <a:pt x="4764430" y="1301521"/>
                  </a:lnTo>
                  <a:lnTo>
                    <a:pt x="4805642" y="1293202"/>
                  </a:lnTo>
                  <a:lnTo>
                    <a:pt x="4820475" y="1283246"/>
                  </a:lnTo>
                  <a:lnTo>
                    <a:pt x="4839424" y="1270520"/>
                  </a:lnTo>
                  <a:lnTo>
                    <a:pt x="4862284" y="1236916"/>
                  </a:lnTo>
                  <a:lnTo>
                    <a:pt x="4870691" y="1195793"/>
                  </a:lnTo>
                  <a:close/>
                </a:path>
                <a:path extrusionOk="0" h="1529715" w="4950460">
                  <a:moveTo>
                    <a:pt x="4950231" y="1516240"/>
                  </a:moveTo>
                  <a:lnTo>
                    <a:pt x="4944707" y="1472018"/>
                  </a:lnTo>
                  <a:lnTo>
                    <a:pt x="4944630" y="1471358"/>
                  </a:lnTo>
                  <a:lnTo>
                    <a:pt x="4927917" y="1431163"/>
                  </a:lnTo>
                  <a:lnTo>
                    <a:pt x="4901755" y="1397203"/>
                  </a:lnTo>
                  <a:lnTo>
                    <a:pt x="4875085" y="1376641"/>
                  </a:lnTo>
                  <a:lnTo>
                    <a:pt x="4867808" y="1371028"/>
                  </a:lnTo>
                  <a:lnTo>
                    <a:pt x="4827727" y="1354188"/>
                  </a:lnTo>
                  <a:lnTo>
                    <a:pt x="4783188" y="1348232"/>
                  </a:lnTo>
                  <a:lnTo>
                    <a:pt x="4738065" y="1354188"/>
                  </a:lnTo>
                  <a:lnTo>
                    <a:pt x="4738509" y="1354188"/>
                  </a:lnTo>
                  <a:lnTo>
                    <a:pt x="4698568" y="1371028"/>
                  </a:lnTo>
                  <a:lnTo>
                    <a:pt x="4664735" y="1397203"/>
                  </a:lnTo>
                  <a:lnTo>
                    <a:pt x="4638573" y="1431163"/>
                  </a:lnTo>
                  <a:lnTo>
                    <a:pt x="4621695" y="1471358"/>
                  </a:lnTo>
                  <a:lnTo>
                    <a:pt x="4615700" y="1516240"/>
                  </a:lnTo>
                  <a:lnTo>
                    <a:pt x="4617453" y="1529092"/>
                  </a:lnTo>
                  <a:lnTo>
                    <a:pt x="4646460" y="1529092"/>
                  </a:lnTo>
                  <a:lnTo>
                    <a:pt x="4644352" y="1516240"/>
                  </a:lnTo>
                  <a:lnTo>
                    <a:pt x="4651489" y="1472018"/>
                  </a:lnTo>
                  <a:lnTo>
                    <a:pt x="4671314" y="1433690"/>
                  </a:lnTo>
                  <a:lnTo>
                    <a:pt x="4701451" y="1403502"/>
                  </a:lnTo>
                  <a:lnTo>
                    <a:pt x="4739525" y="1383741"/>
                  </a:lnTo>
                  <a:lnTo>
                    <a:pt x="4783188" y="1376641"/>
                  </a:lnTo>
                  <a:lnTo>
                    <a:pt x="4827295" y="1383741"/>
                  </a:lnTo>
                  <a:lnTo>
                    <a:pt x="4865560" y="1403502"/>
                  </a:lnTo>
                  <a:lnTo>
                    <a:pt x="4895710" y="1433690"/>
                  </a:lnTo>
                  <a:lnTo>
                    <a:pt x="4915459" y="1472018"/>
                  </a:lnTo>
                  <a:lnTo>
                    <a:pt x="4922545" y="1516240"/>
                  </a:lnTo>
                  <a:lnTo>
                    <a:pt x="4920450" y="1529092"/>
                  </a:lnTo>
                  <a:lnTo>
                    <a:pt x="4948479" y="1529092"/>
                  </a:lnTo>
                  <a:lnTo>
                    <a:pt x="4950231" y="151624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870" name="Google Shape;870;p56"/>
          <p:cNvSpPr txBox="1"/>
          <p:nvPr>
            <p:ph type="title"/>
          </p:nvPr>
        </p:nvSpPr>
        <p:spPr>
          <a:xfrm>
            <a:off x="1488901" y="2295288"/>
            <a:ext cx="6166200" cy="552900"/>
          </a:xfrm>
          <a:prstGeom prst="rect">
            <a:avLst/>
          </a:prstGeom>
          <a:noFill/>
          <a:ln>
            <a:noFill/>
          </a:ln>
        </p:spPr>
        <p:txBody>
          <a:bodyPr anchorCtr="0" anchor="t" bIns="0" lIns="0" spcFirstLastPara="1" rIns="0" wrap="square" tIns="29175">
            <a:spAutoFit/>
          </a:bodyPr>
          <a:lstStyle/>
          <a:p>
            <a:pPr indent="0" lvl="0" marL="0" rtl="0" algn="ctr">
              <a:spcBef>
                <a:spcPts val="0"/>
              </a:spcBef>
              <a:spcAft>
                <a:spcPts val="0"/>
              </a:spcAft>
              <a:buNone/>
            </a:pPr>
            <a:r>
              <a:rPr lang="en" sz="3400"/>
              <a:t>How to Use Bitcoin</a:t>
            </a:r>
            <a:endParaRPr sz="3400">
              <a:latin typeface="Montserrat"/>
              <a:ea typeface="Montserrat"/>
              <a:cs typeface="Montserrat"/>
              <a:sym typeface="Montserrat"/>
            </a:endParaRPr>
          </a:p>
        </p:txBody>
      </p:sp>
      <p:pic>
        <p:nvPicPr>
          <p:cNvPr id="871" name="Google Shape;871;p56" title="Bitkwa-Logo-New.png"/>
          <p:cNvPicPr preferRelativeResize="0"/>
          <p:nvPr/>
        </p:nvPicPr>
        <p:blipFill>
          <a:blip r:embed="rId28">
            <a:alphaModFix/>
          </a:blip>
          <a:stretch>
            <a:fillRect/>
          </a:stretch>
        </p:blipFill>
        <p:spPr>
          <a:xfrm>
            <a:off x="3819125" y="281996"/>
            <a:ext cx="1505750" cy="616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75" name="Shape 875"/>
        <p:cNvGrpSpPr/>
        <p:nvPr/>
      </p:nvGrpSpPr>
      <p:grpSpPr>
        <a:xfrm>
          <a:off x="0" y="0"/>
          <a:ext cx="0" cy="0"/>
          <a:chOff x="0" y="0"/>
          <a:chExt cx="0" cy="0"/>
        </a:xfrm>
      </p:grpSpPr>
      <p:sp>
        <p:nvSpPr>
          <p:cNvPr id="876" name="Google Shape;876;p57"/>
          <p:cNvSpPr txBox="1"/>
          <p:nvPr/>
        </p:nvSpPr>
        <p:spPr>
          <a:xfrm>
            <a:off x="507998" y="1079475"/>
            <a:ext cx="3027600" cy="252600"/>
          </a:xfrm>
          <a:prstGeom prst="rect">
            <a:avLst/>
          </a:prstGeom>
          <a:noFill/>
          <a:ln>
            <a:noFill/>
          </a:ln>
        </p:spPr>
        <p:txBody>
          <a:bodyPr anchorCtr="0" anchor="t" bIns="0" lIns="0" spcFirstLastPara="1" rIns="0" wrap="square" tIns="6350">
            <a:spAutoFit/>
          </a:bodyPr>
          <a:lstStyle/>
          <a:p>
            <a:pPr indent="0" lvl="0" marL="0" rtl="0" algn="l">
              <a:lnSpc>
                <a:spcPct val="100000"/>
              </a:lnSpc>
              <a:spcBef>
                <a:spcPts val="0"/>
              </a:spcBef>
              <a:spcAft>
                <a:spcPts val="0"/>
              </a:spcAft>
              <a:buNone/>
            </a:pPr>
            <a:r>
              <a:rPr b="1" i="1" lang="en" sz="1600">
                <a:solidFill>
                  <a:srgbClr val="241B54"/>
                </a:solidFill>
                <a:latin typeface="Montserrat"/>
                <a:ea typeface="Montserrat"/>
                <a:cs typeface="Montserrat"/>
                <a:sym typeface="Montserrat"/>
              </a:rPr>
              <a:t>Introduction</a:t>
            </a:r>
            <a:endParaRPr sz="1600">
              <a:latin typeface="Montserrat"/>
              <a:ea typeface="Montserrat"/>
              <a:cs typeface="Montserrat"/>
              <a:sym typeface="Montserrat"/>
            </a:endParaRPr>
          </a:p>
        </p:txBody>
      </p:sp>
      <p:sp>
        <p:nvSpPr>
          <p:cNvPr id="877" name="Google Shape;877;p57"/>
          <p:cNvSpPr txBox="1"/>
          <p:nvPr/>
        </p:nvSpPr>
        <p:spPr>
          <a:xfrm>
            <a:off x="4820500" y="1423575"/>
            <a:ext cx="3809400" cy="2183400"/>
          </a:xfrm>
          <a:prstGeom prst="rect">
            <a:avLst/>
          </a:prstGeom>
          <a:noFill/>
          <a:ln>
            <a:noFill/>
          </a:ln>
        </p:spPr>
        <p:txBody>
          <a:bodyPr anchorCtr="0" anchor="t" bIns="0" lIns="0" spcFirstLastPara="1" rIns="0" wrap="square" tIns="6350">
            <a:spAutoFit/>
          </a:bodyPr>
          <a:lstStyle/>
          <a:p>
            <a:pPr indent="0" lvl="0" marL="0" rtl="0" algn="l">
              <a:lnSpc>
                <a:spcPct val="100000"/>
              </a:lnSpc>
              <a:spcBef>
                <a:spcPts val="0"/>
              </a:spcBef>
              <a:spcAft>
                <a:spcPts val="0"/>
              </a:spcAft>
              <a:buNone/>
            </a:pPr>
            <a:r>
              <a:rPr b="1" i="1" lang="en" sz="1600">
                <a:solidFill>
                  <a:srgbClr val="241B54"/>
                </a:solidFill>
                <a:latin typeface="Montserrat"/>
                <a:ea typeface="Montserrat"/>
                <a:cs typeface="Montserrat"/>
                <a:sym typeface="Montserrat"/>
              </a:rPr>
              <a:t>Acquiring and Exchanging Bitcoin</a:t>
            </a:r>
            <a:endParaRPr b="1" i="1" sz="1000">
              <a:solidFill>
                <a:srgbClr val="241B54"/>
              </a:solidFill>
              <a:latin typeface="Montserrat"/>
              <a:ea typeface="Montserrat"/>
              <a:cs typeface="Montserrat"/>
              <a:sym typeface="Montserrat"/>
            </a:endParaRPr>
          </a:p>
          <a:p>
            <a:pPr indent="0" lvl="0" marL="0" marR="342900" rtl="0" algn="l">
              <a:lnSpc>
                <a:spcPct val="101800"/>
              </a:lnSpc>
              <a:spcBef>
                <a:spcPts val="0"/>
              </a:spcBef>
              <a:spcAft>
                <a:spcPts val="0"/>
              </a:spcAft>
              <a:buClr>
                <a:schemeClr val="dk1"/>
              </a:buClr>
              <a:buFont typeface="Arial"/>
              <a:buNone/>
            </a:pPr>
            <a:r>
              <a:rPr lang="en" sz="1000">
                <a:solidFill>
                  <a:srgbClr val="57585B"/>
                </a:solidFill>
                <a:latin typeface="Montserrat"/>
                <a:ea typeface="Montserrat"/>
                <a:cs typeface="Montserrat"/>
                <a:sym typeface="Montserrat"/>
              </a:rPr>
              <a:t>There are many ways to acquire bitcoin. For example, you can:</a:t>
            </a:r>
            <a:endParaRPr sz="10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Font typeface="Arial"/>
              <a:buNone/>
            </a:pPr>
            <a:r>
              <a:t/>
            </a:r>
            <a:endParaRPr sz="900">
              <a:solidFill>
                <a:schemeClr val="dk1"/>
              </a:solidFill>
              <a:latin typeface="Montserrat"/>
              <a:ea typeface="Montserrat"/>
              <a:cs typeface="Montserrat"/>
              <a:sym typeface="Montserrat"/>
            </a:endParaRPr>
          </a:p>
          <a:p>
            <a:pPr indent="0" lvl="0" marL="228600" rtl="0" algn="l">
              <a:spcBef>
                <a:spcPts val="0"/>
              </a:spcBef>
              <a:spcAft>
                <a:spcPts val="0"/>
              </a:spcAft>
              <a:buNone/>
            </a:pPr>
            <a:r>
              <a:rPr lang="en" sz="1000">
                <a:solidFill>
                  <a:srgbClr val="57585B"/>
                </a:solidFill>
                <a:latin typeface="Montserrat"/>
                <a:ea typeface="Montserrat"/>
                <a:cs typeface="Montserrat"/>
                <a:sym typeface="Montserrat"/>
              </a:rPr>
              <a:t>Mine bitcoins (more on that in coming Chapter)</a:t>
            </a:r>
            <a:endParaRPr sz="1000">
              <a:solidFill>
                <a:srgbClr val="57585B"/>
              </a:solidFill>
              <a:latin typeface="Montserrat"/>
              <a:ea typeface="Montserrat"/>
              <a:cs typeface="Montserrat"/>
              <a:sym typeface="Montserrat"/>
            </a:endParaRPr>
          </a:p>
          <a:p>
            <a:pPr indent="0" lvl="0" marL="228600" marR="292100" rtl="0" algn="l">
              <a:lnSpc>
                <a:spcPct val="101800"/>
              </a:lnSpc>
              <a:spcBef>
                <a:spcPts val="600"/>
              </a:spcBef>
              <a:spcAft>
                <a:spcPts val="0"/>
              </a:spcAft>
              <a:buNone/>
            </a:pPr>
            <a:r>
              <a:rPr lang="en" sz="1000">
                <a:solidFill>
                  <a:srgbClr val="57585B"/>
                </a:solidFill>
                <a:latin typeface="Montserrat"/>
                <a:ea typeface="Montserrat"/>
                <a:cs typeface="Montserrat"/>
                <a:sym typeface="Montserrat"/>
              </a:rPr>
              <a:t>Get paid in bitcoins in exchange for your work and pay for other people’s products and services with bitcoins (more on that in coming Chapter)</a:t>
            </a:r>
            <a:endParaRPr sz="1000">
              <a:solidFill>
                <a:srgbClr val="57585B"/>
              </a:solidFill>
              <a:latin typeface="Montserrat"/>
              <a:ea typeface="Montserrat"/>
              <a:cs typeface="Montserrat"/>
              <a:sym typeface="Montserrat"/>
            </a:endParaRPr>
          </a:p>
          <a:p>
            <a:pPr indent="0" lvl="0" marL="228600" marR="266700" rtl="0" algn="l">
              <a:lnSpc>
                <a:spcPct val="101800"/>
              </a:lnSpc>
              <a:spcBef>
                <a:spcPts val="600"/>
              </a:spcBef>
              <a:spcAft>
                <a:spcPts val="0"/>
              </a:spcAft>
              <a:buNone/>
            </a:pPr>
            <a:r>
              <a:rPr lang="en" sz="1000">
                <a:solidFill>
                  <a:srgbClr val="57585B"/>
                </a:solidFill>
                <a:latin typeface="Montserrat"/>
                <a:ea typeface="Montserrat"/>
                <a:cs typeface="Montserrat"/>
                <a:sym typeface="Montserrat"/>
              </a:rPr>
              <a:t>Exchange your fiat currency for bitcoins or exchange your bitcoins for fiat currency in person.</a:t>
            </a:r>
            <a:endParaRPr sz="1000">
              <a:solidFill>
                <a:srgbClr val="57585B"/>
              </a:solidFill>
              <a:latin typeface="Montserrat"/>
              <a:ea typeface="Montserrat"/>
              <a:cs typeface="Montserrat"/>
              <a:sym typeface="Montserrat"/>
            </a:endParaRPr>
          </a:p>
          <a:p>
            <a:pPr indent="0" lvl="0" marL="228600" marR="266700" rtl="0" algn="l">
              <a:lnSpc>
                <a:spcPct val="101800"/>
              </a:lnSpc>
              <a:spcBef>
                <a:spcPts val="600"/>
              </a:spcBef>
              <a:spcAft>
                <a:spcPts val="0"/>
              </a:spcAft>
              <a:buNone/>
            </a:pPr>
            <a:r>
              <a:rPr lang="en" sz="1000">
                <a:solidFill>
                  <a:srgbClr val="57585B"/>
                </a:solidFill>
                <a:latin typeface="Montserrat"/>
                <a:ea typeface="Montserrat"/>
                <a:cs typeface="Montserrat"/>
                <a:sym typeface="Montserrat"/>
              </a:rPr>
              <a:t>Exchange your fiat currency for bitcoins or exchange your bitcoins for fiat currency online.</a:t>
            </a:r>
            <a:endParaRPr b="1" i="1" sz="1800">
              <a:solidFill>
                <a:srgbClr val="241B54"/>
              </a:solidFill>
              <a:latin typeface="Montserrat"/>
              <a:ea typeface="Montserrat"/>
              <a:cs typeface="Montserrat"/>
              <a:sym typeface="Montserrat"/>
            </a:endParaRPr>
          </a:p>
        </p:txBody>
      </p:sp>
      <p:sp>
        <p:nvSpPr>
          <p:cNvPr id="878" name="Google Shape;878;p57"/>
          <p:cNvSpPr txBox="1"/>
          <p:nvPr/>
        </p:nvSpPr>
        <p:spPr>
          <a:xfrm>
            <a:off x="515229" y="2494161"/>
            <a:ext cx="3942300" cy="10995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Now that we have a better understanding of what Bitcoin is and its purpose, it's time to learn how to use it practically. </a:t>
            </a:r>
            <a:endParaRPr sz="1000">
              <a:solidFill>
                <a:srgbClr val="57585B"/>
              </a:solidFill>
              <a:latin typeface="Montserrat"/>
              <a:ea typeface="Montserrat"/>
              <a:cs typeface="Montserrat"/>
              <a:sym typeface="Montserrat"/>
            </a:endParaRPr>
          </a:p>
          <a:p>
            <a:pPr indent="0" lvl="0" marL="0" marR="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We'll guide you through the process of acquiring bitcoins step-by-step, explore the various types of wallets available,  help you set up your own Bitcoin wallet, and even practice sending and tracking a bitcoin transaction on the network. It's time to turn your understanding into action!</a:t>
            </a:r>
            <a:endParaRPr sz="1000">
              <a:latin typeface="Montserrat"/>
              <a:ea typeface="Montserrat"/>
              <a:cs typeface="Montserrat"/>
              <a:sym typeface="Montserrat"/>
            </a:endParaRPr>
          </a:p>
        </p:txBody>
      </p:sp>
      <p:pic>
        <p:nvPicPr>
          <p:cNvPr id="879" name="Google Shape;879;p57"/>
          <p:cNvPicPr preferRelativeResize="0"/>
          <p:nvPr/>
        </p:nvPicPr>
        <p:blipFill rotWithShape="1">
          <a:blip r:embed="rId3">
            <a:alphaModFix/>
          </a:blip>
          <a:srcRect b="0" l="0" r="0" t="0"/>
          <a:stretch/>
        </p:blipFill>
        <p:spPr>
          <a:xfrm>
            <a:off x="516945" y="1499848"/>
            <a:ext cx="3931167" cy="810416"/>
          </a:xfrm>
          <a:prstGeom prst="rect">
            <a:avLst/>
          </a:prstGeom>
          <a:noFill/>
          <a:ln>
            <a:noFill/>
          </a:ln>
        </p:spPr>
      </p:pic>
      <p:sp>
        <p:nvSpPr>
          <p:cNvPr id="880" name="Google Shape;880;p57"/>
          <p:cNvSpPr txBox="1"/>
          <p:nvPr/>
        </p:nvSpPr>
        <p:spPr>
          <a:xfrm>
            <a:off x="676450" y="1569947"/>
            <a:ext cx="3576000" cy="732300"/>
          </a:xfrm>
          <a:prstGeom prst="rect">
            <a:avLst/>
          </a:prstGeom>
          <a:noFill/>
          <a:ln>
            <a:noFill/>
          </a:ln>
        </p:spPr>
        <p:txBody>
          <a:bodyPr anchorCtr="0" anchor="t" bIns="0" lIns="0" spcFirstLastPara="1" rIns="0" wrap="square" tIns="5475">
            <a:spAutoFit/>
          </a:bodyPr>
          <a:lstStyle/>
          <a:p>
            <a:pPr indent="0" lvl="0" marL="0" marR="0" rtl="0" algn="ctr">
              <a:lnSpc>
                <a:spcPct val="101800"/>
              </a:lnSpc>
              <a:spcBef>
                <a:spcPts val="0"/>
              </a:spcBef>
              <a:spcAft>
                <a:spcPts val="0"/>
              </a:spcAft>
              <a:buNone/>
            </a:pPr>
            <a:r>
              <a:rPr lang="en" sz="1000">
                <a:solidFill>
                  <a:srgbClr val="FFFFFF"/>
                </a:solidFill>
                <a:latin typeface="Montserrat"/>
                <a:ea typeface="Montserrat"/>
                <a:cs typeface="Montserrat"/>
                <a:sym typeface="Montserrat"/>
              </a:rPr>
              <a:t>Why would anyone trust nerd money vs. central bank money? Nerds brought you the internet. Banks brought you the Great Depression.</a:t>
            </a:r>
            <a:endParaRPr sz="1000">
              <a:latin typeface="Montserrat"/>
              <a:ea typeface="Montserrat"/>
              <a:cs typeface="Montserrat"/>
              <a:sym typeface="Montserrat"/>
            </a:endParaRPr>
          </a:p>
          <a:p>
            <a:pPr indent="0" lvl="0" marL="12700" rtl="0" algn="ctr">
              <a:lnSpc>
                <a:spcPct val="100000"/>
              </a:lnSpc>
              <a:spcBef>
                <a:spcPts val="800"/>
              </a:spcBef>
              <a:spcAft>
                <a:spcPts val="0"/>
              </a:spcAft>
              <a:buNone/>
            </a:pPr>
            <a:r>
              <a:rPr b="1" lang="en" sz="1000">
                <a:solidFill>
                  <a:srgbClr val="FAAF40"/>
                </a:solidFill>
                <a:latin typeface="Montserrat"/>
                <a:ea typeface="Montserrat"/>
                <a:cs typeface="Montserrat"/>
                <a:sym typeface="Montserrat"/>
              </a:rPr>
              <a:t>Andreas M. Antonopoulos</a:t>
            </a:r>
            <a:endParaRPr sz="1000">
              <a:latin typeface="Montserrat"/>
              <a:ea typeface="Montserrat"/>
              <a:cs typeface="Montserrat"/>
              <a:sym typeface="Montserrat"/>
            </a:endParaRPr>
          </a:p>
        </p:txBody>
      </p:sp>
      <p:grpSp>
        <p:nvGrpSpPr>
          <p:cNvPr id="881" name="Google Shape;881;p57"/>
          <p:cNvGrpSpPr/>
          <p:nvPr/>
        </p:nvGrpSpPr>
        <p:grpSpPr>
          <a:xfrm>
            <a:off x="805480" y="1423580"/>
            <a:ext cx="3337674" cy="975316"/>
            <a:chOff x="1771065" y="3130124"/>
            <a:chExt cx="7338772" cy="2144495"/>
          </a:xfrm>
        </p:grpSpPr>
        <p:sp>
          <p:nvSpPr>
            <p:cNvPr id="882" name="Google Shape;882;p57"/>
            <p:cNvSpPr/>
            <p:nvPr/>
          </p:nvSpPr>
          <p:spPr>
            <a:xfrm>
              <a:off x="1771065" y="3130124"/>
              <a:ext cx="634364" cy="389889"/>
            </a:xfrm>
            <a:custGeom>
              <a:rect b="b" l="l" r="r" t="t"/>
              <a:pathLst>
                <a:path extrusionOk="0" h="389889" w="634364">
                  <a:moveTo>
                    <a:pt x="287248" y="142430"/>
                  </a:moveTo>
                  <a:lnTo>
                    <a:pt x="279552" y="97104"/>
                  </a:lnTo>
                  <a:lnTo>
                    <a:pt x="258838" y="57848"/>
                  </a:lnTo>
                  <a:lnTo>
                    <a:pt x="227495" y="27012"/>
                  </a:lnTo>
                  <a:lnTo>
                    <a:pt x="187896" y="6946"/>
                  </a:lnTo>
                  <a:lnTo>
                    <a:pt x="142455" y="0"/>
                  </a:lnTo>
                  <a:lnTo>
                    <a:pt x="97116" y="7696"/>
                  </a:lnTo>
                  <a:lnTo>
                    <a:pt x="57848" y="28409"/>
                  </a:lnTo>
                  <a:lnTo>
                    <a:pt x="27025" y="59753"/>
                  </a:lnTo>
                  <a:lnTo>
                    <a:pt x="6959" y="99339"/>
                  </a:lnTo>
                  <a:lnTo>
                    <a:pt x="0" y="144805"/>
                  </a:lnTo>
                  <a:lnTo>
                    <a:pt x="469" y="155282"/>
                  </a:lnTo>
                  <a:lnTo>
                    <a:pt x="16637" y="222148"/>
                  </a:lnTo>
                  <a:lnTo>
                    <a:pt x="34810" y="264744"/>
                  </a:lnTo>
                  <a:lnTo>
                    <a:pt x="62826" y="309079"/>
                  </a:lnTo>
                  <a:lnTo>
                    <a:pt x="102793" y="351091"/>
                  </a:lnTo>
                  <a:lnTo>
                    <a:pt x="156845" y="386715"/>
                  </a:lnTo>
                  <a:lnTo>
                    <a:pt x="165950" y="389534"/>
                  </a:lnTo>
                  <a:lnTo>
                    <a:pt x="175272" y="389305"/>
                  </a:lnTo>
                  <a:lnTo>
                    <a:pt x="198958" y="353466"/>
                  </a:lnTo>
                  <a:lnTo>
                    <a:pt x="188074" y="332041"/>
                  </a:lnTo>
                  <a:lnTo>
                    <a:pt x="181241" y="317487"/>
                  </a:lnTo>
                  <a:lnTo>
                    <a:pt x="175768" y="301358"/>
                  </a:lnTo>
                  <a:lnTo>
                    <a:pt x="172707" y="284276"/>
                  </a:lnTo>
                  <a:lnTo>
                    <a:pt x="218465" y="266204"/>
                  </a:lnTo>
                  <a:lnTo>
                    <a:pt x="254889" y="234429"/>
                  </a:lnTo>
                  <a:lnTo>
                    <a:pt x="278853" y="192125"/>
                  </a:lnTo>
                  <a:lnTo>
                    <a:pt x="287248" y="142430"/>
                  </a:lnTo>
                  <a:close/>
                </a:path>
                <a:path extrusionOk="0" h="389889" w="634364">
                  <a:moveTo>
                    <a:pt x="633768" y="143611"/>
                  </a:moveTo>
                  <a:lnTo>
                    <a:pt x="626440" y="98221"/>
                  </a:lnTo>
                  <a:lnTo>
                    <a:pt x="606056" y="58801"/>
                  </a:lnTo>
                  <a:lnTo>
                    <a:pt x="574967" y="27711"/>
                  </a:lnTo>
                  <a:lnTo>
                    <a:pt x="535533" y="7315"/>
                  </a:lnTo>
                  <a:lnTo>
                    <a:pt x="490131" y="0"/>
                  </a:lnTo>
                  <a:lnTo>
                    <a:pt x="444741" y="7315"/>
                  </a:lnTo>
                  <a:lnTo>
                    <a:pt x="405320" y="27711"/>
                  </a:lnTo>
                  <a:lnTo>
                    <a:pt x="374230" y="58801"/>
                  </a:lnTo>
                  <a:lnTo>
                    <a:pt x="353834" y="98221"/>
                  </a:lnTo>
                  <a:lnTo>
                    <a:pt x="346519" y="143611"/>
                  </a:lnTo>
                  <a:lnTo>
                    <a:pt x="346900" y="154101"/>
                  </a:lnTo>
                  <a:lnTo>
                    <a:pt x="362521" y="221094"/>
                  </a:lnTo>
                  <a:lnTo>
                    <a:pt x="380339" y="263842"/>
                  </a:lnTo>
                  <a:lnTo>
                    <a:pt x="407987" y="308406"/>
                  </a:lnTo>
                  <a:lnTo>
                    <a:pt x="447611" y="350748"/>
                  </a:lnTo>
                  <a:lnTo>
                    <a:pt x="501357" y="386816"/>
                  </a:lnTo>
                  <a:lnTo>
                    <a:pt x="510451" y="389712"/>
                  </a:lnTo>
                  <a:lnTo>
                    <a:pt x="519772" y="389559"/>
                  </a:lnTo>
                  <a:lnTo>
                    <a:pt x="543737" y="353910"/>
                  </a:lnTo>
                  <a:lnTo>
                    <a:pt x="533031" y="332397"/>
                  </a:lnTo>
                  <a:lnTo>
                    <a:pt x="526326" y="317779"/>
                  </a:lnTo>
                  <a:lnTo>
                    <a:pt x="520992" y="301612"/>
                  </a:lnTo>
                  <a:lnTo>
                    <a:pt x="518071" y="284505"/>
                  </a:lnTo>
                  <a:lnTo>
                    <a:pt x="563968" y="266814"/>
                  </a:lnTo>
                  <a:lnTo>
                    <a:pt x="600646" y="235343"/>
                  </a:lnTo>
                  <a:lnTo>
                    <a:pt x="624954" y="193230"/>
                  </a:lnTo>
                  <a:lnTo>
                    <a:pt x="633768" y="143611"/>
                  </a:lnTo>
                  <a:close/>
                </a:path>
              </a:pathLst>
            </a:custGeom>
            <a:solidFill>
              <a:srgbClr val="241B5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883" name="Google Shape;883;p57"/>
            <p:cNvSpPr/>
            <p:nvPr/>
          </p:nvSpPr>
          <p:spPr>
            <a:xfrm>
              <a:off x="8475472" y="4884730"/>
              <a:ext cx="634365" cy="389889"/>
            </a:xfrm>
            <a:custGeom>
              <a:rect b="b" l="l" r="r" t="t"/>
              <a:pathLst>
                <a:path extrusionOk="0" h="389889" w="634365">
                  <a:moveTo>
                    <a:pt x="287248" y="143611"/>
                  </a:moveTo>
                  <a:lnTo>
                    <a:pt x="279933" y="98221"/>
                  </a:lnTo>
                  <a:lnTo>
                    <a:pt x="259537" y="58801"/>
                  </a:lnTo>
                  <a:lnTo>
                    <a:pt x="228447" y="27711"/>
                  </a:lnTo>
                  <a:lnTo>
                    <a:pt x="189026" y="7315"/>
                  </a:lnTo>
                  <a:lnTo>
                    <a:pt x="143637" y="0"/>
                  </a:lnTo>
                  <a:lnTo>
                    <a:pt x="98234" y="7315"/>
                  </a:lnTo>
                  <a:lnTo>
                    <a:pt x="58801" y="27711"/>
                  </a:lnTo>
                  <a:lnTo>
                    <a:pt x="27711" y="58801"/>
                  </a:lnTo>
                  <a:lnTo>
                    <a:pt x="7327" y="98221"/>
                  </a:lnTo>
                  <a:lnTo>
                    <a:pt x="0" y="143611"/>
                  </a:lnTo>
                  <a:lnTo>
                    <a:pt x="8801" y="193230"/>
                  </a:lnTo>
                  <a:lnTo>
                    <a:pt x="33121" y="235343"/>
                  </a:lnTo>
                  <a:lnTo>
                    <a:pt x="69799" y="266814"/>
                  </a:lnTo>
                  <a:lnTo>
                    <a:pt x="115697" y="284505"/>
                  </a:lnTo>
                  <a:lnTo>
                    <a:pt x="112776" y="301612"/>
                  </a:lnTo>
                  <a:lnTo>
                    <a:pt x="107442" y="317779"/>
                  </a:lnTo>
                  <a:lnTo>
                    <a:pt x="100736" y="332409"/>
                  </a:lnTo>
                  <a:lnTo>
                    <a:pt x="93687" y="344868"/>
                  </a:lnTo>
                  <a:lnTo>
                    <a:pt x="90030" y="353910"/>
                  </a:lnTo>
                  <a:lnTo>
                    <a:pt x="113995" y="389559"/>
                  </a:lnTo>
                  <a:lnTo>
                    <a:pt x="123317" y="389712"/>
                  </a:lnTo>
                  <a:lnTo>
                    <a:pt x="132410" y="386803"/>
                  </a:lnTo>
                  <a:lnTo>
                    <a:pt x="186156" y="350735"/>
                  </a:lnTo>
                  <a:lnTo>
                    <a:pt x="225780" y="308406"/>
                  </a:lnTo>
                  <a:lnTo>
                    <a:pt x="253428" y="263842"/>
                  </a:lnTo>
                  <a:lnTo>
                    <a:pt x="271246" y="221107"/>
                  </a:lnTo>
                  <a:lnTo>
                    <a:pt x="281393" y="184226"/>
                  </a:lnTo>
                  <a:lnTo>
                    <a:pt x="286867" y="154101"/>
                  </a:lnTo>
                  <a:lnTo>
                    <a:pt x="287248" y="143611"/>
                  </a:lnTo>
                  <a:close/>
                </a:path>
                <a:path extrusionOk="0" h="389889" w="634365">
                  <a:moveTo>
                    <a:pt x="633768" y="144792"/>
                  </a:moveTo>
                  <a:lnTo>
                    <a:pt x="626808" y="99339"/>
                  </a:lnTo>
                  <a:lnTo>
                    <a:pt x="606742" y="59753"/>
                  </a:lnTo>
                  <a:lnTo>
                    <a:pt x="575919" y="28409"/>
                  </a:lnTo>
                  <a:lnTo>
                    <a:pt x="536651" y="7696"/>
                  </a:lnTo>
                  <a:lnTo>
                    <a:pt x="491312" y="0"/>
                  </a:lnTo>
                  <a:lnTo>
                    <a:pt x="445858" y="6946"/>
                  </a:lnTo>
                  <a:lnTo>
                    <a:pt x="406273" y="27012"/>
                  </a:lnTo>
                  <a:lnTo>
                    <a:pt x="374929" y="57848"/>
                  </a:lnTo>
                  <a:lnTo>
                    <a:pt x="354215" y="97104"/>
                  </a:lnTo>
                  <a:lnTo>
                    <a:pt x="346519" y="142443"/>
                  </a:lnTo>
                  <a:lnTo>
                    <a:pt x="354914" y="192125"/>
                  </a:lnTo>
                  <a:lnTo>
                    <a:pt x="378879" y="234442"/>
                  </a:lnTo>
                  <a:lnTo>
                    <a:pt x="415302" y="266204"/>
                  </a:lnTo>
                  <a:lnTo>
                    <a:pt x="461060" y="284264"/>
                  </a:lnTo>
                  <a:lnTo>
                    <a:pt x="457987" y="301358"/>
                  </a:lnTo>
                  <a:lnTo>
                    <a:pt x="452526" y="317487"/>
                  </a:lnTo>
                  <a:lnTo>
                    <a:pt x="445693" y="332054"/>
                  </a:lnTo>
                  <a:lnTo>
                    <a:pt x="438543" y="344462"/>
                  </a:lnTo>
                  <a:lnTo>
                    <a:pt x="434822" y="353479"/>
                  </a:lnTo>
                  <a:lnTo>
                    <a:pt x="458495" y="389305"/>
                  </a:lnTo>
                  <a:lnTo>
                    <a:pt x="467804" y="389534"/>
                  </a:lnTo>
                  <a:lnTo>
                    <a:pt x="476923" y="386702"/>
                  </a:lnTo>
                  <a:lnTo>
                    <a:pt x="530961" y="351091"/>
                  </a:lnTo>
                  <a:lnTo>
                    <a:pt x="570941" y="309079"/>
                  </a:lnTo>
                  <a:lnTo>
                    <a:pt x="598957" y="264744"/>
                  </a:lnTo>
                  <a:lnTo>
                    <a:pt x="617131" y="222148"/>
                  </a:lnTo>
                  <a:lnTo>
                    <a:pt x="627570" y="185356"/>
                  </a:lnTo>
                  <a:lnTo>
                    <a:pt x="633298" y="155282"/>
                  </a:lnTo>
                  <a:lnTo>
                    <a:pt x="633768" y="144792"/>
                  </a:lnTo>
                  <a:close/>
                </a:path>
              </a:pathLst>
            </a:custGeom>
            <a:solidFill>
              <a:srgbClr val="673B9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pic>
        <p:nvPicPr>
          <p:cNvPr id="884" name="Google Shape;884;p57"/>
          <p:cNvPicPr preferRelativeResize="0"/>
          <p:nvPr/>
        </p:nvPicPr>
        <p:blipFill rotWithShape="1">
          <a:blip r:embed="rId4">
            <a:alphaModFix/>
          </a:blip>
          <a:srcRect b="0" l="0" r="0" t="0"/>
          <a:stretch/>
        </p:blipFill>
        <p:spPr>
          <a:xfrm>
            <a:off x="4820495" y="2125216"/>
            <a:ext cx="156584" cy="156897"/>
          </a:xfrm>
          <a:prstGeom prst="rect">
            <a:avLst/>
          </a:prstGeom>
          <a:noFill/>
          <a:ln>
            <a:noFill/>
          </a:ln>
        </p:spPr>
      </p:pic>
      <p:sp>
        <p:nvSpPr>
          <p:cNvPr id="885" name="Google Shape;885;p57"/>
          <p:cNvSpPr txBox="1"/>
          <p:nvPr/>
        </p:nvSpPr>
        <p:spPr>
          <a:xfrm rot="-1500839">
            <a:off x="2840505" y="4426083"/>
            <a:ext cx="356873" cy="93681"/>
          </a:xfrm>
          <a:prstGeom prst="rect">
            <a:avLst/>
          </a:prstGeom>
          <a:noFill/>
          <a:ln>
            <a:noFill/>
          </a:ln>
        </p:spPr>
        <p:txBody>
          <a:bodyPr anchorCtr="0" anchor="t" bIns="0" lIns="0" spcFirstLastPara="1" rIns="0" wrap="square" tIns="0">
            <a:spAutoFit/>
          </a:bodyPr>
          <a:lstStyle/>
          <a:p>
            <a:pPr indent="0" lvl="0" marL="0" rtl="0" algn="l">
              <a:lnSpc>
                <a:spcPct val="67692"/>
              </a:lnSpc>
              <a:spcBef>
                <a:spcPts val="0"/>
              </a:spcBef>
              <a:spcAft>
                <a:spcPts val="0"/>
              </a:spcAft>
              <a:buNone/>
            </a:pPr>
            <a:r>
              <a:rPr b="1" lang="en" sz="600">
                <a:solidFill>
                  <a:srgbClr val="FFFFFF"/>
                </a:solidFill>
                <a:latin typeface="Open Sans"/>
                <a:ea typeface="Open Sans"/>
                <a:cs typeface="Open Sans"/>
                <a:sym typeface="Open Sans"/>
              </a:rPr>
              <a:t>Excha</a:t>
            </a:r>
            <a:r>
              <a:rPr b="1" baseline="30000" lang="en" sz="900">
                <a:solidFill>
                  <a:srgbClr val="FFFFFF"/>
                </a:solidFill>
                <a:latin typeface="Open Sans"/>
                <a:ea typeface="Open Sans"/>
                <a:cs typeface="Open Sans"/>
                <a:sym typeface="Open Sans"/>
              </a:rPr>
              <a:t>nge</a:t>
            </a:r>
            <a:endParaRPr baseline="30000" sz="900">
              <a:latin typeface="Open Sans"/>
              <a:ea typeface="Open Sans"/>
              <a:cs typeface="Open Sans"/>
              <a:sym typeface="Open Sans"/>
            </a:endParaRPr>
          </a:p>
        </p:txBody>
      </p:sp>
      <p:grpSp>
        <p:nvGrpSpPr>
          <p:cNvPr id="886" name="Google Shape;886;p57"/>
          <p:cNvGrpSpPr/>
          <p:nvPr/>
        </p:nvGrpSpPr>
        <p:grpSpPr>
          <a:xfrm>
            <a:off x="0" y="0"/>
            <a:ext cx="9143346" cy="848926"/>
            <a:chOff x="0" y="0"/>
            <a:chExt cx="20104102" cy="1866592"/>
          </a:xfrm>
        </p:grpSpPr>
        <p:pic>
          <p:nvPicPr>
            <p:cNvPr id="887" name="Google Shape;887;p57"/>
            <p:cNvPicPr preferRelativeResize="0"/>
            <p:nvPr/>
          </p:nvPicPr>
          <p:blipFill rotWithShape="1">
            <a:blip r:embed="rId5">
              <a:alphaModFix/>
            </a:blip>
            <a:srcRect b="0" l="0" r="0" t="0"/>
            <a:stretch/>
          </p:blipFill>
          <p:spPr>
            <a:xfrm>
              <a:off x="0" y="0"/>
              <a:ext cx="20104102" cy="1866592"/>
            </a:xfrm>
            <a:prstGeom prst="rect">
              <a:avLst/>
            </a:prstGeom>
            <a:noFill/>
            <a:ln>
              <a:noFill/>
            </a:ln>
          </p:spPr>
        </p:pic>
        <p:pic>
          <p:nvPicPr>
            <p:cNvPr id="888" name="Google Shape;888;p57"/>
            <p:cNvPicPr preferRelativeResize="0"/>
            <p:nvPr/>
          </p:nvPicPr>
          <p:blipFill rotWithShape="1">
            <a:blip r:embed="rId6">
              <a:alphaModFix/>
            </a:blip>
            <a:srcRect b="0" l="0" r="0" t="0"/>
            <a:stretch/>
          </p:blipFill>
          <p:spPr>
            <a:xfrm>
              <a:off x="571291" y="56961"/>
              <a:ext cx="14283960" cy="1751569"/>
            </a:xfrm>
            <a:prstGeom prst="rect">
              <a:avLst/>
            </a:prstGeom>
            <a:noFill/>
            <a:ln>
              <a:noFill/>
            </a:ln>
          </p:spPr>
        </p:pic>
      </p:grpSp>
      <p:sp>
        <p:nvSpPr>
          <p:cNvPr id="889" name="Google Shape;889;p57"/>
          <p:cNvSpPr txBox="1"/>
          <p:nvPr>
            <p:ph type="title"/>
          </p:nvPr>
        </p:nvSpPr>
        <p:spPr>
          <a:xfrm>
            <a:off x="507999" y="223500"/>
            <a:ext cx="39423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sz="2300"/>
              <a:t>How to Use Bitcoin</a:t>
            </a:r>
            <a:endParaRPr sz="2300"/>
          </a:p>
        </p:txBody>
      </p:sp>
      <p:pic>
        <p:nvPicPr>
          <p:cNvPr id="890" name="Google Shape;890;p57"/>
          <p:cNvPicPr preferRelativeResize="0"/>
          <p:nvPr/>
        </p:nvPicPr>
        <p:blipFill rotWithShape="1">
          <a:blip r:embed="rId7">
            <a:alphaModFix/>
          </a:blip>
          <a:srcRect b="0" l="0" r="0" t="0"/>
          <a:stretch/>
        </p:blipFill>
        <p:spPr>
          <a:xfrm>
            <a:off x="8050573" y="270106"/>
            <a:ext cx="579285" cy="308716"/>
          </a:xfrm>
          <a:prstGeom prst="rect">
            <a:avLst/>
          </a:prstGeom>
          <a:noFill/>
          <a:ln>
            <a:noFill/>
          </a:ln>
        </p:spPr>
      </p:pic>
      <p:pic>
        <p:nvPicPr>
          <p:cNvPr id="891" name="Google Shape;891;p57" title="Bitkwa-Logo-New.png"/>
          <p:cNvPicPr preferRelativeResize="0"/>
          <p:nvPr/>
        </p:nvPicPr>
        <p:blipFill>
          <a:blip r:embed="rId8">
            <a:alphaModFix/>
          </a:blip>
          <a:stretch>
            <a:fillRect/>
          </a:stretch>
        </p:blipFill>
        <p:spPr>
          <a:xfrm>
            <a:off x="6837267" y="223499"/>
            <a:ext cx="1054499" cy="431675"/>
          </a:xfrm>
          <a:prstGeom prst="rect">
            <a:avLst/>
          </a:prstGeom>
          <a:noFill/>
          <a:ln>
            <a:noFill/>
          </a:ln>
        </p:spPr>
      </p:pic>
      <p:pic>
        <p:nvPicPr>
          <p:cNvPr id="892" name="Google Shape;892;p57"/>
          <p:cNvPicPr preferRelativeResize="0"/>
          <p:nvPr/>
        </p:nvPicPr>
        <p:blipFill rotWithShape="1">
          <a:blip r:embed="rId4">
            <a:alphaModFix/>
          </a:blip>
          <a:srcRect b="0" l="0" r="0" t="0"/>
          <a:stretch/>
        </p:blipFill>
        <p:spPr>
          <a:xfrm>
            <a:off x="4820495" y="2353115"/>
            <a:ext cx="156584" cy="156897"/>
          </a:xfrm>
          <a:prstGeom prst="rect">
            <a:avLst/>
          </a:prstGeom>
          <a:noFill/>
          <a:ln>
            <a:noFill/>
          </a:ln>
        </p:spPr>
      </p:pic>
      <p:pic>
        <p:nvPicPr>
          <p:cNvPr id="893" name="Google Shape;893;p57"/>
          <p:cNvPicPr preferRelativeResize="0"/>
          <p:nvPr/>
        </p:nvPicPr>
        <p:blipFill rotWithShape="1">
          <a:blip r:embed="rId4">
            <a:alphaModFix/>
          </a:blip>
          <a:srcRect b="0" l="0" r="0" t="0"/>
          <a:stretch/>
        </p:blipFill>
        <p:spPr>
          <a:xfrm>
            <a:off x="4820495" y="2901914"/>
            <a:ext cx="156584" cy="156897"/>
          </a:xfrm>
          <a:prstGeom prst="rect">
            <a:avLst/>
          </a:prstGeom>
          <a:noFill/>
          <a:ln>
            <a:noFill/>
          </a:ln>
        </p:spPr>
      </p:pic>
      <p:pic>
        <p:nvPicPr>
          <p:cNvPr id="894" name="Google Shape;894;p57"/>
          <p:cNvPicPr preferRelativeResize="0"/>
          <p:nvPr/>
        </p:nvPicPr>
        <p:blipFill rotWithShape="1">
          <a:blip r:embed="rId4">
            <a:alphaModFix/>
          </a:blip>
          <a:srcRect b="0" l="0" r="0" t="0"/>
          <a:stretch/>
        </p:blipFill>
        <p:spPr>
          <a:xfrm>
            <a:off x="4820495" y="3290249"/>
            <a:ext cx="156584" cy="156897"/>
          </a:xfrm>
          <a:prstGeom prst="rect">
            <a:avLst/>
          </a:prstGeom>
          <a:noFill/>
          <a:ln>
            <a:noFill/>
          </a:ln>
        </p:spPr>
      </p:pic>
      <p:pic>
        <p:nvPicPr>
          <p:cNvPr id="895" name="Google Shape;895;p57" title="people-exchanging-bitcoin-dollars_53876-64637.png"/>
          <p:cNvPicPr preferRelativeResize="0"/>
          <p:nvPr/>
        </p:nvPicPr>
        <p:blipFill rotWithShape="1">
          <a:blip r:embed="rId9">
            <a:alphaModFix/>
          </a:blip>
          <a:srcRect b="4346" l="0" r="0" t="18307"/>
          <a:stretch/>
        </p:blipFill>
        <p:spPr>
          <a:xfrm>
            <a:off x="3278700" y="3678600"/>
            <a:ext cx="2586600" cy="1454600"/>
          </a:xfrm>
          <a:prstGeom prst="rect">
            <a:avLst/>
          </a:prstGeom>
          <a:noFill/>
          <a:ln>
            <a:noFill/>
          </a:ln>
        </p:spPr>
      </p:pic>
      <p:pic>
        <p:nvPicPr>
          <p:cNvPr id="896" name="Google Shape;896;p57"/>
          <p:cNvPicPr preferRelativeResize="0"/>
          <p:nvPr/>
        </p:nvPicPr>
        <p:blipFill rotWithShape="1">
          <a:blip r:embed="rId10">
            <a:alphaModFix/>
          </a:blip>
          <a:srcRect b="0" l="0" r="0" t="0"/>
          <a:stretch/>
        </p:blipFill>
        <p:spPr>
          <a:xfrm>
            <a:off x="8564375" y="4846703"/>
            <a:ext cx="65270" cy="65279"/>
          </a:xfrm>
          <a:prstGeom prst="rect">
            <a:avLst/>
          </a:prstGeom>
          <a:noFill/>
          <a:ln>
            <a:noFill/>
          </a:ln>
        </p:spPr>
      </p:pic>
      <p:sp>
        <p:nvSpPr>
          <p:cNvPr id="897" name="Google Shape;897;p57"/>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19</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01" name="Shape 901"/>
        <p:cNvGrpSpPr/>
        <p:nvPr/>
      </p:nvGrpSpPr>
      <p:grpSpPr>
        <a:xfrm>
          <a:off x="0" y="0"/>
          <a:ext cx="0" cy="0"/>
          <a:chOff x="0" y="0"/>
          <a:chExt cx="0" cy="0"/>
        </a:xfrm>
      </p:grpSpPr>
      <p:sp>
        <p:nvSpPr>
          <p:cNvPr id="902" name="Google Shape;902;p58"/>
          <p:cNvSpPr txBox="1"/>
          <p:nvPr>
            <p:ph idx="2" type="body"/>
          </p:nvPr>
        </p:nvSpPr>
        <p:spPr>
          <a:xfrm>
            <a:off x="508000" y="1124825"/>
            <a:ext cx="4005000" cy="2223900"/>
          </a:xfrm>
          <a:prstGeom prst="rect">
            <a:avLst/>
          </a:prstGeom>
          <a:noFill/>
          <a:ln>
            <a:noFill/>
          </a:ln>
        </p:spPr>
        <p:txBody>
          <a:bodyPr anchorCtr="0" anchor="t" bIns="0" lIns="0" spcFirstLastPara="1" rIns="0" wrap="square" tIns="7500">
            <a:spAutoFit/>
          </a:bodyPr>
          <a:lstStyle/>
          <a:p>
            <a:pPr indent="0" lvl="0" marL="0" rtl="0" algn="l">
              <a:lnSpc>
                <a:spcPct val="100000"/>
              </a:lnSpc>
              <a:spcBef>
                <a:spcPts val="0"/>
              </a:spcBef>
              <a:spcAft>
                <a:spcPts val="0"/>
              </a:spcAft>
              <a:buNone/>
            </a:pPr>
            <a:r>
              <a:rPr b="1" i="1" lang="en" sz="1200">
                <a:solidFill>
                  <a:srgbClr val="241B54"/>
                </a:solidFill>
                <a:latin typeface="Montserrat"/>
                <a:ea typeface="Montserrat"/>
                <a:cs typeface="Montserrat"/>
                <a:sym typeface="Montserrat"/>
              </a:rPr>
              <a:t>Peer-to-Peer: In Person</a:t>
            </a:r>
            <a:endParaRPr sz="1200">
              <a:latin typeface="Montserrat"/>
              <a:ea typeface="Montserrat"/>
              <a:cs typeface="Montserrat"/>
              <a:sym typeface="Montserrat"/>
            </a:endParaRPr>
          </a:p>
          <a:p>
            <a:pPr indent="0" lvl="0" marL="0" marR="57674" rtl="0" algn="l">
              <a:lnSpc>
                <a:spcPct val="101800"/>
              </a:lnSpc>
              <a:spcBef>
                <a:spcPts val="600"/>
              </a:spcBef>
              <a:spcAft>
                <a:spcPts val="0"/>
              </a:spcAft>
              <a:buNone/>
            </a:pPr>
            <a:r>
              <a:rPr lang="en" sz="1000">
                <a:latin typeface="Montserrat"/>
                <a:ea typeface="Montserrat"/>
                <a:cs typeface="Montserrat"/>
                <a:sym typeface="Montserrat"/>
              </a:rPr>
              <a:t>Engaging in peer-to-peer (P2P) transactions to acquire and sell bitcoin involves directly exchanging your fiat currency (or any other goods or services) for bitcoins with another individual, eliminating the need for a bank or other party to be involved in the transaction.</a:t>
            </a:r>
            <a:endParaRPr sz="1000">
              <a:latin typeface="Montserrat"/>
              <a:ea typeface="Montserrat"/>
              <a:cs typeface="Montserrat"/>
              <a:sym typeface="Montserrat"/>
            </a:endParaRPr>
          </a:p>
          <a:p>
            <a:pPr indent="0" lvl="0" marL="0" marR="0" rtl="0" algn="l">
              <a:lnSpc>
                <a:spcPct val="101800"/>
              </a:lnSpc>
              <a:spcBef>
                <a:spcPts val="600"/>
              </a:spcBef>
              <a:spcAft>
                <a:spcPts val="0"/>
              </a:spcAft>
              <a:buNone/>
            </a:pPr>
            <a:r>
              <a:rPr lang="en" sz="1000">
                <a:latin typeface="Montserrat"/>
                <a:ea typeface="Montserrat"/>
                <a:cs typeface="Montserrat"/>
                <a:sym typeface="Montserrat"/>
              </a:rPr>
              <a:t>Both parties mutually determine the exchange amount and rate. The buyer provides the cash, the seller transfers the bitcoins, and the transaction concludes. While it’s easier to do P2P exchanges physically by meeting with the other individual directly in the real world, you can also do so from virtually anywhere thanks to the internet. Additionally, exchanging bitcoins for fiat currency follows a similar process in reverse.</a:t>
            </a:r>
            <a:endParaRPr sz="1000">
              <a:latin typeface="Montserrat"/>
              <a:ea typeface="Montserrat"/>
              <a:cs typeface="Montserrat"/>
              <a:sym typeface="Montserrat"/>
            </a:endParaRPr>
          </a:p>
        </p:txBody>
      </p:sp>
      <p:grpSp>
        <p:nvGrpSpPr>
          <p:cNvPr id="903" name="Google Shape;903;p58"/>
          <p:cNvGrpSpPr/>
          <p:nvPr/>
        </p:nvGrpSpPr>
        <p:grpSpPr>
          <a:xfrm>
            <a:off x="0" y="0"/>
            <a:ext cx="9143346" cy="848926"/>
            <a:chOff x="0" y="0"/>
            <a:chExt cx="20104102" cy="1866592"/>
          </a:xfrm>
        </p:grpSpPr>
        <p:pic>
          <p:nvPicPr>
            <p:cNvPr id="904" name="Google Shape;904;p58"/>
            <p:cNvPicPr preferRelativeResize="0"/>
            <p:nvPr/>
          </p:nvPicPr>
          <p:blipFill rotWithShape="1">
            <a:blip r:embed="rId3">
              <a:alphaModFix/>
            </a:blip>
            <a:srcRect b="0" l="0" r="0" t="0"/>
            <a:stretch/>
          </p:blipFill>
          <p:spPr>
            <a:xfrm>
              <a:off x="0" y="0"/>
              <a:ext cx="20104102" cy="1866592"/>
            </a:xfrm>
            <a:prstGeom prst="rect">
              <a:avLst/>
            </a:prstGeom>
            <a:noFill/>
            <a:ln>
              <a:noFill/>
            </a:ln>
          </p:spPr>
        </p:pic>
        <p:pic>
          <p:nvPicPr>
            <p:cNvPr id="905" name="Google Shape;905;p58"/>
            <p:cNvPicPr preferRelativeResize="0"/>
            <p:nvPr/>
          </p:nvPicPr>
          <p:blipFill rotWithShape="1">
            <a:blip r:embed="rId4">
              <a:alphaModFix/>
            </a:blip>
            <a:srcRect b="0" l="0" r="0" t="0"/>
            <a:stretch/>
          </p:blipFill>
          <p:spPr>
            <a:xfrm>
              <a:off x="571291" y="56961"/>
              <a:ext cx="14283960" cy="1751569"/>
            </a:xfrm>
            <a:prstGeom prst="rect">
              <a:avLst/>
            </a:prstGeom>
            <a:noFill/>
            <a:ln>
              <a:noFill/>
            </a:ln>
          </p:spPr>
        </p:pic>
      </p:grpSp>
      <p:sp>
        <p:nvSpPr>
          <p:cNvPr id="906" name="Google Shape;906;p58"/>
          <p:cNvSpPr txBox="1"/>
          <p:nvPr>
            <p:ph type="title"/>
          </p:nvPr>
        </p:nvSpPr>
        <p:spPr>
          <a:xfrm>
            <a:off x="507999" y="223500"/>
            <a:ext cx="39423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sz="2300"/>
              <a:t>How to Use Bitcoin</a:t>
            </a:r>
            <a:endParaRPr sz="2300"/>
          </a:p>
        </p:txBody>
      </p:sp>
      <p:pic>
        <p:nvPicPr>
          <p:cNvPr id="907" name="Google Shape;907;p58"/>
          <p:cNvPicPr preferRelativeResize="0"/>
          <p:nvPr/>
        </p:nvPicPr>
        <p:blipFill rotWithShape="1">
          <a:blip r:embed="rId5">
            <a:alphaModFix/>
          </a:blip>
          <a:srcRect b="0" l="0" r="0" t="0"/>
          <a:stretch/>
        </p:blipFill>
        <p:spPr>
          <a:xfrm>
            <a:off x="8050573" y="270106"/>
            <a:ext cx="579285" cy="308716"/>
          </a:xfrm>
          <a:prstGeom prst="rect">
            <a:avLst/>
          </a:prstGeom>
          <a:noFill/>
          <a:ln>
            <a:noFill/>
          </a:ln>
        </p:spPr>
      </p:pic>
      <p:pic>
        <p:nvPicPr>
          <p:cNvPr id="908" name="Google Shape;908;p58" title="Bitkwa-Logo-New.png"/>
          <p:cNvPicPr preferRelativeResize="0"/>
          <p:nvPr/>
        </p:nvPicPr>
        <p:blipFill>
          <a:blip r:embed="rId6">
            <a:alphaModFix/>
          </a:blip>
          <a:stretch>
            <a:fillRect/>
          </a:stretch>
        </p:blipFill>
        <p:spPr>
          <a:xfrm>
            <a:off x="6837267" y="223499"/>
            <a:ext cx="1054499" cy="431675"/>
          </a:xfrm>
          <a:prstGeom prst="rect">
            <a:avLst/>
          </a:prstGeom>
          <a:noFill/>
          <a:ln>
            <a:noFill/>
          </a:ln>
        </p:spPr>
      </p:pic>
      <p:pic>
        <p:nvPicPr>
          <p:cNvPr id="909" name="Google Shape;909;p58" title="P2P IN PERSON.png"/>
          <p:cNvPicPr preferRelativeResize="0"/>
          <p:nvPr/>
        </p:nvPicPr>
        <p:blipFill>
          <a:blip r:embed="rId7">
            <a:alphaModFix/>
          </a:blip>
          <a:stretch>
            <a:fillRect/>
          </a:stretch>
        </p:blipFill>
        <p:spPr>
          <a:xfrm>
            <a:off x="432500" y="3412300"/>
            <a:ext cx="2289300" cy="1526200"/>
          </a:xfrm>
          <a:prstGeom prst="rect">
            <a:avLst/>
          </a:prstGeom>
          <a:noFill/>
          <a:ln>
            <a:noFill/>
          </a:ln>
        </p:spPr>
      </p:pic>
      <p:sp>
        <p:nvSpPr>
          <p:cNvPr id="910" name="Google Shape;910;p58"/>
          <p:cNvSpPr txBox="1"/>
          <p:nvPr/>
        </p:nvSpPr>
        <p:spPr>
          <a:xfrm>
            <a:off x="4734638" y="1124825"/>
            <a:ext cx="4119600" cy="2268600"/>
          </a:xfrm>
          <a:prstGeom prst="rect">
            <a:avLst/>
          </a:prstGeom>
          <a:noFill/>
          <a:ln>
            <a:noFill/>
          </a:ln>
        </p:spPr>
        <p:txBody>
          <a:bodyPr anchorCtr="0" anchor="t" bIns="0" lIns="0" spcFirstLastPara="1" rIns="0" wrap="square" tIns="6050">
            <a:spAutoFit/>
          </a:bodyPr>
          <a:lstStyle/>
          <a:p>
            <a:pPr indent="0" lvl="0" marL="0" rtl="0" algn="l">
              <a:lnSpc>
                <a:spcPct val="100000"/>
              </a:lnSpc>
              <a:spcBef>
                <a:spcPts val="0"/>
              </a:spcBef>
              <a:spcAft>
                <a:spcPts val="0"/>
              </a:spcAft>
              <a:buNone/>
            </a:pPr>
            <a:r>
              <a:rPr b="1" i="1" lang="en" sz="1200">
                <a:solidFill>
                  <a:srgbClr val="241B54"/>
                </a:solidFill>
                <a:latin typeface="Montserrat"/>
                <a:ea typeface="Montserrat"/>
                <a:cs typeface="Montserrat"/>
                <a:sym typeface="Montserrat"/>
              </a:rPr>
              <a:t>Peer-to-Peer: Online</a:t>
            </a:r>
            <a:endParaRPr sz="1200">
              <a:latin typeface="Montserrat"/>
              <a:ea typeface="Montserrat"/>
              <a:cs typeface="Montserrat"/>
              <a:sym typeface="Montserrat"/>
            </a:endParaRPr>
          </a:p>
          <a:p>
            <a:pPr indent="0" lvl="0" marL="0" marR="50800" rtl="0" algn="l">
              <a:lnSpc>
                <a:spcPct val="101800"/>
              </a:lnSpc>
              <a:spcBef>
                <a:spcPts val="600"/>
              </a:spcBef>
              <a:spcAft>
                <a:spcPts val="0"/>
              </a:spcAft>
              <a:buNone/>
            </a:pPr>
            <a:r>
              <a:rPr lang="en" sz="1000">
                <a:solidFill>
                  <a:srgbClr val="57585B"/>
                </a:solidFill>
                <a:latin typeface="Montserrat"/>
                <a:ea typeface="Montserrat"/>
                <a:cs typeface="Montserrat"/>
                <a:sym typeface="Montserrat"/>
              </a:rPr>
              <a:t>Enter P2P platforms, where Bitcoin buyers and sellers meet in cyber space to conduct transactions without any intermediaries, directly on the internet.</a:t>
            </a:r>
            <a:endParaRPr sz="1000">
              <a:latin typeface="Montserrat"/>
              <a:ea typeface="Montserrat"/>
              <a:cs typeface="Montserrat"/>
              <a:sym typeface="Montserrat"/>
            </a:endParaRPr>
          </a:p>
          <a:p>
            <a:pPr indent="0" lvl="0" marL="0" rtl="0" algn="l">
              <a:lnSpc>
                <a:spcPct val="100000"/>
              </a:lnSpc>
              <a:spcBef>
                <a:spcPts val="0"/>
              </a:spcBef>
              <a:spcAft>
                <a:spcPts val="0"/>
              </a:spcAft>
              <a:buNone/>
            </a:pPr>
            <a:r>
              <a:t/>
            </a:r>
            <a:endParaRPr sz="1000">
              <a:latin typeface="Montserrat"/>
              <a:ea typeface="Montserrat"/>
              <a:cs typeface="Montserrat"/>
              <a:sym typeface="Montserrat"/>
            </a:endParaRPr>
          </a:p>
          <a:p>
            <a:pPr indent="0" lvl="0" marL="0" marR="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With such platforms, you don’t have to trust anyone with your information or money; you can meet other peers and trade with them directly. </a:t>
            </a:r>
            <a:r>
              <a:rPr lang="en" sz="1000">
                <a:solidFill>
                  <a:srgbClr val="57585B"/>
                </a:solidFill>
                <a:latin typeface="Montserrat"/>
                <a:ea typeface="Montserrat"/>
                <a:cs typeface="Montserrat"/>
                <a:sym typeface="Montserrat"/>
              </a:rPr>
              <a:t>On most P2P platforms, peers have to escrow some of the funds to ensure they will comply with their part of the deal. Escrow means putting the money in a safe place that the platform controls until both parties do what they promised. It's like a trusted friend holding onto your stuff until everyone keeps their word.</a:t>
            </a:r>
            <a:endParaRPr sz="1000">
              <a:solidFill>
                <a:schemeClr val="dk1"/>
              </a:solidFill>
              <a:latin typeface="Montserrat"/>
              <a:ea typeface="Montserrat"/>
              <a:cs typeface="Montserrat"/>
              <a:sym typeface="Montserrat"/>
            </a:endParaRPr>
          </a:p>
          <a:p>
            <a:pPr indent="0" lvl="0" marL="0" marR="0" rtl="0" algn="l">
              <a:lnSpc>
                <a:spcPct val="101800"/>
              </a:lnSpc>
              <a:spcBef>
                <a:spcPts val="0"/>
              </a:spcBef>
              <a:spcAft>
                <a:spcPts val="0"/>
              </a:spcAft>
              <a:buNone/>
            </a:pPr>
            <a:r>
              <a:t/>
            </a:r>
            <a:endParaRPr sz="800">
              <a:solidFill>
                <a:srgbClr val="57585B"/>
              </a:solidFill>
              <a:latin typeface="Montserrat"/>
              <a:ea typeface="Montserrat"/>
              <a:cs typeface="Montserrat"/>
              <a:sym typeface="Montserrat"/>
            </a:endParaRPr>
          </a:p>
        </p:txBody>
      </p:sp>
      <p:grpSp>
        <p:nvGrpSpPr>
          <p:cNvPr id="911" name="Google Shape;911;p58"/>
          <p:cNvGrpSpPr/>
          <p:nvPr/>
        </p:nvGrpSpPr>
        <p:grpSpPr>
          <a:xfrm>
            <a:off x="4734636" y="3393435"/>
            <a:ext cx="1833690" cy="1526179"/>
            <a:chOff x="6957170" y="2520620"/>
            <a:chExt cx="2830205" cy="2355215"/>
          </a:xfrm>
        </p:grpSpPr>
        <p:pic>
          <p:nvPicPr>
            <p:cNvPr id="912" name="Google Shape;912;p58"/>
            <p:cNvPicPr preferRelativeResize="0"/>
            <p:nvPr/>
          </p:nvPicPr>
          <p:blipFill rotWithShape="1">
            <a:blip r:embed="rId8">
              <a:alphaModFix/>
            </a:blip>
            <a:srcRect b="0" l="0" r="0" t="0"/>
            <a:stretch/>
          </p:blipFill>
          <p:spPr>
            <a:xfrm>
              <a:off x="6957170" y="2520624"/>
              <a:ext cx="2830070" cy="2355184"/>
            </a:xfrm>
            <a:prstGeom prst="rect">
              <a:avLst/>
            </a:prstGeom>
            <a:noFill/>
            <a:ln>
              <a:noFill/>
            </a:ln>
          </p:spPr>
        </p:pic>
        <p:sp>
          <p:nvSpPr>
            <p:cNvPr id="913" name="Google Shape;913;p58"/>
            <p:cNvSpPr/>
            <p:nvPr/>
          </p:nvSpPr>
          <p:spPr>
            <a:xfrm>
              <a:off x="6957180" y="2520620"/>
              <a:ext cx="2830195" cy="2355215"/>
            </a:xfrm>
            <a:custGeom>
              <a:rect b="b" l="l" r="r" t="t"/>
              <a:pathLst>
                <a:path extrusionOk="0" h="2355215" w="2830195">
                  <a:moveTo>
                    <a:pt x="29758" y="0"/>
                  </a:moveTo>
                  <a:lnTo>
                    <a:pt x="18177" y="2337"/>
                  </a:lnTo>
                  <a:lnTo>
                    <a:pt x="8718" y="8714"/>
                  </a:lnTo>
                  <a:lnTo>
                    <a:pt x="2339" y="18173"/>
                  </a:lnTo>
                  <a:lnTo>
                    <a:pt x="0" y="29758"/>
                  </a:lnTo>
                  <a:lnTo>
                    <a:pt x="0" y="2325426"/>
                  </a:lnTo>
                  <a:lnTo>
                    <a:pt x="2339" y="2337011"/>
                  </a:lnTo>
                  <a:lnTo>
                    <a:pt x="8718" y="2346470"/>
                  </a:lnTo>
                  <a:lnTo>
                    <a:pt x="18177" y="2352846"/>
                  </a:lnTo>
                  <a:lnTo>
                    <a:pt x="29758" y="2355184"/>
                  </a:lnTo>
                  <a:lnTo>
                    <a:pt x="2800302" y="2355184"/>
                  </a:lnTo>
                  <a:lnTo>
                    <a:pt x="2811887" y="2352846"/>
                  </a:lnTo>
                  <a:lnTo>
                    <a:pt x="2821346" y="2346470"/>
                  </a:lnTo>
                  <a:lnTo>
                    <a:pt x="2827722" y="2337011"/>
                  </a:lnTo>
                  <a:lnTo>
                    <a:pt x="2830060" y="2325426"/>
                  </a:lnTo>
                  <a:lnTo>
                    <a:pt x="2830060" y="29758"/>
                  </a:lnTo>
                  <a:lnTo>
                    <a:pt x="2827722" y="18173"/>
                  </a:lnTo>
                  <a:lnTo>
                    <a:pt x="2821346" y="8714"/>
                  </a:lnTo>
                  <a:lnTo>
                    <a:pt x="2811887" y="2337"/>
                  </a:lnTo>
                  <a:lnTo>
                    <a:pt x="2800302" y="0"/>
                  </a:lnTo>
                  <a:lnTo>
                    <a:pt x="29758" y="0"/>
                  </a:lnTo>
                  <a:close/>
                </a:path>
              </a:pathLst>
            </a:custGeom>
            <a:noFill/>
            <a:ln cap="flat" cmpd="sng" w="135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139"/>
            </a:p>
          </p:txBody>
        </p:sp>
      </p:grpSp>
      <p:sp>
        <p:nvSpPr>
          <p:cNvPr id="914" name="Google Shape;914;p58"/>
          <p:cNvSpPr/>
          <p:nvPr/>
        </p:nvSpPr>
        <p:spPr>
          <a:xfrm>
            <a:off x="4572000" y="1207930"/>
            <a:ext cx="0" cy="12134"/>
          </a:xfrm>
          <a:custGeom>
            <a:rect b="b" l="l" r="r" t="t"/>
            <a:pathLst>
              <a:path extrusionOk="0" h="26669" w="120000">
                <a:moveTo>
                  <a:pt x="0" y="0"/>
                </a:moveTo>
                <a:lnTo>
                  <a:pt x="0" y="26177"/>
                </a:lnTo>
              </a:path>
            </a:pathLst>
          </a:custGeom>
          <a:noFill/>
          <a:ln cap="flat" cmpd="sng" w="142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915" name="Google Shape;915;p58"/>
          <p:cNvSpPr/>
          <p:nvPr/>
        </p:nvSpPr>
        <p:spPr>
          <a:xfrm>
            <a:off x="4572000" y="1277102"/>
            <a:ext cx="0" cy="3299235"/>
          </a:xfrm>
          <a:custGeom>
            <a:rect b="b" l="l" r="r" t="t"/>
            <a:pathLst>
              <a:path extrusionOk="0" h="7251065" w="120000">
                <a:moveTo>
                  <a:pt x="0" y="0"/>
                </a:moveTo>
                <a:lnTo>
                  <a:pt x="0" y="7250773"/>
                </a:lnTo>
              </a:path>
            </a:pathLst>
          </a:custGeom>
          <a:noFill/>
          <a:ln cap="flat" cmpd="sng" w="14275">
            <a:solidFill>
              <a:srgbClr val="000000"/>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916" name="Google Shape;916;p58"/>
          <p:cNvSpPr/>
          <p:nvPr/>
        </p:nvSpPr>
        <p:spPr>
          <a:xfrm>
            <a:off x="4572000" y="4603393"/>
            <a:ext cx="0" cy="12135"/>
          </a:xfrm>
          <a:custGeom>
            <a:rect b="b" l="l" r="r" t="t"/>
            <a:pathLst>
              <a:path extrusionOk="0" h="26670" w="120000">
                <a:moveTo>
                  <a:pt x="0" y="0"/>
                </a:moveTo>
                <a:lnTo>
                  <a:pt x="0" y="26177"/>
                </a:lnTo>
              </a:path>
            </a:pathLst>
          </a:custGeom>
          <a:noFill/>
          <a:ln cap="flat" cmpd="sng" w="142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917" name="Google Shape;917;p58"/>
          <p:cNvPicPr preferRelativeResize="0"/>
          <p:nvPr/>
        </p:nvPicPr>
        <p:blipFill rotWithShape="1">
          <a:blip r:embed="rId9">
            <a:alphaModFix/>
          </a:blip>
          <a:srcRect b="0" l="0" r="0" t="0"/>
          <a:stretch/>
        </p:blipFill>
        <p:spPr>
          <a:xfrm>
            <a:off x="8564375" y="4846703"/>
            <a:ext cx="65270" cy="65279"/>
          </a:xfrm>
          <a:prstGeom prst="rect">
            <a:avLst/>
          </a:prstGeom>
          <a:noFill/>
          <a:ln>
            <a:noFill/>
          </a:ln>
        </p:spPr>
      </p:pic>
      <p:sp>
        <p:nvSpPr>
          <p:cNvPr id="918" name="Google Shape;918;p58"/>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20</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22" name="Shape 922"/>
        <p:cNvGrpSpPr/>
        <p:nvPr/>
      </p:nvGrpSpPr>
      <p:grpSpPr>
        <a:xfrm>
          <a:off x="0" y="0"/>
          <a:ext cx="0" cy="0"/>
          <a:chOff x="0" y="0"/>
          <a:chExt cx="0" cy="0"/>
        </a:xfrm>
      </p:grpSpPr>
      <p:sp>
        <p:nvSpPr>
          <p:cNvPr id="923" name="Google Shape;923;p59"/>
          <p:cNvSpPr txBox="1"/>
          <p:nvPr/>
        </p:nvSpPr>
        <p:spPr>
          <a:xfrm>
            <a:off x="4688132" y="1110770"/>
            <a:ext cx="3936900" cy="128400"/>
          </a:xfrm>
          <a:prstGeom prst="rect">
            <a:avLst/>
          </a:prstGeom>
          <a:noFill/>
          <a:ln>
            <a:noFill/>
          </a:ln>
        </p:spPr>
        <p:txBody>
          <a:bodyPr anchorCtr="0" anchor="t" bIns="0" lIns="0" spcFirstLastPara="1" rIns="0" wrap="square" tIns="5200">
            <a:spAutoFit/>
          </a:bodyPr>
          <a:lstStyle/>
          <a:p>
            <a:pPr indent="0" lvl="0" marL="0" marR="25400" rtl="0" algn="l">
              <a:lnSpc>
                <a:spcPct val="101800"/>
              </a:lnSpc>
              <a:spcBef>
                <a:spcPts val="0"/>
              </a:spcBef>
              <a:spcAft>
                <a:spcPts val="0"/>
              </a:spcAft>
              <a:buNone/>
            </a:pPr>
            <a:r>
              <a:t/>
            </a:r>
            <a:endParaRPr sz="800">
              <a:latin typeface="Open Sans"/>
              <a:ea typeface="Open Sans"/>
              <a:cs typeface="Open Sans"/>
              <a:sym typeface="Open Sans"/>
            </a:endParaRPr>
          </a:p>
        </p:txBody>
      </p:sp>
      <p:sp>
        <p:nvSpPr>
          <p:cNvPr id="924" name="Google Shape;924;p59"/>
          <p:cNvSpPr txBox="1"/>
          <p:nvPr/>
        </p:nvSpPr>
        <p:spPr>
          <a:xfrm>
            <a:off x="507999" y="1110775"/>
            <a:ext cx="4064100" cy="3875400"/>
          </a:xfrm>
          <a:prstGeom prst="rect">
            <a:avLst/>
          </a:prstGeom>
          <a:noFill/>
          <a:ln>
            <a:noFill/>
          </a:ln>
        </p:spPr>
        <p:txBody>
          <a:bodyPr anchorCtr="0" anchor="t" bIns="0" lIns="0" spcFirstLastPara="1" rIns="0" wrap="square" tIns="6050">
            <a:spAutoFit/>
          </a:bodyPr>
          <a:lstStyle/>
          <a:p>
            <a:pPr indent="0" lvl="0" marL="0" rtl="0" algn="l">
              <a:lnSpc>
                <a:spcPct val="100000"/>
              </a:lnSpc>
              <a:spcBef>
                <a:spcPts val="0"/>
              </a:spcBef>
              <a:spcAft>
                <a:spcPts val="0"/>
              </a:spcAft>
              <a:buNone/>
            </a:pPr>
            <a:r>
              <a:rPr b="1" i="1" lang="en" sz="1200">
                <a:solidFill>
                  <a:srgbClr val="241B54"/>
                </a:solidFill>
                <a:latin typeface="Montserrat"/>
                <a:ea typeface="Montserrat"/>
                <a:cs typeface="Montserrat"/>
                <a:sym typeface="Montserrat"/>
              </a:rPr>
              <a:t>Centralized Exchanges</a:t>
            </a:r>
            <a:endParaRPr sz="1200">
              <a:latin typeface="Montserrat"/>
              <a:ea typeface="Montserrat"/>
              <a:cs typeface="Montserrat"/>
              <a:sym typeface="Montserrat"/>
            </a:endParaRPr>
          </a:p>
          <a:p>
            <a:pPr indent="0" lvl="0" marL="0" marR="0" rtl="0" algn="l">
              <a:lnSpc>
                <a:spcPct val="101800"/>
              </a:lnSpc>
              <a:spcBef>
                <a:spcPts val="600"/>
              </a:spcBef>
              <a:spcAft>
                <a:spcPts val="0"/>
              </a:spcAft>
              <a:buNone/>
            </a:pPr>
            <a:r>
              <a:rPr lang="en" sz="1000">
                <a:solidFill>
                  <a:srgbClr val="57585B"/>
                </a:solidFill>
                <a:latin typeface="Montserrat"/>
                <a:ea typeface="Montserrat"/>
                <a:cs typeface="Montserrat"/>
                <a:sym typeface="Montserrat"/>
              </a:rPr>
              <a:t>Using centralized exchanges may be the easiest way to acquire and sell bitcoins but it also involves significant trade-offs. Centralized exchanges are companies that allow clients to buy and sell bitcoins directly through them. However, this convenience comes at a cost.</a:t>
            </a:r>
            <a:endParaRPr sz="1000">
              <a:solidFill>
                <a:srgbClr val="57585B"/>
              </a:solidFill>
              <a:latin typeface="Montserrat"/>
              <a:ea typeface="Montserrat"/>
              <a:cs typeface="Montserrat"/>
              <a:sym typeface="Montserrat"/>
            </a:endParaRPr>
          </a:p>
          <a:p>
            <a:pPr indent="0" lvl="0" marL="0" marR="0" rtl="0" algn="l">
              <a:lnSpc>
                <a:spcPct val="101800"/>
              </a:lnSpc>
              <a:spcBef>
                <a:spcPts val="600"/>
              </a:spcBef>
              <a:spcAft>
                <a:spcPts val="0"/>
              </a:spcAft>
              <a:buNone/>
            </a:pPr>
            <a:r>
              <a:t/>
            </a:r>
            <a:endParaRPr sz="800">
              <a:solidFill>
                <a:srgbClr val="57585B"/>
              </a:solidFill>
              <a:latin typeface="Montserrat"/>
              <a:ea typeface="Montserrat"/>
              <a:cs typeface="Montserrat"/>
              <a:sym typeface="Montserrat"/>
            </a:endParaRPr>
          </a:p>
          <a:p>
            <a:pPr indent="0" lvl="0" marL="0" rtl="0" algn="l">
              <a:spcBef>
                <a:spcPts val="0"/>
              </a:spcBef>
              <a:spcAft>
                <a:spcPts val="0"/>
              </a:spcAft>
              <a:buClr>
                <a:schemeClr val="dk1"/>
              </a:buClr>
              <a:buFont typeface="Arial"/>
              <a:buNone/>
            </a:pPr>
            <a:r>
              <a:rPr b="1" lang="en" sz="1000">
                <a:solidFill>
                  <a:srgbClr val="241B54"/>
                </a:solidFill>
                <a:latin typeface="Montserrat"/>
                <a:ea typeface="Montserrat"/>
                <a:cs typeface="Montserrat"/>
                <a:sym typeface="Montserrat"/>
              </a:rPr>
              <a:t>Centralized Exchanges and Their Trade-Offs</a:t>
            </a:r>
            <a:endParaRPr sz="1000">
              <a:solidFill>
                <a:schemeClr val="dk1"/>
              </a:solidFill>
              <a:latin typeface="Montserrat"/>
              <a:ea typeface="Montserrat"/>
              <a:cs typeface="Montserrat"/>
              <a:sym typeface="Montserrat"/>
            </a:endParaRPr>
          </a:p>
          <a:p>
            <a:pPr indent="0" lvl="0" marL="0" rtl="0" algn="l">
              <a:lnSpc>
                <a:spcPct val="101800"/>
              </a:lnSpc>
              <a:spcBef>
                <a:spcPts val="600"/>
              </a:spcBef>
              <a:spcAft>
                <a:spcPts val="0"/>
              </a:spcAft>
              <a:buClr>
                <a:schemeClr val="dk1"/>
              </a:buClr>
              <a:buFont typeface="Arial"/>
              <a:buNone/>
            </a:pPr>
            <a:r>
              <a:rPr lang="en" sz="1000">
                <a:solidFill>
                  <a:srgbClr val="57585B"/>
                </a:solidFill>
                <a:latin typeface="Montserrat"/>
                <a:ea typeface="Montserrat"/>
                <a:cs typeface="Montserrat"/>
                <a:sym typeface="Montserrat"/>
              </a:rPr>
              <a:t>It’s important to note that when buying bitcoins through a centralized exchange, you are often required to provide personal information and verify your identity. This creates a risk of identity theft and exposes your personal information to potential threats. Additionally, centralized exchanges hold your bitcoins for you, which means you are not in control of your money until you withdraw it from them.</a:t>
            </a:r>
            <a:endParaRPr sz="10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Font typeface="Arial"/>
              <a:buNone/>
            </a:pPr>
            <a:r>
              <a:t/>
            </a:r>
            <a:endParaRPr sz="1000">
              <a:solidFill>
                <a:schemeClr val="dk1"/>
              </a:solidFill>
              <a:latin typeface="Montserrat"/>
              <a:ea typeface="Montserrat"/>
              <a:cs typeface="Montserrat"/>
              <a:sym typeface="Montserrat"/>
            </a:endParaRPr>
          </a:p>
          <a:p>
            <a:pPr indent="0" lvl="0" marL="0" marR="25400" rtl="0" algn="l">
              <a:lnSpc>
                <a:spcPct val="101800"/>
              </a:lnSpc>
              <a:spcBef>
                <a:spcPts val="0"/>
              </a:spcBef>
              <a:spcAft>
                <a:spcPts val="0"/>
              </a:spcAft>
              <a:buClr>
                <a:schemeClr val="dk1"/>
              </a:buClr>
              <a:buFont typeface="Arial"/>
              <a:buNone/>
            </a:pPr>
            <a:r>
              <a:rPr lang="en" sz="1000">
                <a:solidFill>
                  <a:srgbClr val="57585B"/>
                </a:solidFill>
                <a:latin typeface="Montserrat"/>
                <a:ea typeface="Montserrat"/>
                <a:cs typeface="Montserrat"/>
                <a:sym typeface="Montserrat"/>
              </a:rPr>
              <a:t>To add to these concerns, centralized exchanges can misappropriate users’ funds or lend more bitcoins than they have in reserves until they collapse. Yes, just like banks! However, in the Bitcoin world, there is no central bank to bail out fraudulent banks by printing more currency because you can't print more bitcoins!</a:t>
            </a:r>
            <a:endParaRPr sz="1000">
              <a:solidFill>
                <a:schemeClr val="dk1"/>
              </a:solidFill>
              <a:latin typeface="Montserrat"/>
              <a:ea typeface="Montserrat"/>
              <a:cs typeface="Montserrat"/>
              <a:sym typeface="Montserrat"/>
            </a:endParaRPr>
          </a:p>
          <a:p>
            <a:pPr indent="0" lvl="0" marL="0" marR="0" rtl="0" algn="l">
              <a:lnSpc>
                <a:spcPct val="101800"/>
              </a:lnSpc>
              <a:spcBef>
                <a:spcPts val="600"/>
              </a:spcBef>
              <a:spcAft>
                <a:spcPts val="0"/>
              </a:spcAft>
              <a:buNone/>
            </a:pPr>
            <a:r>
              <a:t/>
            </a:r>
            <a:endParaRPr sz="800">
              <a:solidFill>
                <a:srgbClr val="57585B"/>
              </a:solidFill>
              <a:latin typeface="Montserrat"/>
              <a:ea typeface="Montserrat"/>
              <a:cs typeface="Montserrat"/>
              <a:sym typeface="Montserrat"/>
            </a:endParaRPr>
          </a:p>
        </p:txBody>
      </p:sp>
      <p:grpSp>
        <p:nvGrpSpPr>
          <p:cNvPr id="925" name="Google Shape;925;p59"/>
          <p:cNvGrpSpPr/>
          <p:nvPr/>
        </p:nvGrpSpPr>
        <p:grpSpPr>
          <a:xfrm>
            <a:off x="5623587" y="1413454"/>
            <a:ext cx="2942700" cy="3270040"/>
            <a:chOff x="5651887" y="1181766"/>
            <a:chExt cx="2942700" cy="3270040"/>
          </a:xfrm>
        </p:grpSpPr>
        <p:grpSp>
          <p:nvGrpSpPr>
            <p:cNvPr id="926" name="Google Shape;926;p59"/>
            <p:cNvGrpSpPr/>
            <p:nvPr/>
          </p:nvGrpSpPr>
          <p:grpSpPr>
            <a:xfrm>
              <a:off x="5768694" y="1181766"/>
              <a:ext cx="2709086" cy="2640038"/>
              <a:chOff x="7205853" y="7037345"/>
              <a:chExt cx="2413225" cy="2351717"/>
            </a:xfrm>
          </p:grpSpPr>
          <p:sp>
            <p:nvSpPr>
              <p:cNvPr id="927" name="Google Shape;927;p59"/>
              <p:cNvSpPr/>
              <p:nvPr/>
            </p:nvSpPr>
            <p:spPr>
              <a:xfrm>
                <a:off x="7707649" y="7691959"/>
                <a:ext cx="1410334" cy="1410334"/>
              </a:xfrm>
              <a:custGeom>
                <a:rect b="b" l="l" r="r" t="t"/>
                <a:pathLst>
                  <a:path extrusionOk="0" h="1410334" w="1410334">
                    <a:moveTo>
                      <a:pt x="687654" y="0"/>
                    </a:moveTo>
                    <a:lnTo>
                      <a:pt x="641676" y="2586"/>
                    </a:lnTo>
                    <a:lnTo>
                      <a:pt x="596358" y="8418"/>
                    </a:lnTo>
                    <a:lnTo>
                      <a:pt x="551030" y="16837"/>
                    </a:lnTo>
                    <a:lnTo>
                      <a:pt x="507000" y="28491"/>
                    </a:lnTo>
                    <a:lnTo>
                      <a:pt x="464268" y="42731"/>
                    </a:lnTo>
                    <a:lnTo>
                      <a:pt x="422175" y="59568"/>
                    </a:lnTo>
                    <a:lnTo>
                      <a:pt x="381381" y="78992"/>
                    </a:lnTo>
                    <a:lnTo>
                      <a:pt x="341884" y="101002"/>
                    </a:lnTo>
                    <a:lnTo>
                      <a:pt x="304336" y="125619"/>
                    </a:lnTo>
                    <a:lnTo>
                      <a:pt x="268075" y="152162"/>
                    </a:lnTo>
                    <a:lnTo>
                      <a:pt x="233102" y="181292"/>
                    </a:lnTo>
                    <a:lnTo>
                      <a:pt x="200726" y="212380"/>
                    </a:lnTo>
                    <a:lnTo>
                      <a:pt x="169649" y="246055"/>
                    </a:lnTo>
                    <a:lnTo>
                      <a:pt x="141158" y="281656"/>
                    </a:lnTo>
                    <a:lnTo>
                      <a:pt x="114614" y="319215"/>
                    </a:lnTo>
                    <a:lnTo>
                      <a:pt x="90656" y="358711"/>
                    </a:lnTo>
                    <a:lnTo>
                      <a:pt x="69285" y="400155"/>
                    </a:lnTo>
                    <a:lnTo>
                      <a:pt x="50511" y="443536"/>
                    </a:lnTo>
                    <a:lnTo>
                      <a:pt x="34323" y="488215"/>
                    </a:lnTo>
                    <a:lnTo>
                      <a:pt x="21371" y="534842"/>
                    </a:lnTo>
                    <a:lnTo>
                      <a:pt x="11004" y="582107"/>
                    </a:lnTo>
                    <a:lnTo>
                      <a:pt x="3884" y="629373"/>
                    </a:lnTo>
                    <a:lnTo>
                      <a:pt x="649" y="675989"/>
                    </a:lnTo>
                    <a:lnTo>
                      <a:pt x="0" y="722616"/>
                    </a:lnTo>
                    <a:lnTo>
                      <a:pt x="2596" y="768583"/>
                    </a:lnTo>
                    <a:lnTo>
                      <a:pt x="8418" y="814551"/>
                    </a:lnTo>
                    <a:lnTo>
                      <a:pt x="16837" y="859240"/>
                    </a:lnTo>
                    <a:lnTo>
                      <a:pt x="28491" y="903270"/>
                    </a:lnTo>
                    <a:lnTo>
                      <a:pt x="42742" y="946651"/>
                    </a:lnTo>
                    <a:lnTo>
                      <a:pt x="59579" y="988085"/>
                    </a:lnTo>
                    <a:lnTo>
                      <a:pt x="79002" y="1028879"/>
                    </a:lnTo>
                    <a:lnTo>
                      <a:pt x="101012" y="1068375"/>
                    </a:lnTo>
                    <a:lnTo>
                      <a:pt x="124970" y="1106584"/>
                    </a:lnTo>
                    <a:lnTo>
                      <a:pt x="152162" y="1142844"/>
                    </a:lnTo>
                    <a:lnTo>
                      <a:pt x="181303" y="1177157"/>
                    </a:lnTo>
                    <a:lnTo>
                      <a:pt x="212380" y="1210183"/>
                    </a:lnTo>
                    <a:lnTo>
                      <a:pt x="246055" y="1240611"/>
                    </a:lnTo>
                    <a:lnTo>
                      <a:pt x="281666" y="1269102"/>
                    </a:lnTo>
                    <a:lnTo>
                      <a:pt x="319215" y="1295656"/>
                    </a:lnTo>
                    <a:lnTo>
                      <a:pt x="358722" y="1319603"/>
                    </a:lnTo>
                    <a:lnTo>
                      <a:pt x="400155" y="1340974"/>
                    </a:lnTo>
                    <a:lnTo>
                      <a:pt x="443546" y="1360398"/>
                    </a:lnTo>
                    <a:lnTo>
                      <a:pt x="488225" y="1375947"/>
                    </a:lnTo>
                    <a:lnTo>
                      <a:pt x="534842" y="1389538"/>
                    </a:lnTo>
                    <a:lnTo>
                      <a:pt x="582107" y="1399894"/>
                    </a:lnTo>
                    <a:lnTo>
                      <a:pt x="628734" y="1406376"/>
                    </a:lnTo>
                    <a:lnTo>
                      <a:pt x="676000" y="1410260"/>
                    </a:lnTo>
                    <a:lnTo>
                      <a:pt x="722616" y="1410260"/>
                    </a:lnTo>
                    <a:lnTo>
                      <a:pt x="768583" y="1407674"/>
                    </a:lnTo>
                    <a:lnTo>
                      <a:pt x="814561" y="1401842"/>
                    </a:lnTo>
                    <a:lnTo>
                      <a:pt x="859240" y="1393423"/>
                    </a:lnTo>
                    <a:lnTo>
                      <a:pt x="903270" y="1382418"/>
                    </a:lnTo>
                    <a:lnTo>
                      <a:pt x="946002" y="1368178"/>
                    </a:lnTo>
                    <a:lnTo>
                      <a:pt x="988095" y="1351341"/>
                    </a:lnTo>
                    <a:lnTo>
                      <a:pt x="1028879" y="1331917"/>
                    </a:lnTo>
                    <a:lnTo>
                      <a:pt x="1068386" y="1309897"/>
                    </a:lnTo>
                    <a:lnTo>
                      <a:pt x="1106584" y="1285290"/>
                    </a:lnTo>
                    <a:lnTo>
                      <a:pt x="1142844" y="1258747"/>
                    </a:lnTo>
                    <a:lnTo>
                      <a:pt x="1177168" y="1229606"/>
                    </a:lnTo>
                    <a:lnTo>
                      <a:pt x="1210183" y="1197879"/>
                    </a:lnTo>
                    <a:lnTo>
                      <a:pt x="1240621" y="1164215"/>
                    </a:lnTo>
                    <a:lnTo>
                      <a:pt x="1269113" y="1128593"/>
                    </a:lnTo>
                    <a:lnTo>
                      <a:pt x="1295656" y="1091045"/>
                    </a:lnTo>
                    <a:lnTo>
                      <a:pt x="1319614" y="1051538"/>
                    </a:lnTo>
                    <a:lnTo>
                      <a:pt x="1340985" y="1010105"/>
                    </a:lnTo>
                    <a:lnTo>
                      <a:pt x="1359759" y="967363"/>
                    </a:lnTo>
                    <a:lnTo>
                      <a:pt x="1375947" y="922045"/>
                    </a:lnTo>
                    <a:lnTo>
                      <a:pt x="1389549" y="876067"/>
                    </a:lnTo>
                    <a:lnTo>
                      <a:pt x="1399255" y="828801"/>
                    </a:lnTo>
                    <a:lnTo>
                      <a:pt x="1406386" y="781536"/>
                    </a:lnTo>
                    <a:lnTo>
                      <a:pt x="1409622" y="734270"/>
                    </a:lnTo>
                    <a:lnTo>
                      <a:pt x="1410260" y="687643"/>
                    </a:lnTo>
                    <a:lnTo>
                      <a:pt x="1407674" y="641676"/>
                    </a:lnTo>
                    <a:lnTo>
                      <a:pt x="1401852" y="596348"/>
                    </a:lnTo>
                    <a:lnTo>
                      <a:pt x="1393434" y="551030"/>
                    </a:lnTo>
                    <a:lnTo>
                      <a:pt x="1381779" y="506989"/>
                    </a:lnTo>
                    <a:lnTo>
                      <a:pt x="1368178" y="464258"/>
                    </a:lnTo>
                    <a:lnTo>
                      <a:pt x="1351341" y="422165"/>
                    </a:lnTo>
                    <a:lnTo>
                      <a:pt x="1331917" y="381381"/>
                    </a:lnTo>
                    <a:lnTo>
                      <a:pt x="1309897" y="341874"/>
                    </a:lnTo>
                    <a:lnTo>
                      <a:pt x="1285301" y="304325"/>
                    </a:lnTo>
                    <a:lnTo>
                      <a:pt x="1258097" y="268065"/>
                    </a:lnTo>
                    <a:lnTo>
                      <a:pt x="1228967" y="233102"/>
                    </a:lnTo>
                    <a:lnTo>
                      <a:pt x="1197890" y="200726"/>
                    </a:lnTo>
                    <a:lnTo>
                      <a:pt x="1164215" y="169649"/>
                    </a:lnTo>
                    <a:lnTo>
                      <a:pt x="1128604" y="141147"/>
                    </a:lnTo>
                    <a:lnTo>
                      <a:pt x="1091045" y="114603"/>
                    </a:lnTo>
                    <a:lnTo>
                      <a:pt x="1051549" y="90646"/>
                    </a:lnTo>
                    <a:lnTo>
                      <a:pt x="1010105" y="69285"/>
                    </a:lnTo>
                    <a:lnTo>
                      <a:pt x="967373" y="50501"/>
                    </a:lnTo>
                    <a:lnTo>
                      <a:pt x="922045" y="34313"/>
                    </a:lnTo>
                    <a:lnTo>
                      <a:pt x="876078" y="20721"/>
                    </a:lnTo>
                    <a:lnTo>
                      <a:pt x="828801" y="11004"/>
                    </a:lnTo>
                    <a:lnTo>
                      <a:pt x="781536" y="3884"/>
                    </a:lnTo>
                    <a:lnTo>
                      <a:pt x="734270" y="649"/>
                    </a:lnTo>
                    <a:lnTo>
                      <a:pt x="687654" y="0"/>
                    </a:lnTo>
                    <a:close/>
                  </a:path>
                </a:pathLst>
              </a:custGeom>
              <a:solidFill>
                <a:srgbClr val="F7921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974"/>
              </a:p>
            </p:txBody>
          </p:sp>
          <p:sp>
            <p:nvSpPr>
              <p:cNvPr id="928" name="Google Shape;928;p59"/>
              <p:cNvSpPr/>
              <p:nvPr/>
            </p:nvSpPr>
            <p:spPr>
              <a:xfrm>
                <a:off x="8050829" y="7937360"/>
                <a:ext cx="673734" cy="894079"/>
              </a:xfrm>
              <a:custGeom>
                <a:rect b="b" l="l" r="r" t="t"/>
                <a:pathLst>
                  <a:path extrusionOk="0" h="894079" w="673734">
                    <a:moveTo>
                      <a:pt x="601531" y="731674"/>
                    </a:moveTo>
                    <a:lnTo>
                      <a:pt x="233102" y="731674"/>
                    </a:lnTo>
                    <a:lnTo>
                      <a:pt x="248641" y="735569"/>
                    </a:lnTo>
                    <a:lnTo>
                      <a:pt x="294619" y="747862"/>
                    </a:lnTo>
                    <a:lnTo>
                      <a:pt x="262882" y="874130"/>
                    </a:lnTo>
                    <a:lnTo>
                      <a:pt x="340586" y="893553"/>
                    </a:lnTo>
                    <a:lnTo>
                      <a:pt x="372313" y="765348"/>
                    </a:lnTo>
                    <a:lnTo>
                      <a:pt x="544548" y="765348"/>
                    </a:lnTo>
                    <a:lnTo>
                      <a:pt x="562035" y="759526"/>
                    </a:lnTo>
                    <a:lnTo>
                      <a:pt x="596348" y="738155"/>
                    </a:lnTo>
                    <a:lnTo>
                      <a:pt x="601531" y="731674"/>
                    </a:lnTo>
                    <a:close/>
                  </a:path>
                  <a:path extrusionOk="0" h="894079" w="673734">
                    <a:moveTo>
                      <a:pt x="38197" y="582757"/>
                    </a:moveTo>
                    <a:lnTo>
                      <a:pt x="0" y="671455"/>
                    </a:lnTo>
                    <a:lnTo>
                      <a:pt x="156047" y="710962"/>
                    </a:lnTo>
                    <a:lnTo>
                      <a:pt x="123671" y="839817"/>
                    </a:lnTo>
                    <a:lnTo>
                      <a:pt x="201376" y="858591"/>
                    </a:lnTo>
                    <a:lnTo>
                      <a:pt x="233102" y="731674"/>
                    </a:lnTo>
                    <a:lnTo>
                      <a:pt x="601531" y="731674"/>
                    </a:lnTo>
                    <a:lnTo>
                      <a:pt x="624190" y="705130"/>
                    </a:lnTo>
                    <a:lnTo>
                      <a:pt x="643624" y="663686"/>
                    </a:lnTo>
                    <a:lnTo>
                      <a:pt x="387852" y="663686"/>
                    </a:lnTo>
                    <a:lnTo>
                      <a:pt x="338000" y="657864"/>
                    </a:lnTo>
                    <a:lnTo>
                      <a:pt x="292022" y="647498"/>
                    </a:lnTo>
                    <a:lnTo>
                      <a:pt x="258358" y="638441"/>
                    </a:lnTo>
                    <a:lnTo>
                      <a:pt x="268065" y="597646"/>
                    </a:lnTo>
                    <a:lnTo>
                      <a:pt x="108782" y="597646"/>
                    </a:lnTo>
                    <a:lnTo>
                      <a:pt x="94541" y="596997"/>
                    </a:lnTo>
                    <a:lnTo>
                      <a:pt x="86112" y="595060"/>
                    </a:lnTo>
                    <a:lnTo>
                      <a:pt x="38197" y="582757"/>
                    </a:lnTo>
                    <a:close/>
                  </a:path>
                  <a:path extrusionOk="0" h="894079" w="673734">
                    <a:moveTo>
                      <a:pt x="544548" y="765348"/>
                    </a:moveTo>
                    <a:lnTo>
                      <a:pt x="372313" y="765348"/>
                    </a:lnTo>
                    <a:lnTo>
                      <a:pt x="426699" y="773767"/>
                    </a:lnTo>
                    <a:lnTo>
                      <a:pt x="477210" y="776363"/>
                    </a:lnTo>
                    <a:lnTo>
                      <a:pt x="521889" y="771819"/>
                    </a:lnTo>
                    <a:lnTo>
                      <a:pt x="544548" y="765348"/>
                    </a:lnTo>
                    <a:close/>
                  </a:path>
                  <a:path extrusionOk="0" h="894079" w="673734">
                    <a:moveTo>
                      <a:pt x="587280" y="468142"/>
                    </a:moveTo>
                    <a:lnTo>
                      <a:pt x="300441" y="468142"/>
                    </a:lnTo>
                    <a:lnTo>
                      <a:pt x="334764" y="475912"/>
                    </a:lnTo>
                    <a:lnTo>
                      <a:pt x="380082" y="487566"/>
                    </a:lnTo>
                    <a:lnTo>
                      <a:pt x="427348" y="505052"/>
                    </a:lnTo>
                    <a:lnTo>
                      <a:pt x="468142" y="529659"/>
                    </a:lnTo>
                    <a:lnTo>
                      <a:pt x="494047" y="563323"/>
                    </a:lnTo>
                    <a:lnTo>
                      <a:pt x="495984" y="607353"/>
                    </a:lnTo>
                    <a:lnTo>
                      <a:pt x="473975" y="643613"/>
                    </a:lnTo>
                    <a:lnTo>
                      <a:pt x="435766" y="661100"/>
                    </a:lnTo>
                    <a:lnTo>
                      <a:pt x="387852" y="663686"/>
                    </a:lnTo>
                    <a:lnTo>
                      <a:pt x="643624" y="663686"/>
                    </a:lnTo>
                    <a:lnTo>
                      <a:pt x="645561" y="660451"/>
                    </a:lnTo>
                    <a:lnTo>
                      <a:pt x="657215" y="608002"/>
                    </a:lnTo>
                    <a:lnTo>
                      <a:pt x="654618" y="563323"/>
                    </a:lnTo>
                    <a:lnTo>
                      <a:pt x="639090" y="527062"/>
                    </a:lnTo>
                    <a:lnTo>
                      <a:pt x="611237" y="497283"/>
                    </a:lnTo>
                    <a:lnTo>
                      <a:pt x="574338" y="473325"/>
                    </a:lnTo>
                    <a:lnTo>
                      <a:pt x="587280" y="468142"/>
                    </a:lnTo>
                    <a:close/>
                  </a:path>
                  <a:path extrusionOk="0" h="894079" w="673734">
                    <a:moveTo>
                      <a:pt x="180654" y="375548"/>
                    </a:moveTo>
                    <a:lnTo>
                      <a:pt x="130153" y="578872"/>
                    </a:lnTo>
                    <a:lnTo>
                      <a:pt x="126257" y="586641"/>
                    </a:lnTo>
                    <a:lnTo>
                      <a:pt x="119137" y="593762"/>
                    </a:lnTo>
                    <a:lnTo>
                      <a:pt x="108782" y="597646"/>
                    </a:lnTo>
                    <a:lnTo>
                      <a:pt x="268065" y="597646"/>
                    </a:lnTo>
                    <a:lnTo>
                      <a:pt x="300441" y="468142"/>
                    </a:lnTo>
                    <a:lnTo>
                      <a:pt x="587280" y="468142"/>
                    </a:lnTo>
                    <a:lnTo>
                      <a:pt x="609300" y="459724"/>
                    </a:lnTo>
                    <a:lnTo>
                      <a:pt x="639090" y="437714"/>
                    </a:lnTo>
                    <a:lnTo>
                      <a:pt x="656566" y="410521"/>
                    </a:lnTo>
                    <a:lnTo>
                      <a:pt x="452604" y="410521"/>
                    </a:lnTo>
                    <a:lnTo>
                      <a:pt x="402752" y="408573"/>
                    </a:lnTo>
                    <a:lnTo>
                      <a:pt x="355476" y="399506"/>
                    </a:lnTo>
                    <a:lnTo>
                      <a:pt x="319864" y="389799"/>
                    </a:lnTo>
                    <a:lnTo>
                      <a:pt x="323100" y="377496"/>
                    </a:lnTo>
                    <a:lnTo>
                      <a:pt x="189072" y="377496"/>
                    </a:lnTo>
                    <a:lnTo>
                      <a:pt x="185826" y="376847"/>
                    </a:lnTo>
                    <a:lnTo>
                      <a:pt x="185450" y="376658"/>
                    </a:lnTo>
                    <a:lnTo>
                      <a:pt x="180654" y="375548"/>
                    </a:lnTo>
                    <a:close/>
                  </a:path>
                  <a:path extrusionOk="0" h="894079" w="673734">
                    <a:moveTo>
                      <a:pt x="622253" y="235689"/>
                    </a:moveTo>
                    <a:lnTo>
                      <a:pt x="358722" y="235689"/>
                    </a:lnTo>
                    <a:lnTo>
                      <a:pt x="394333" y="243458"/>
                    </a:lnTo>
                    <a:lnTo>
                      <a:pt x="440949" y="257060"/>
                    </a:lnTo>
                    <a:lnTo>
                      <a:pt x="485629" y="278431"/>
                    </a:lnTo>
                    <a:lnTo>
                      <a:pt x="516057" y="311456"/>
                    </a:lnTo>
                    <a:lnTo>
                      <a:pt x="519942" y="358072"/>
                    </a:lnTo>
                    <a:lnTo>
                      <a:pt x="495335" y="396270"/>
                    </a:lnTo>
                    <a:lnTo>
                      <a:pt x="452604" y="410521"/>
                    </a:lnTo>
                    <a:lnTo>
                      <a:pt x="656566" y="410521"/>
                    </a:lnTo>
                    <a:lnTo>
                      <a:pt x="660451" y="404689"/>
                    </a:lnTo>
                    <a:lnTo>
                      <a:pt x="672754" y="359360"/>
                    </a:lnTo>
                    <a:lnTo>
                      <a:pt x="673403" y="315979"/>
                    </a:lnTo>
                    <a:lnTo>
                      <a:pt x="661100" y="279070"/>
                    </a:lnTo>
                    <a:lnTo>
                      <a:pt x="637142" y="247992"/>
                    </a:lnTo>
                    <a:lnTo>
                      <a:pt x="622253" y="235689"/>
                    </a:lnTo>
                    <a:close/>
                  </a:path>
                  <a:path extrusionOk="0" h="894079" w="673734">
                    <a:moveTo>
                      <a:pt x="145042" y="88709"/>
                    </a:moveTo>
                    <a:lnTo>
                      <a:pt x="124970" y="171586"/>
                    </a:lnTo>
                    <a:lnTo>
                      <a:pt x="174832" y="183240"/>
                    </a:lnTo>
                    <a:lnTo>
                      <a:pt x="180654" y="184538"/>
                    </a:lnTo>
                    <a:lnTo>
                      <a:pt x="180654" y="185188"/>
                    </a:lnTo>
                    <a:lnTo>
                      <a:pt x="200077" y="193606"/>
                    </a:lnTo>
                    <a:lnTo>
                      <a:pt x="211093" y="204611"/>
                    </a:lnTo>
                    <a:lnTo>
                      <a:pt x="216265" y="217564"/>
                    </a:lnTo>
                    <a:lnTo>
                      <a:pt x="216914" y="230516"/>
                    </a:lnTo>
                    <a:lnTo>
                      <a:pt x="180654" y="374910"/>
                    </a:lnTo>
                    <a:lnTo>
                      <a:pt x="183240" y="375548"/>
                    </a:lnTo>
                    <a:lnTo>
                      <a:pt x="185450" y="376658"/>
                    </a:lnTo>
                    <a:lnTo>
                      <a:pt x="189072" y="377496"/>
                    </a:lnTo>
                    <a:lnTo>
                      <a:pt x="323100" y="377496"/>
                    </a:lnTo>
                    <a:lnTo>
                      <a:pt x="358722" y="235689"/>
                    </a:lnTo>
                    <a:lnTo>
                      <a:pt x="622253" y="235689"/>
                    </a:lnTo>
                    <a:lnTo>
                      <a:pt x="604766" y="221448"/>
                    </a:lnTo>
                    <a:lnTo>
                      <a:pt x="564621" y="200077"/>
                    </a:lnTo>
                    <a:lnTo>
                      <a:pt x="518005" y="181303"/>
                    </a:lnTo>
                    <a:lnTo>
                      <a:pt x="523826" y="158633"/>
                    </a:lnTo>
                    <a:lnTo>
                      <a:pt x="441599" y="158633"/>
                    </a:lnTo>
                    <a:lnTo>
                      <a:pt x="379433" y="144393"/>
                    </a:lnTo>
                    <a:lnTo>
                      <a:pt x="383318" y="127556"/>
                    </a:lnTo>
                    <a:lnTo>
                      <a:pt x="301090" y="127556"/>
                    </a:lnTo>
                    <a:lnTo>
                      <a:pt x="264180" y="118488"/>
                    </a:lnTo>
                    <a:lnTo>
                      <a:pt x="251877" y="115902"/>
                    </a:lnTo>
                    <a:lnTo>
                      <a:pt x="251877" y="115253"/>
                    </a:lnTo>
                    <a:lnTo>
                      <a:pt x="145042" y="88709"/>
                    </a:lnTo>
                    <a:close/>
                  </a:path>
                  <a:path extrusionOk="0" h="894079" w="673734">
                    <a:moveTo>
                      <a:pt x="472027" y="34962"/>
                    </a:moveTo>
                    <a:lnTo>
                      <a:pt x="441599" y="158633"/>
                    </a:lnTo>
                    <a:lnTo>
                      <a:pt x="523826" y="158633"/>
                    </a:lnTo>
                    <a:lnTo>
                      <a:pt x="549731" y="54385"/>
                    </a:lnTo>
                    <a:lnTo>
                      <a:pt x="472027" y="34962"/>
                    </a:lnTo>
                    <a:close/>
                  </a:path>
                  <a:path extrusionOk="0" h="894079" w="673734">
                    <a:moveTo>
                      <a:pt x="332817" y="0"/>
                    </a:moveTo>
                    <a:lnTo>
                      <a:pt x="301090" y="127556"/>
                    </a:lnTo>
                    <a:lnTo>
                      <a:pt x="383318" y="127556"/>
                    </a:lnTo>
                    <a:lnTo>
                      <a:pt x="410511" y="19423"/>
                    </a:lnTo>
                    <a:lnTo>
                      <a:pt x="332817"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974"/>
              </a:p>
            </p:txBody>
          </p:sp>
          <p:pic>
            <p:nvPicPr>
              <p:cNvPr id="929" name="Google Shape;929;p59"/>
              <p:cNvPicPr preferRelativeResize="0"/>
              <p:nvPr/>
            </p:nvPicPr>
            <p:blipFill rotWithShape="1">
              <a:blip r:embed="rId3">
                <a:alphaModFix/>
              </a:blip>
              <a:srcRect b="0" l="0" r="0" t="0"/>
              <a:stretch/>
            </p:blipFill>
            <p:spPr>
              <a:xfrm>
                <a:off x="7655205" y="7822753"/>
                <a:ext cx="223388" cy="1148669"/>
              </a:xfrm>
              <a:prstGeom prst="rect">
                <a:avLst/>
              </a:prstGeom>
              <a:noFill/>
              <a:ln>
                <a:noFill/>
              </a:ln>
            </p:spPr>
          </p:pic>
          <p:pic>
            <p:nvPicPr>
              <p:cNvPr id="930" name="Google Shape;930;p59"/>
              <p:cNvPicPr preferRelativeResize="0"/>
              <p:nvPr/>
            </p:nvPicPr>
            <p:blipFill rotWithShape="1">
              <a:blip r:embed="rId3">
                <a:alphaModFix/>
              </a:blip>
              <a:srcRect b="0" l="0" r="0" t="0"/>
              <a:stretch/>
            </p:blipFill>
            <p:spPr>
              <a:xfrm>
                <a:off x="8085794" y="7822753"/>
                <a:ext cx="223388" cy="1148669"/>
              </a:xfrm>
              <a:prstGeom prst="rect">
                <a:avLst/>
              </a:prstGeom>
              <a:noFill/>
              <a:ln>
                <a:noFill/>
              </a:ln>
            </p:spPr>
          </p:pic>
          <p:pic>
            <p:nvPicPr>
              <p:cNvPr id="931" name="Google Shape;931;p59"/>
              <p:cNvPicPr preferRelativeResize="0"/>
              <p:nvPr/>
            </p:nvPicPr>
            <p:blipFill rotWithShape="1">
              <a:blip r:embed="rId3">
                <a:alphaModFix/>
              </a:blip>
              <a:srcRect b="0" l="0" r="0" t="0"/>
              <a:stretch/>
            </p:blipFill>
            <p:spPr>
              <a:xfrm>
                <a:off x="8516389" y="7822753"/>
                <a:ext cx="223375" cy="1148669"/>
              </a:xfrm>
              <a:prstGeom prst="rect">
                <a:avLst/>
              </a:prstGeom>
              <a:noFill/>
              <a:ln>
                <a:noFill/>
              </a:ln>
            </p:spPr>
          </p:pic>
          <p:pic>
            <p:nvPicPr>
              <p:cNvPr id="932" name="Google Shape;932;p59"/>
              <p:cNvPicPr preferRelativeResize="0"/>
              <p:nvPr/>
            </p:nvPicPr>
            <p:blipFill rotWithShape="1">
              <a:blip r:embed="rId4">
                <a:alphaModFix/>
              </a:blip>
              <a:srcRect b="0" l="0" r="0" t="0"/>
              <a:stretch/>
            </p:blipFill>
            <p:spPr>
              <a:xfrm>
                <a:off x="7205853" y="7037345"/>
                <a:ext cx="2413225" cy="2351717"/>
              </a:xfrm>
              <a:prstGeom prst="rect">
                <a:avLst/>
              </a:prstGeom>
              <a:noFill/>
              <a:ln>
                <a:noFill/>
              </a:ln>
            </p:spPr>
          </p:pic>
        </p:grpSp>
        <p:sp>
          <p:nvSpPr>
            <p:cNvPr id="933" name="Google Shape;933;p59"/>
            <p:cNvSpPr txBox="1"/>
            <p:nvPr/>
          </p:nvSpPr>
          <p:spPr>
            <a:xfrm>
              <a:off x="5651887" y="3943606"/>
              <a:ext cx="2942700" cy="508200"/>
            </a:xfrm>
            <a:prstGeom prst="rect">
              <a:avLst/>
            </a:prstGeom>
            <a:noFill/>
            <a:ln>
              <a:noFill/>
            </a:ln>
          </p:spPr>
          <p:txBody>
            <a:bodyPr anchorCtr="0" anchor="t" bIns="0" lIns="0" spcFirstLastPara="1" rIns="0" wrap="square" tIns="14250">
              <a:spAutoFit/>
            </a:bodyPr>
            <a:lstStyle/>
            <a:p>
              <a:pPr indent="0" lvl="0" marL="0" rtl="0" algn="l">
                <a:lnSpc>
                  <a:spcPct val="100000"/>
                </a:lnSpc>
                <a:spcBef>
                  <a:spcPts val="0"/>
                </a:spcBef>
                <a:spcAft>
                  <a:spcPts val="0"/>
                </a:spcAft>
                <a:buNone/>
              </a:pPr>
              <a:r>
                <a:rPr b="1" lang="en" sz="3208">
                  <a:solidFill>
                    <a:srgbClr val="231B53"/>
                  </a:solidFill>
                  <a:latin typeface="Open Sans"/>
                  <a:ea typeface="Open Sans"/>
                  <a:cs typeface="Open Sans"/>
                  <a:sym typeface="Open Sans"/>
                </a:rPr>
                <a:t>CENTRALIZED</a:t>
              </a:r>
              <a:endParaRPr sz="3208">
                <a:latin typeface="Open Sans"/>
                <a:ea typeface="Open Sans"/>
                <a:cs typeface="Open Sans"/>
                <a:sym typeface="Open Sans"/>
              </a:endParaRPr>
            </a:p>
          </p:txBody>
        </p:sp>
      </p:grpSp>
      <p:grpSp>
        <p:nvGrpSpPr>
          <p:cNvPr id="934" name="Google Shape;934;p59"/>
          <p:cNvGrpSpPr/>
          <p:nvPr/>
        </p:nvGrpSpPr>
        <p:grpSpPr>
          <a:xfrm>
            <a:off x="0" y="0"/>
            <a:ext cx="9143346" cy="848926"/>
            <a:chOff x="0" y="0"/>
            <a:chExt cx="20104102" cy="1866592"/>
          </a:xfrm>
        </p:grpSpPr>
        <p:pic>
          <p:nvPicPr>
            <p:cNvPr id="935" name="Google Shape;935;p59"/>
            <p:cNvPicPr preferRelativeResize="0"/>
            <p:nvPr/>
          </p:nvPicPr>
          <p:blipFill rotWithShape="1">
            <a:blip r:embed="rId5">
              <a:alphaModFix/>
            </a:blip>
            <a:srcRect b="0" l="0" r="0" t="0"/>
            <a:stretch/>
          </p:blipFill>
          <p:spPr>
            <a:xfrm>
              <a:off x="0" y="0"/>
              <a:ext cx="20104102" cy="1866592"/>
            </a:xfrm>
            <a:prstGeom prst="rect">
              <a:avLst/>
            </a:prstGeom>
            <a:noFill/>
            <a:ln>
              <a:noFill/>
            </a:ln>
          </p:spPr>
        </p:pic>
        <p:pic>
          <p:nvPicPr>
            <p:cNvPr id="936" name="Google Shape;936;p59"/>
            <p:cNvPicPr preferRelativeResize="0"/>
            <p:nvPr/>
          </p:nvPicPr>
          <p:blipFill rotWithShape="1">
            <a:blip r:embed="rId6">
              <a:alphaModFix/>
            </a:blip>
            <a:srcRect b="0" l="0" r="0" t="0"/>
            <a:stretch/>
          </p:blipFill>
          <p:spPr>
            <a:xfrm>
              <a:off x="572966" y="56961"/>
              <a:ext cx="14281451" cy="1751569"/>
            </a:xfrm>
            <a:prstGeom prst="rect">
              <a:avLst/>
            </a:prstGeom>
            <a:noFill/>
            <a:ln>
              <a:noFill/>
            </a:ln>
          </p:spPr>
        </p:pic>
      </p:grpSp>
      <p:sp>
        <p:nvSpPr>
          <p:cNvPr id="937" name="Google Shape;937;p59"/>
          <p:cNvSpPr txBox="1"/>
          <p:nvPr>
            <p:ph type="title"/>
          </p:nvPr>
        </p:nvSpPr>
        <p:spPr>
          <a:xfrm>
            <a:off x="507999" y="223500"/>
            <a:ext cx="37314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sz="2300"/>
              <a:t>How to Use Bitcoin</a:t>
            </a:r>
            <a:endParaRPr sz="2300"/>
          </a:p>
        </p:txBody>
      </p:sp>
      <p:pic>
        <p:nvPicPr>
          <p:cNvPr id="938" name="Google Shape;938;p59"/>
          <p:cNvPicPr preferRelativeResize="0"/>
          <p:nvPr/>
        </p:nvPicPr>
        <p:blipFill rotWithShape="1">
          <a:blip r:embed="rId7">
            <a:alphaModFix/>
          </a:blip>
          <a:srcRect b="0" l="0" r="0" t="0"/>
          <a:stretch/>
        </p:blipFill>
        <p:spPr>
          <a:xfrm>
            <a:off x="8050568" y="270106"/>
            <a:ext cx="579292" cy="308716"/>
          </a:xfrm>
          <a:prstGeom prst="rect">
            <a:avLst/>
          </a:prstGeom>
          <a:noFill/>
          <a:ln>
            <a:noFill/>
          </a:ln>
        </p:spPr>
      </p:pic>
      <p:pic>
        <p:nvPicPr>
          <p:cNvPr id="939" name="Google Shape;939;p59" title="Bitkwa-Logo-New.png"/>
          <p:cNvPicPr preferRelativeResize="0"/>
          <p:nvPr/>
        </p:nvPicPr>
        <p:blipFill>
          <a:blip r:embed="rId8">
            <a:alphaModFix/>
          </a:blip>
          <a:stretch>
            <a:fillRect/>
          </a:stretch>
        </p:blipFill>
        <p:spPr>
          <a:xfrm>
            <a:off x="6837267" y="223499"/>
            <a:ext cx="1054499" cy="431675"/>
          </a:xfrm>
          <a:prstGeom prst="rect">
            <a:avLst/>
          </a:prstGeom>
          <a:noFill/>
          <a:ln>
            <a:noFill/>
          </a:ln>
        </p:spPr>
      </p:pic>
      <p:pic>
        <p:nvPicPr>
          <p:cNvPr id="940" name="Google Shape;940;p59"/>
          <p:cNvPicPr preferRelativeResize="0"/>
          <p:nvPr/>
        </p:nvPicPr>
        <p:blipFill rotWithShape="1">
          <a:blip r:embed="rId9">
            <a:alphaModFix/>
          </a:blip>
          <a:srcRect b="0" l="0" r="0" t="0"/>
          <a:stretch/>
        </p:blipFill>
        <p:spPr>
          <a:xfrm>
            <a:off x="8564375" y="4846703"/>
            <a:ext cx="65270" cy="65279"/>
          </a:xfrm>
          <a:prstGeom prst="rect">
            <a:avLst/>
          </a:prstGeom>
          <a:noFill/>
          <a:ln>
            <a:noFill/>
          </a:ln>
        </p:spPr>
      </p:pic>
      <p:sp>
        <p:nvSpPr>
          <p:cNvPr id="941" name="Google Shape;941;p59"/>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21</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45" name="Shape 945"/>
        <p:cNvGrpSpPr/>
        <p:nvPr/>
      </p:nvGrpSpPr>
      <p:grpSpPr>
        <a:xfrm>
          <a:off x="0" y="0"/>
          <a:ext cx="0" cy="0"/>
          <a:chOff x="0" y="0"/>
          <a:chExt cx="0" cy="0"/>
        </a:xfrm>
      </p:grpSpPr>
      <p:sp>
        <p:nvSpPr>
          <p:cNvPr id="946" name="Google Shape;946;p60"/>
          <p:cNvSpPr txBox="1"/>
          <p:nvPr/>
        </p:nvSpPr>
        <p:spPr>
          <a:xfrm>
            <a:off x="507996" y="1149875"/>
            <a:ext cx="4064100" cy="1762800"/>
          </a:xfrm>
          <a:prstGeom prst="rect">
            <a:avLst/>
          </a:prstGeom>
          <a:noFill/>
          <a:ln>
            <a:noFill/>
          </a:ln>
        </p:spPr>
        <p:txBody>
          <a:bodyPr anchorCtr="0" anchor="t" bIns="0" lIns="0" spcFirstLastPara="1" rIns="0" wrap="square" tIns="5475">
            <a:spAutoFit/>
          </a:bodyPr>
          <a:lstStyle/>
          <a:p>
            <a:pPr indent="0" lvl="0" marL="0" marR="57674" rtl="0" algn="l">
              <a:lnSpc>
                <a:spcPct val="100400"/>
              </a:lnSpc>
              <a:spcBef>
                <a:spcPts val="0"/>
              </a:spcBef>
              <a:spcAft>
                <a:spcPts val="0"/>
              </a:spcAft>
              <a:buNone/>
            </a:pPr>
            <a:r>
              <a:rPr b="1" i="1" lang="en" sz="1600">
                <a:solidFill>
                  <a:srgbClr val="241B54"/>
                </a:solidFill>
                <a:latin typeface="Montserrat"/>
                <a:ea typeface="Montserrat"/>
                <a:cs typeface="Montserrat"/>
                <a:sym typeface="Montserrat"/>
              </a:rPr>
              <a:t>I</a:t>
            </a:r>
            <a:r>
              <a:rPr b="1" i="1" lang="en" sz="1600">
                <a:solidFill>
                  <a:srgbClr val="241B54"/>
                </a:solidFill>
                <a:latin typeface="Montserrat"/>
                <a:ea typeface="Montserrat"/>
                <a:cs typeface="Montserrat"/>
                <a:sym typeface="Montserrat"/>
              </a:rPr>
              <a:t>ntroduction to Bitcoin Wallets</a:t>
            </a:r>
            <a:endParaRPr sz="1600">
              <a:latin typeface="Montserrat"/>
              <a:ea typeface="Montserrat"/>
              <a:cs typeface="Montserrat"/>
              <a:sym typeface="Montserrat"/>
            </a:endParaRPr>
          </a:p>
          <a:p>
            <a:pPr indent="0" lvl="0" marL="0" marR="25400" rtl="0" algn="l">
              <a:lnSpc>
                <a:spcPct val="101800"/>
              </a:lnSpc>
              <a:spcBef>
                <a:spcPts val="800"/>
              </a:spcBef>
              <a:spcAft>
                <a:spcPts val="0"/>
              </a:spcAft>
              <a:buNone/>
            </a:pPr>
            <a:r>
              <a:rPr lang="en" sz="1000">
                <a:solidFill>
                  <a:srgbClr val="57585B"/>
                </a:solidFill>
                <a:latin typeface="Montserrat"/>
                <a:ea typeface="Montserrat"/>
                <a:cs typeface="Montserrat"/>
                <a:sym typeface="Montserrat"/>
              </a:rPr>
              <a:t>Unlike physical money, bitcoins are not actually present in a Bitcoin wallet. Instead, they live on the distributed ledger that the Bitcoin network constantly verifies and secures. So, how can you own bitcoins? You have ownership of your bitcoins only when you own the private keys allowing you to sign transactions and transfer ownership of your bitcoins to someone else.</a:t>
            </a:r>
            <a:endParaRPr sz="1000">
              <a:latin typeface="Montserrat"/>
              <a:ea typeface="Montserrat"/>
              <a:cs typeface="Montserrat"/>
              <a:sym typeface="Montserrat"/>
            </a:endParaRPr>
          </a:p>
          <a:p>
            <a:pPr indent="0" lvl="0" marL="0" marR="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This is the act of sending bitcoins. With that in mind, let’s take a look at two concepts we describe when using the term “wallet”:</a:t>
            </a:r>
            <a:endParaRPr sz="1000">
              <a:latin typeface="Montserrat"/>
              <a:ea typeface="Montserrat"/>
              <a:cs typeface="Montserrat"/>
              <a:sym typeface="Montserrat"/>
            </a:endParaRPr>
          </a:p>
        </p:txBody>
      </p:sp>
      <p:grpSp>
        <p:nvGrpSpPr>
          <p:cNvPr id="947" name="Google Shape;947;p60"/>
          <p:cNvGrpSpPr/>
          <p:nvPr/>
        </p:nvGrpSpPr>
        <p:grpSpPr>
          <a:xfrm>
            <a:off x="5578341" y="1188645"/>
            <a:ext cx="2472393" cy="3474404"/>
            <a:chOff x="16357072" y="6497026"/>
            <a:chExt cx="2621282" cy="3683634"/>
          </a:xfrm>
        </p:grpSpPr>
        <p:pic>
          <p:nvPicPr>
            <p:cNvPr id="948" name="Google Shape;948;p60"/>
            <p:cNvPicPr preferRelativeResize="0"/>
            <p:nvPr/>
          </p:nvPicPr>
          <p:blipFill rotWithShape="1">
            <a:blip r:embed="rId3">
              <a:alphaModFix/>
            </a:blip>
            <a:srcRect b="0" l="0" r="0" t="0"/>
            <a:stretch/>
          </p:blipFill>
          <p:spPr>
            <a:xfrm>
              <a:off x="16357072" y="6497027"/>
              <a:ext cx="2620652" cy="3683196"/>
            </a:xfrm>
            <a:prstGeom prst="rect">
              <a:avLst/>
            </a:prstGeom>
            <a:noFill/>
            <a:ln>
              <a:noFill/>
            </a:ln>
          </p:spPr>
        </p:pic>
        <p:sp>
          <p:nvSpPr>
            <p:cNvPr id="949" name="Google Shape;949;p60"/>
            <p:cNvSpPr/>
            <p:nvPr/>
          </p:nvSpPr>
          <p:spPr>
            <a:xfrm>
              <a:off x="16357074" y="6497026"/>
              <a:ext cx="2621280" cy="3683634"/>
            </a:xfrm>
            <a:custGeom>
              <a:rect b="b" l="l" r="r" t="t"/>
              <a:pathLst>
                <a:path extrusionOk="0" h="3683634" w="2621280">
                  <a:moveTo>
                    <a:pt x="29768" y="0"/>
                  </a:moveTo>
                  <a:lnTo>
                    <a:pt x="18182" y="2337"/>
                  </a:lnTo>
                  <a:lnTo>
                    <a:pt x="8719" y="8714"/>
                  </a:lnTo>
                  <a:lnTo>
                    <a:pt x="2339" y="18173"/>
                  </a:lnTo>
                  <a:lnTo>
                    <a:pt x="0" y="29758"/>
                  </a:lnTo>
                  <a:lnTo>
                    <a:pt x="0" y="3653438"/>
                  </a:lnTo>
                  <a:lnTo>
                    <a:pt x="2339" y="3665023"/>
                  </a:lnTo>
                  <a:lnTo>
                    <a:pt x="8719" y="3674482"/>
                  </a:lnTo>
                  <a:lnTo>
                    <a:pt x="18182" y="3680858"/>
                  </a:lnTo>
                  <a:lnTo>
                    <a:pt x="29768" y="3683196"/>
                  </a:lnTo>
                  <a:lnTo>
                    <a:pt x="2590894" y="3683196"/>
                  </a:lnTo>
                  <a:lnTo>
                    <a:pt x="2602475" y="3680858"/>
                  </a:lnTo>
                  <a:lnTo>
                    <a:pt x="2611934" y="3674482"/>
                  </a:lnTo>
                  <a:lnTo>
                    <a:pt x="2618313" y="3665023"/>
                  </a:lnTo>
                  <a:lnTo>
                    <a:pt x="2620653" y="3653438"/>
                  </a:lnTo>
                  <a:lnTo>
                    <a:pt x="2620653" y="29758"/>
                  </a:lnTo>
                  <a:lnTo>
                    <a:pt x="2618313" y="18173"/>
                  </a:lnTo>
                  <a:lnTo>
                    <a:pt x="2611934" y="8714"/>
                  </a:lnTo>
                  <a:lnTo>
                    <a:pt x="2602475" y="2337"/>
                  </a:lnTo>
                  <a:lnTo>
                    <a:pt x="2590894" y="0"/>
                  </a:lnTo>
                  <a:lnTo>
                    <a:pt x="29768" y="0"/>
                  </a:lnTo>
                  <a:close/>
                </a:path>
              </a:pathLst>
            </a:custGeom>
            <a:noFill/>
            <a:ln cap="flat" cmpd="sng" w="19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659"/>
            </a:p>
          </p:txBody>
        </p:sp>
      </p:grpSp>
      <p:grpSp>
        <p:nvGrpSpPr>
          <p:cNvPr id="950" name="Google Shape;950;p60"/>
          <p:cNvGrpSpPr/>
          <p:nvPr/>
        </p:nvGrpSpPr>
        <p:grpSpPr>
          <a:xfrm>
            <a:off x="0" y="0"/>
            <a:ext cx="9143346" cy="848926"/>
            <a:chOff x="0" y="0"/>
            <a:chExt cx="20104102" cy="1866592"/>
          </a:xfrm>
        </p:grpSpPr>
        <p:pic>
          <p:nvPicPr>
            <p:cNvPr id="951" name="Google Shape;951;p60"/>
            <p:cNvPicPr preferRelativeResize="0"/>
            <p:nvPr/>
          </p:nvPicPr>
          <p:blipFill rotWithShape="1">
            <a:blip r:embed="rId4">
              <a:alphaModFix/>
            </a:blip>
            <a:srcRect b="0" l="0" r="0" t="0"/>
            <a:stretch/>
          </p:blipFill>
          <p:spPr>
            <a:xfrm>
              <a:off x="0" y="0"/>
              <a:ext cx="20104102" cy="1866592"/>
            </a:xfrm>
            <a:prstGeom prst="rect">
              <a:avLst/>
            </a:prstGeom>
            <a:noFill/>
            <a:ln>
              <a:noFill/>
            </a:ln>
          </p:spPr>
        </p:pic>
        <p:pic>
          <p:nvPicPr>
            <p:cNvPr id="952" name="Google Shape;952;p60"/>
            <p:cNvPicPr preferRelativeResize="0"/>
            <p:nvPr/>
          </p:nvPicPr>
          <p:blipFill rotWithShape="1">
            <a:blip r:embed="rId5">
              <a:alphaModFix/>
            </a:blip>
            <a:srcRect b="0" l="0" r="0" t="0"/>
            <a:stretch/>
          </p:blipFill>
          <p:spPr>
            <a:xfrm>
              <a:off x="572966" y="56961"/>
              <a:ext cx="14281451" cy="1751569"/>
            </a:xfrm>
            <a:prstGeom prst="rect">
              <a:avLst/>
            </a:prstGeom>
            <a:noFill/>
            <a:ln>
              <a:noFill/>
            </a:ln>
          </p:spPr>
        </p:pic>
      </p:grpSp>
      <p:sp>
        <p:nvSpPr>
          <p:cNvPr id="953" name="Google Shape;953;p60"/>
          <p:cNvSpPr txBox="1"/>
          <p:nvPr>
            <p:ph type="title"/>
          </p:nvPr>
        </p:nvSpPr>
        <p:spPr>
          <a:xfrm>
            <a:off x="507999" y="223500"/>
            <a:ext cx="42600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sz="2300"/>
              <a:t>How to Use Bitcoin</a:t>
            </a:r>
            <a:endParaRPr sz="2300"/>
          </a:p>
        </p:txBody>
      </p:sp>
      <p:pic>
        <p:nvPicPr>
          <p:cNvPr id="954" name="Google Shape;954;p60"/>
          <p:cNvPicPr preferRelativeResize="0"/>
          <p:nvPr/>
        </p:nvPicPr>
        <p:blipFill rotWithShape="1">
          <a:blip r:embed="rId6">
            <a:alphaModFix/>
          </a:blip>
          <a:srcRect b="0" l="0" r="0" t="0"/>
          <a:stretch/>
        </p:blipFill>
        <p:spPr>
          <a:xfrm>
            <a:off x="8050568" y="270106"/>
            <a:ext cx="579292" cy="308716"/>
          </a:xfrm>
          <a:prstGeom prst="rect">
            <a:avLst/>
          </a:prstGeom>
          <a:noFill/>
          <a:ln>
            <a:noFill/>
          </a:ln>
        </p:spPr>
      </p:pic>
      <p:pic>
        <p:nvPicPr>
          <p:cNvPr id="955" name="Google Shape;955;p60" title="Bitkwa-Logo-New.png"/>
          <p:cNvPicPr preferRelativeResize="0"/>
          <p:nvPr/>
        </p:nvPicPr>
        <p:blipFill>
          <a:blip r:embed="rId7">
            <a:alphaModFix/>
          </a:blip>
          <a:stretch>
            <a:fillRect/>
          </a:stretch>
        </p:blipFill>
        <p:spPr>
          <a:xfrm>
            <a:off x="6837267" y="223499"/>
            <a:ext cx="1054499" cy="431675"/>
          </a:xfrm>
          <a:prstGeom prst="rect">
            <a:avLst/>
          </a:prstGeom>
          <a:noFill/>
          <a:ln>
            <a:noFill/>
          </a:ln>
        </p:spPr>
      </p:pic>
      <p:sp>
        <p:nvSpPr>
          <p:cNvPr id="956" name="Google Shape;956;p60"/>
          <p:cNvSpPr txBox="1"/>
          <p:nvPr/>
        </p:nvSpPr>
        <p:spPr>
          <a:xfrm>
            <a:off x="730475" y="3172800"/>
            <a:ext cx="3841500" cy="14901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A master private key (like a password) from which you can generate public keys that you can share with others to receive and send bitcoins.</a:t>
            </a:r>
            <a:endParaRPr sz="1000">
              <a:latin typeface="Montserrat"/>
              <a:ea typeface="Montserrat"/>
              <a:cs typeface="Montserrat"/>
              <a:sym typeface="Montserrat"/>
            </a:endParaRPr>
          </a:p>
          <a:p>
            <a:pPr indent="0" lvl="0" marL="0" marR="127000" rtl="0" algn="l">
              <a:lnSpc>
                <a:spcPct val="101800"/>
              </a:lnSpc>
              <a:spcBef>
                <a:spcPts val="600"/>
              </a:spcBef>
              <a:spcAft>
                <a:spcPts val="0"/>
              </a:spcAft>
              <a:buNone/>
            </a:pPr>
            <a:r>
              <a:rPr lang="en" sz="1000">
                <a:solidFill>
                  <a:srgbClr val="57585B"/>
                </a:solidFill>
                <a:latin typeface="Montserrat"/>
                <a:ea typeface="Montserrat"/>
                <a:cs typeface="Montserrat"/>
                <a:sym typeface="Montserrat"/>
              </a:rPr>
              <a:t>The mobile or desktop interface from which you can interact with the Bitcoin network to retrieve your bitcoin balance, send and receive transactions, and broadcast them to the network. Different types of wallets, along with their benefits and tradeoffs, will be described in the next section.</a:t>
            </a:r>
            <a:endParaRPr sz="1000">
              <a:latin typeface="Montserrat"/>
              <a:ea typeface="Montserrat"/>
              <a:cs typeface="Montserrat"/>
              <a:sym typeface="Montserrat"/>
            </a:endParaRPr>
          </a:p>
        </p:txBody>
      </p:sp>
      <p:pic>
        <p:nvPicPr>
          <p:cNvPr id="957" name="Google Shape;957;p60"/>
          <p:cNvPicPr preferRelativeResize="0"/>
          <p:nvPr/>
        </p:nvPicPr>
        <p:blipFill rotWithShape="1">
          <a:blip r:embed="rId8">
            <a:alphaModFix/>
          </a:blip>
          <a:srcRect b="0" l="0" r="0" t="0"/>
          <a:stretch/>
        </p:blipFill>
        <p:spPr>
          <a:xfrm>
            <a:off x="514659" y="3193641"/>
            <a:ext cx="156589" cy="156895"/>
          </a:xfrm>
          <a:prstGeom prst="rect">
            <a:avLst/>
          </a:prstGeom>
          <a:noFill/>
          <a:ln>
            <a:noFill/>
          </a:ln>
        </p:spPr>
      </p:pic>
      <p:pic>
        <p:nvPicPr>
          <p:cNvPr id="958" name="Google Shape;958;p60"/>
          <p:cNvPicPr preferRelativeResize="0"/>
          <p:nvPr/>
        </p:nvPicPr>
        <p:blipFill rotWithShape="1">
          <a:blip r:embed="rId9">
            <a:alphaModFix/>
          </a:blip>
          <a:srcRect b="0" l="0" r="0" t="0"/>
          <a:stretch/>
        </p:blipFill>
        <p:spPr>
          <a:xfrm>
            <a:off x="514660" y="3716810"/>
            <a:ext cx="156589" cy="156899"/>
          </a:xfrm>
          <a:prstGeom prst="rect">
            <a:avLst/>
          </a:prstGeom>
          <a:noFill/>
          <a:ln>
            <a:noFill/>
          </a:ln>
        </p:spPr>
      </p:pic>
      <p:pic>
        <p:nvPicPr>
          <p:cNvPr id="959" name="Google Shape;959;p60"/>
          <p:cNvPicPr preferRelativeResize="0"/>
          <p:nvPr/>
        </p:nvPicPr>
        <p:blipFill rotWithShape="1">
          <a:blip r:embed="rId10">
            <a:alphaModFix/>
          </a:blip>
          <a:srcRect b="0" l="0" r="0" t="0"/>
          <a:stretch/>
        </p:blipFill>
        <p:spPr>
          <a:xfrm>
            <a:off x="8564375" y="4846703"/>
            <a:ext cx="65270" cy="65279"/>
          </a:xfrm>
          <a:prstGeom prst="rect">
            <a:avLst/>
          </a:prstGeom>
          <a:noFill/>
          <a:ln>
            <a:noFill/>
          </a:ln>
        </p:spPr>
      </p:pic>
      <p:sp>
        <p:nvSpPr>
          <p:cNvPr id="960" name="Google Shape;960;p60"/>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22</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1" name="Shape 241"/>
        <p:cNvGrpSpPr/>
        <p:nvPr/>
      </p:nvGrpSpPr>
      <p:grpSpPr>
        <a:xfrm>
          <a:off x="0" y="0"/>
          <a:ext cx="0" cy="0"/>
          <a:chOff x="0" y="0"/>
          <a:chExt cx="0" cy="0"/>
        </a:xfrm>
      </p:grpSpPr>
      <p:pic>
        <p:nvPicPr>
          <p:cNvPr id="242" name="Google Shape;242;p34"/>
          <p:cNvPicPr preferRelativeResize="0"/>
          <p:nvPr/>
        </p:nvPicPr>
        <p:blipFill rotWithShape="1">
          <a:blip r:embed="rId3">
            <a:alphaModFix/>
          </a:blip>
          <a:srcRect b="0" l="0" r="0" t="0"/>
          <a:stretch/>
        </p:blipFill>
        <p:spPr>
          <a:xfrm>
            <a:off x="0" y="0"/>
            <a:ext cx="9143358" cy="5143137"/>
          </a:xfrm>
          <a:prstGeom prst="rect">
            <a:avLst/>
          </a:prstGeom>
          <a:noFill/>
          <a:ln>
            <a:noFill/>
          </a:ln>
        </p:spPr>
      </p:pic>
      <p:grpSp>
        <p:nvGrpSpPr>
          <p:cNvPr id="243" name="Google Shape;243;p34"/>
          <p:cNvGrpSpPr/>
          <p:nvPr/>
        </p:nvGrpSpPr>
        <p:grpSpPr>
          <a:xfrm>
            <a:off x="0" y="0"/>
            <a:ext cx="9143611" cy="5143414"/>
            <a:chOff x="0" y="0"/>
            <a:chExt cx="20104685" cy="11309178"/>
          </a:xfrm>
        </p:grpSpPr>
        <p:pic>
          <p:nvPicPr>
            <p:cNvPr id="244" name="Google Shape;244;p34"/>
            <p:cNvPicPr preferRelativeResize="0"/>
            <p:nvPr/>
          </p:nvPicPr>
          <p:blipFill rotWithShape="1">
            <a:blip r:embed="rId4">
              <a:alphaModFix/>
            </a:blip>
            <a:srcRect b="0" l="0" r="0" t="0"/>
            <a:stretch/>
          </p:blipFill>
          <p:spPr>
            <a:xfrm>
              <a:off x="15473454" y="1118980"/>
              <a:ext cx="4630644" cy="3073400"/>
            </a:xfrm>
            <a:prstGeom prst="rect">
              <a:avLst/>
            </a:prstGeom>
            <a:noFill/>
            <a:ln>
              <a:noFill/>
            </a:ln>
          </p:spPr>
        </p:pic>
        <p:sp>
          <p:nvSpPr>
            <p:cNvPr id="245" name="Google Shape;245;p34"/>
            <p:cNvSpPr/>
            <p:nvPr/>
          </p:nvSpPr>
          <p:spPr>
            <a:xfrm>
              <a:off x="14784020" y="5"/>
              <a:ext cx="5320665" cy="3727450"/>
            </a:xfrm>
            <a:custGeom>
              <a:rect b="b" l="l" r="r" t="t"/>
              <a:pathLst>
                <a:path extrusionOk="0" h="3727450" w="5320665">
                  <a:moveTo>
                    <a:pt x="2548750" y="1518386"/>
                  </a:moveTo>
                  <a:lnTo>
                    <a:pt x="1418158" y="1518386"/>
                  </a:lnTo>
                  <a:lnTo>
                    <a:pt x="1027315" y="1910232"/>
                  </a:lnTo>
                  <a:lnTo>
                    <a:pt x="508774" y="1910232"/>
                  </a:lnTo>
                  <a:lnTo>
                    <a:pt x="507403" y="1903044"/>
                  </a:lnTo>
                  <a:lnTo>
                    <a:pt x="496417" y="1885937"/>
                  </a:lnTo>
                  <a:lnTo>
                    <a:pt x="479958" y="1874431"/>
                  </a:lnTo>
                  <a:lnTo>
                    <a:pt x="459549" y="1870227"/>
                  </a:lnTo>
                  <a:lnTo>
                    <a:pt x="438619" y="1874431"/>
                  </a:lnTo>
                  <a:lnTo>
                    <a:pt x="421487" y="1885873"/>
                  </a:lnTo>
                  <a:lnTo>
                    <a:pt x="409905" y="1902841"/>
                  </a:lnTo>
                  <a:lnTo>
                    <a:pt x="405663" y="1923580"/>
                  </a:lnTo>
                  <a:lnTo>
                    <a:pt x="409892" y="1944077"/>
                  </a:lnTo>
                  <a:lnTo>
                    <a:pt x="421360" y="1960981"/>
                  </a:lnTo>
                  <a:lnTo>
                    <a:pt x="438200" y="1972462"/>
                  </a:lnTo>
                  <a:lnTo>
                    <a:pt x="458546" y="1976704"/>
                  </a:lnTo>
                  <a:lnTo>
                    <a:pt x="479526" y="1972475"/>
                  </a:lnTo>
                  <a:lnTo>
                    <a:pt x="496290" y="1961045"/>
                  </a:lnTo>
                  <a:lnTo>
                    <a:pt x="507390" y="1944281"/>
                  </a:lnTo>
                  <a:lnTo>
                    <a:pt x="508952" y="1936432"/>
                  </a:lnTo>
                  <a:lnTo>
                    <a:pt x="1037691" y="1936432"/>
                  </a:lnTo>
                  <a:lnTo>
                    <a:pt x="1430489" y="1543837"/>
                  </a:lnTo>
                  <a:lnTo>
                    <a:pt x="2548750" y="1543837"/>
                  </a:lnTo>
                  <a:lnTo>
                    <a:pt x="2548750" y="1518386"/>
                  </a:lnTo>
                  <a:close/>
                </a:path>
                <a:path extrusionOk="0" h="3727450" w="5320665">
                  <a:moveTo>
                    <a:pt x="5320068" y="842670"/>
                  </a:moveTo>
                  <a:lnTo>
                    <a:pt x="5061407" y="842670"/>
                  </a:lnTo>
                  <a:lnTo>
                    <a:pt x="4791621" y="573354"/>
                  </a:lnTo>
                  <a:lnTo>
                    <a:pt x="3297351" y="573862"/>
                  </a:lnTo>
                  <a:lnTo>
                    <a:pt x="3298342" y="627227"/>
                  </a:lnTo>
                  <a:lnTo>
                    <a:pt x="4770361" y="625995"/>
                  </a:lnTo>
                  <a:lnTo>
                    <a:pt x="5038674" y="895794"/>
                  </a:lnTo>
                  <a:lnTo>
                    <a:pt x="5320068" y="895794"/>
                  </a:lnTo>
                  <a:lnTo>
                    <a:pt x="5320068" y="842670"/>
                  </a:lnTo>
                  <a:close/>
                </a:path>
                <a:path extrusionOk="0" h="3727450" w="5320665">
                  <a:moveTo>
                    <a:pt x="5320081" y="1032675"/>
                  </a:moveTo>
                  <a:lnTo>
                    <a:pt x="4859312" y="1032675"/>
                  </a:lnTo>
                  <a:lnTo>
                    <a:pt x="4528731" y="1362989"/>
                  </a:lnTo>
                  <a:lnTo>
                    <a:pt x="4383354" y="1362989"/>
                  </a:lnTo>
                  <a:lnTo>
                    <a:pt x="3837927" y="817956"/>
                  </a:lnTo>
                  <a:lnTo>
                    <a:pt x="3144659" y="817956"/>
                  </a:lnTo>
                  <a:lnTo>
                    <a:pt x="2854883" y="1108189"/>
                  </a:lnTo>
                  <a:lnTo>
                    <a:pt x="2531999" y="785342"/>
                  </a:lnTo>
                  <a:lnTo>
                    <a:pt x="2783446" y="785342"/>
                  </a:lnTo>
                  <a:lnTo>
                    <a:pt x="3158744" y="410311"/>
                  </a:lnTo>
                  <a:lnTo>
                    <a:pt x="4380496" y="410311"/>
                  </a:lnTo>
                  <a:lnTo>
                    <a:pt x="4790579" y="0"/>
                  </a:lnTo>
                  <a:lnTo>
                    <a:pt x="4754372" y="0"/>
                  </a:lnTo>
                  <a:lnTo>
                    <a:pt x="4370108" y="383870"/>
                  </a:lnTo>
                  <a:lnTo>
                    <a:pt x="3185210" y="383870"/>
                  </a:lnTo>
                  <a:lnTo>
                    <a:pt x="3460407" y="108877"/>
                  </a:lnTo>
                  <a:lnTo>
                    <a:pt x="4495139" y="108877"/>
                  </a:lnTo>
                  <a:lnTo>
                    <a:pt x="4604067" y="0"/>
                  </a:lnTo>
                  <a:lnTo>
                    <a:pt x="4566412" y="0"/>
                  </a:lnTo>
                  <a:lnTo>
                    <a:pt x="4484243" y="82207"/>
                  </a:lnTo>
                  <a:lnTo>
                    <a:pt x="3449548" y="82207"/>
                  </a:lnTo>
                  <a:lnTo>
                    <a:pt x="3147987" y="383870"/>
                  </a:lnTo>
                  <a:lnTo>
                    <a:pt x="2731071" y="383870"/>
                  </a:lnTo>
                  <a:lnTo>
                    <a:pt x="2347417" y="0"/>
                  </a:lnTo>
                  <a:lnTo>
                    <a:pt x="1782241" y="0"/>
                  </a:lnTo>
                  <a:lnTo>
                    <a:pt x="1781873" y="22898"/>
                  </a:lnTo>
                  <a:lnTo>
                    <a:pt x="2331809" y="21920"/>
                  </a:lnTo>
                  <a:lnTo>
                    <a:pt x="2720200" y="410311"/>
                  </a:lnTo>
                  <a:lnTo>
                    <a:pt x="3121545" y="410311"/>
                  </a:lnTo>
                  <a:lnTo>
                    <a:pt x="2772575" y="759409"/>
                  </a:lnTo>
                  <a:lnTo>
                    <a:pt x="2505938" y="759294"/>
                  </a:lnTo>
                  <a:lnTo>
                    <a:pt x="2289835" y="543217"/>
                  </a:lnTo>
                  <a:lnTo>
                    <a:pt x="1844167" y="542785"/>
                  </a:lnTo>
                  <a:lnTo>
                    <a:pt x="1836978" y="532168"/>
                  </a:lnTo>
                  <a:lnTo>
                    <a:pt x="1820164" y="520915"/>
                  </a:lnTo>
                  <a:lnTo>
                    <a:pt x="1799602" y="516788"/>
                  </a:lnTo>
                  <a:lnTo>
                    <a:pt x="1779054" y="520700"/>
                  </a:lnTo>
                  <a:lnTo>
                    <a:pt x="1762252" y="531990"/>
                  </a:lnTo>
                  <a:lnTo>
                    <a:pt x="1750898" y="548830"/>
                  </a:lnTo>
                  <a:lnTo>
                    <a:pt x="1746745" y="569417"/>
                  </a:lnTo>
                  <a:lnTo>
                    <a:pt x="1750898" y="590143"/>
                  </a:lnTo>
                  <a:lnTo>
                    <a:pt x="1762252" y="606844"/>
                  </a:lnTo>
                  <a:lnTo>
                    <a:pt x="1779054" y="617982"/>
                  </a:lnTo>
                  <a:lnTo>
                    <a:pt x="1799602" y="622046"/>
                  </a:lnTo>
                  <a:lnTo>
                    <a:pt x="1820164" y="617982"/>
                  </a:lnTo>
                  <a:lnTo>
                    <a:pt x="1836978" y="606844"/>
                  </a:lnTo>
                  <a:lnTo>
                    <a:pt x="1848332" y="590143"/>
                  </a:lnTo>
                  <a:lnTo>
                    <a:pt x="1852472" y="569506"/>
                  </a:lnTo>
                  <a:lnTo>
                    <a:pt x="2278938" y="570141"/>
                  </a:lnTo>
                  <a:lnTo>
                    <a:pt x="2468270" y="759282"/>
                  </a:lnTo>
                  <a:lnTo>
                    <a:pt x="1668653" y="758913"/>
                  </a:lnTo>
                  <a:lnTo>
                    <a:pt x="1470520" y="561022"/>
                  </a:lnTo>
                  <a:lnTo>
                    <a:pt x="643813" y="561022"/>
                  </a:lnTo>
                  <a:lnTo>
                    <a:pt x="643813" y="586714"/>
                  </a:lnTo>
                  <a:lnTo>
                    <a:pt x="1458683" y="586714"/>
                  </a:lnTo>
                  <a:lnTo>
                    <a:pt x="1657337" y="785342"/>
                  </a:lnTo>
                  <a:lnTo>
                    <a:pt x="2494369" y="785342"/>
                  </a:lnTo>
                  <a:lnTo>
                    <a:pt x="2836253" y="1126858"/>
                  </a:lnTo>
                  <a:lnTo>
                    <a:pt x="2661412" y="1301978"/>
                  </a:lnTo>
                  <a:lnTo>
                    <a:pt x="2573426" y="1301940"/>
                  </a:lnTo>
                  <a:lnTo>
                    <a:pt x="2171738" y="900226"/>
                  </a:lnTo>
                  <a:lnTo>
                    <a:pt x="1225461" y="900226"/>
                  </a:lnTo>
                  <a:lnTo>
                    <a:pt x="1226439" y="952855"/>
                  </a:lnTo>
                  <a:lnTo>
                    <a:pt x="2149970" y="952855"/>
                  </a:lnTo>
                  <a:lnTo>
                    <a:pt x="2499004" y="1301902"/>
                  </a:lnTo>
                  <a:lnTo>
                    <a:pt x="1078166" y="1301216"/>
                  </a:lnTo>
                  <a:lnTo>
                    <a:pt x="809891" y="1570291"/>
                  </a:lnTo>
                  <a:lnTo>
                    <a:pt x="449173" y="1570291"/>
                  </a:lnTo>
                  <a:lnTo>
                    <a:pt x="450151" y="1623644"/>
                  </a:lnTo>
                  <a:lnTo>
                    <a:pt x="831596" y="1623644"/>
                  </a:lnTo>
                  <a:lnTo>
                    <a:pt x="1100442" y="1354594"/>
                  </a:lnTo>
                  <a:lnTo>
                    <a:pt x="2551709" y="1354594"/>
                  </a:lnTo>
                  <a:lnTo>
                    <a:pt x="2948495" y="1751380"/>
                  </a:lnTo>
                  <a:lnTo>
                    <a:pt x="3461461" y="1751380"/>
                  </a:lnTo>
                  <a:lnTo>
                    <a:pt x="3611118" y="1900859"/>
                  </a:lnTo>
                  <a:lnTo>
                    <a:pt x="4210507" y="1900859"/>
                  </a:lnTo>
                  <a:lnTo>
                    <a:pt x="4378261" y="2068614"/>
                  </a:lnTo>
                  <a:lnTo>
                    <a:pt x="3354654" y="2068614"/>
                  </a:lnTo>
                  <a:lnTo>
                    <a:pt x="3001784" y="2422169"/>
                  </a:lnTo>
                  <a:lnTo>
                    <a:pt x="2624823" y="2422169"/>
                  </a:lnTo>
                  <a:lnTo>
                    <a:pt x="2219134" y="2015998"/>
                  </a:lnTo>
                  <a:lnTo>
                    <a:pt x="1799628" y="2015998"/>
                  </a:lnTo>
                  <a:lnTo>
                    <a:pt x="1799107" y="2042160"/>
                  </a:lnTo>
                  <a:lnTo>
                    <a:pt x="2208758" y="2042160"/>
                  </a:lnTo>
                  <a:lnTo>
                    <a:pt x="2614460" y="2448344"/>
                  </a:lnTo>
                  <a:lnTo>
                    <a:pt x="2975660" y="2448344"/>
                  </a:lnTo>
                  <a:lnTo>
                    <a:pt x="2843733" y="2580538"/>
                  </a:lnTo>
                  <a:lnTo>
                    <a:pt x="2166086" y="2580538"/>
                  </a:lnTo>
                  <a:lnTo>
                    <a:pt x="1901431" y="2315921"/>
                  </a:lnTo>
                  <a:lnTo>
                    <a:pt x="250012" y="2315921"/>
                  </a:lnTo>
                  <a:lnTo>
                    <a:pt x="0" y="2566466"/>
                  </a:lnTo>
                  <a:lnTo>
                    <a:pt x="18275" y="2585758"/>
                  </a:lnTo>
                  <a:lnTo>
                    <a:pt x="261391" y="2343099"/>
                  </a:lnTo>
                  <a:lnTo>
                    <a:pt x="1891550" y="2343099"/>
                  </a:lnTo>
                  <a:lnTo>
                    <a:pt x="2128875" y="2580538"/>
                  </a:lnTo>
                  <a:lnTo>
                    <a:pt x="1455699" y="2580538"/>
                  </a:lnTo>
                  <a:lnTo>
                    <a:pt x="1455699" y="2606738"/>
                  </a:lnTo>
                  <a:lnTo>
                    <a:pt x="2155545" y="2607233"/>
                  </a:lnTo>
                  <a:lnTo>
                    <a:pt x="3099206" y="3551288"/>
                  </a:lnTo>
                  <a:lnTo>
                    <a:pt x="4025696" y="3550513"/>
                  </a:lnTo>
                  <a:lnTo>
                    <a:pt x="4202112" y="3726916"/>
                  </a:lnTo>
                  <a:lnTo>
                    <a:pt x="5320068" y="3727412"/>
                  </a:lnTo>
                  <a:lnTo>
                    <a:pt x="5320068" y="3701199"/>
                  </a:lnTo>
                  <a:lnTo>
                    <a:pt x="4212475" y="3701199"/>
                  </a:lnTo>
                  <a:lnTo>
                    <a:pt x="4036580" y="3524821"/>
                  </a:lnTo>
                  <a:lnTo>
                    <a:pt x="3110560" y="3524821"/>
                  </a:lnTo>
                  <a:lnTo>
                    <a:pt x="2192807" y="2607259"/>
                  </a:lnTo>
                  <a:lnTo>
                    <a:pt x="2855099" y="2607703"/>
                  </a:lnTo>
                  <a:lnTo>
                    <a:pt x="3014370" y="2448344"/>
                  </a:lnTo>
                  <a:lnTo>
                    <a:pt x="3646703" y="2448344"/>
                  </a:lnTo>
                  <a:lnTo>
                    <a:pt x="4220388" y="3021304"/>
                  </a:lnTo>
                  <a:lnTo>
                    <a:pt x="5320068" y="3021304"/>
                  </a:lnTo>
                  <a:lnTo>
                    <a:pt x="5320068" y="2995091"/>
                  </a:lnTo>
                  <a:lnTo>
                    <a:pt x="4230255" y="2995091"/>
                  </a:lnTo>
                  <a:lnTo>
                    <a:pt x="3657079" y="2422169"/>
                  </a:lnTo>
                  <a:lnTo>
                    <a:pt x="3040532" y="2422169"/>
                  </a:lnTo>
                  <a:lnTo>
                    <a:pt x="3367011" y="2095525"/>
                  </a:lnTo>
                  <a:lnTo>
                    <a:pt x="4405173" y="2095525"/>
                  </a:lnTo>
                  <a:lnTo>
                    <a:pt x="4683404" y="2373744"/>
                  </a:lnTo>
                  <a:lnTo>
                    <a:pt x="5142446" y="2373744"/>
                  </a:lnTo>
                  <a:lnTo>
                    <a:pt x="5142446" y="2346553"/>
                  </a:lnTo>
                  <a:lnTo>
                    <a:pt x="4693272" y="2346553"/>
                  </a:lnTo>
                  <a:lnTo>
                    <a:pt x="4442244" y="2095525"/>
                  </a:lnTo>
                  <a:lnTo>
                    <a:pt x="5200751" y="2095525"/>
                  </a:lnTo>
                  <a:lnTo>
                    <a:pt x="5320068" y="1976056"/>
                  </a:lnTo>
                  <a:lnTo>
                    <a:pt x="5320068" y="1937702"/>
                  </a:lnTo>
                  <a:lnTo>
                    <a:pt x="5188877" y="2068614"/>
                  </a:lnTo>
                  <a:lnTo>
                    <a:pt x="4415333" y="2068614"/>
                  </a:lnTo>
                  <a:lnTo>
                    <a:pt x="4221391" y="1874659"/>
                  </a:lnTo>
                  <a:lnTo>
                    <a:pt x="3621494" y="1874659"/>
                  </a:lnTo>
                  <a:lnTo>
                    <a:pt x="3498189" y="1751380"/>
                  </a:lnTo>
                  <a:lnTo>
                    <a:pt x="4686363" y="1751380"/>
                  </a:lnTo>
                  <a:lnTo>
                    <a:pt x="4691723" y="1746021"/>
                  </a:lnTo>
                  <a:lnTo>
                    <a:pt x="4823739" y="1877885"/>
                  </a:lnTo>
                  <a:lnTo>
                    <a:pt x="5293652" y="1877885"/>
                  </a:lnTo>
                  <a:lnTo>
                    <a:pt x="5320081" y="1851660"/>
                  </a:lnTo>
                  <a:lnTo>
                    <a:pt x="5320081" y="1777746"/>
                  </a:lnTo>
                  <a:lnTo>
                    <a:pt x="5272887" y="1825244"/>
                  </a:lnTo>
                  <a:lnTo>
                    <a:pt x="4845964" y="1825244"/>
                  </a:lnTo>
                  <a:lnTo>
                    <a:pt x="4729162" y="1708543"/>
                  </a:lnTo>
                  <a:lnTo>
                    <a:pt x="5058448" y="1379054"/>
                  </a:lnTo>
                  <a:lnTo>
                    <a:pt x="5320068" y="1379054"/>
                  </a:lnTo>
                  <a:lnTo>
                    <a:pt x="5320068" y="1325803"/>
                  </a:lnTo>
                  <a:lnTo>
                    <a:pt x="5036693" y="1325943"/>
                  </a:lnTo>
                  <a:lnTo>
                    <a:pt x="4691494" y="1670900"/>
                  </a:lnTo>
                  <a:lnTo>
                    <a:pt x="4644415" y="1623860"/>
                  </a:lnTo>
                  <a:lnTo>
                    <a:pt x="4644415" y="1698752"/>
                  </a:lnTo>
                  <a:lnTo>
                    <a:pt x="3445548" y="1698752"/>
                  </a:lnTo>
                  <a:lnTo>
                    <a:pt x="3408781" y="1661998"/>
                  </a:lnTo>
                  <a:lnTo>
                    <a:pt x="3408781" y="1698752"/>
                  </a:lnTo>
                  <a:lnTo>
                    <a:pt x="2970238" y="1698752"/>
                  </a:lnTo>
                  <a:lnTo>
                    <a:pt x="2626080" y="1354594"/>
                  </a:lnTo>
                  <a:lnTo>
                    <a:pt x="2683624" y="1354594"/>
                  </a:lnTo>
                  <a:lnTo>
                    <a:pt x="2874022" y="1164590"/>
                  </a:lnTo>
                  <a:lnTo>
                    <a:pt x="3408781" y="1698752"/>
                  </a:lnTo>
                  <a:lnTo>
                    <a:pt x="3408781" y="1661998"/>
                  </a:lnTo>
                  <a:lnTo>
                    <a:pt x="2892666" y="1145971"/>
                  </a:lnTo>
                  <a:lnTo>
                    <a:pt x="3166884" y="872312"/>
                  </a:lnTo>
                  <a:lnTo>
                    <a:pt x="3817162" y="872312"/>
                  </a:lnTo>
                  <a:lnTo>
                    <a:pt x="4308322" y="1362989"/>
                  </a:lnTo>
                  <a:lnTo>
                    <a:pt x="3476218" y="1362989"/>
                  </a:lnTo>
                  <a:lnTo>
                    <a:pt x="3476218" y="1389418"/>
                  </a:lnTo>
                  <a:lnTo>
                    <a:pt x="4334383" y="1389037"/>
                  </a:lnTo>
                  <a:lnTo>
                    <a:pt x="4644415" y="1698752"/>
                  </a:lnTo>
                  <a:lnTo>
                    <a:pt x="4644415" y="1623860"/>
                  </a:lnTo>
                  <a:lnTo>
                    <a:pt x="4409389" y="1388999"/>
                  </a:lnTo>
                  <a:lnTo>
                    <a:pt x="4539602" y="1388935"/>
                  </a:lnTo>
                  <a:lnTo>
                    <a:pt x="4870678" y="1059332"/>
                  </a:lnTo>
                  <a:lnTo>
                    <a:pt x="5320081" y="1059332"/>
                  </a:lnTo>
                  <a:lnTo>
                    <a:pt x="5320081" y="1032675"/>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246" name="Google Shape;246;p34"/>
            <p:cNvPicPr preferRelativeResize="0"/>
            <p:nvPr/>
          </p:nvPicPr>
          <p:blipFill rotWithShape="1">
            <a:blip r:embed="rId5">
              <a:alphaModFix/>
            </a:blip>
            <a:srcRect b="0" l="0" r="0" t="0"/>
            <a:stretch/>
          </p:blipFill>
          <p:spPr>
            <a:xfrm>
              <a:off x="17279400" y="1477134"/>
              <a:ext cx="107221" cy="106478"/>
            </a:xfrm>
            <a:prstGeom prst="rect">
              <a:avLst/>
            </a:prstGeom>
            <a:noFill/>
            <a:ln>
              <a:noFill/>
            </a:ln>
          </p:spPr>
        </p:pic>
        <p:sp>
          <p:nvSpPr>
            <p:cNvPr id="247" name="Google Shape;247;p34"/>
            <p:cNvSpPr/>
            <p:nvPr/>
          </p:nvSpPr>
          <p:spPr>
            <a:xfrm>
              <a:off x="16539164" y="1970778"/>
              <a:ext cx="106044" cy="107314"/>
            </a:xfrm>
            <a:custGeom>
              <a:rect b="b" l="l" r="r" t="t"/>
              <a:pathLst>
                <a:path extrusionOk="0" h="107314" w="106044">
                  <a:moveTo>
                    <a:pt x="52375" y="0"/>
                  </a:moveTo>
                  <a:lnTo>
                    <a:pt x="32036" y="4804"/>
                  </a:lnTo>
                  <a:lnTo>
                    <a:pt x="15636" y="16420"/>
                  </a:lnTo>
                  <a:lnTo>
                    <a:pt x="4512" y="33413"/>
                  </a:lnTo>
                  <a:lnTo>
                    <a:pt x="0" y="54343"/>
                  </a:lnTo>
                  <a:lnTo>
                    <a:pt x="4584" y="74875"/>
                  </a:lnTo>
                  <a:lnTo>
                    <a:pt x="15829" y="91601"/>
                  </a:lnTo>
                  <a:lnTo>
                    <a:pt x="32252" y="102858"/>
                  </a:lnTo>
                  <a:lnTo>
                    <a:pt x="52375" y="106981"/>
                  </a:lnTo>
                  <a:lnTo>
                    <a:pt x="72819" y="102986"/>
                  </a:lnTo>
                  <a:lnTo>
                    <a:pt x="89824" y="91901"/>
                  </a:lnTo>
                  <a:lnTo>
                    <a:pt x="101449" y="75074"/>
                  </a:lnTo>
                  <a:lnTo>
                    <a:pt x="105755" y="53851"/>
                  </a:lnTo>
                  <a:lnTo>
                    <a:pt x="101583" y="33033"/>
                  </a:lnTo>
                  <a:lnTo>
                    <a:pt x="90181" y="15900"/>
                  </a:lnTo>
                  <a:lnTo>
                    <a:pt x="73221" y="4279"/>
                  </a:lnTo>
                  <a:lnTo>
                    <a:pt x="52375"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248" name="Google Shape;248;p34"/>
            <p:cNvPicPr preferRelativeResize="0"/>
            <p:nvPr/>
          </p:nvPicPr>
          <p:blipFill rotWithShape="1">
            <a:blip r:embed="rId6">
              <a:alphaModFix/>
            </a:blip>
            <a:srcRect b="0" l="0" r="0" t="0"/>
            <a:stretch/>
          </p:blipFill>
          <p:spPr>
            <a:xfrm>
              <a:off x="16636518" y="2289252"/>
              <a:ext cx="105755" cy="105724"/>
            </a:xfrm>
            <a:prstGeom prst="rect">
              <a:avLst/>
            </a:prstGeom>
            <a:noFill/>
            <a:ln>
              <a:noFill/>
            </a:ln>
          </p:spPr>
        </p:pic>
        <p:pic>
          <p:nvPicPr>
            <p:cNvPr id="249" name="Google Shape;249;p34"/>
            <p:cNvPicPr preferRelativeResize="0"/>
            <p:nvPr/>
          </p:nvPicPr>
          <p:blipFill rotWithShape="1">
            <a:blip r:embed="rId7">
              <a:alphaModFix/>
            </a:blip>
            <a:srcRect b="0" l="0" r="0" t="0"/>
            <a:stretch/>
          </p:blipFill>
          <p:spPr>
            <a:xfrm>
              <a:off x="18932269" y="1826247"/>
              <a:ext cx="105253" cy="105494"/>
            </a:xfrm>
            <a:prstGeom prst="rect">
              <a:avLst/>
            </a:prstGeom>
            <a:noFill/>
            <a:ln>
              <a:noFill/>
            </a:ln>
          </p:spPr>
        </p:pic>
        <p:pic>
          <p:nvPicPr>
            <p:cNvPr id="250" name="Google Shape;250;p34"/>
            <p:cNvPicPr preferRelativeResize="0"/>
            <p:nvPr/>
          </p:nvPicPr>
          <p:blipFill rotWithShape="1">
            <a:blip r:embed="rId8">
              <a:alphaModFix/>
            </a:blip>
            <a:srcRect b="0" l="0" r="0" t="0"/>
            <a:stretch/>
          </p:blipFill>
          <p:spPr>
            <a:xfrm>
              <a:off x="19592922" y="980037"/>
              <a:ext cx="106248" cy="105253"/>
            </a:xfrm>
            <a:prstGeom prst="rect">
              <a:avLst/>
            </a:prstGeom>
            <a:noFill/>
            <a:ln>
              <a:noFill/>
            </a:ln>
          </p:spPr>
        </p:pic>
        <p:pic>
          <p:nvPicPr>
            <p:cNvPr id="251" name="Google Shape;251;p34"/>
            <p:cNvPicPr preferRelativeResize="0"/>
            <p:nvPr/>
          </p:nvPicPr>
          <p:blipFill rotWithShape="1">
            <a:blip r:embed="rId9">
              <a:alphaModFix/>
            </a:blip>
            <a:srcRect b="0" l="0" r="0" t="0"/>
            <a:stretch/>
          </p:blipFill>
          <p:spPr>
            <a:xfrm>
              <a:off x="17457280" y="344332"/>
              <a:ext cx="105253" cy="105745"/>
            </a:xfrm>
            <a:prstGeom prst="rect">
              <a:avLst/>
            </a:prstGeom>
            <a:noFill/>
            <a:ln>
              <a:noFill/>
            </a:ln>
          </p:spPr>
        </p:pic>
        <p:pic>
          <p:nvPicPr>
            <p:cNvPr id="252" name="Google Shape;252;p34"/>
            <p:cNvPicPr preferRelativeResize="0"/>
            <p:nvPr/>
          </p:nvPicPr>
          <p:blipFill rotWithShape="1">
            <a:blip r:embed="rId10">
              <a:alphaModFix/>
            </a:blip>
            <a:srcRect b="0" l="0" r="0" t="0"/>
            <a:stretch/>
          </p:blipFill>
          <p:spPr>
            <a:xfrm>
              <a:off x="18211817" y="1314321"/>
              <a:ext cx="104269" cy="106740"/>
            </a:xfrm>
            <a:prstGeom prst="rect">
              <a:avLst/>
            </a:prstGeom>
            <a:noFill/>
            <a:ln>
              <a:noFill/>
            </a:ln>
          </p:spPr>
        </p:pic>
        <p:pic>
          <p:nvPicPr>
            <p:cNvPr id="253" name="Google Shape;253;p34"/>
            <p:cNvPicPr preferRelativeResize="0"/>
            <p:nvPr/>
          </p:nvPicPr>
          <p:blipFill rotWithShape="1">
            <a:blip r:embed="rId11">
              <a:alphaModFix/>
            </a:blip>
            <a:srcRect b="0" l="0" r="0" t="0"/>
            <a:stretch/>
          </p:blipFill>
          <p:spPr>
            <a:xfrm>
              <a:off x="18389718" y="2379675"/>
              <a:ext cx="105242" cy="106248"/>
            </a:xfrm>
            <a:prstGeom prst="rect">
              <a:avLst/>
            </a:prstGeom>
            <a:noFill/>
            <a:ln>
              <a:noFill/>
            </a:ln>
          </p:spPr>
        </p:pic>
        <p:sp>
          <p:nvSpPr>
            <p:cNvPr id="254" name="Google Shape;254;p34"/>
            <p:cNvSpPr/>
            <p:nvPr/>
          </p:nvSpPr>
          <p:spPr>
            <a:xfrm>
              <a:off x="18956001" y="2942007"/>
              <a:ext cx="107315" cy="106680"/>
            </a:xfrm>
            <a:custGeom>
              <a:rect b="b" l="l" r="r" t="t"/>
              <a:pathLst>
                <a:path extrusionOk="0" h="106680" w="107315">
                  <a:moveTo>
                    <a:pt x="53359" y="0"/>
                  </a:moveTo>
                  <a:lnTo>
                    <a:pt x="32724" y="4095"/>
                  </a:lnTo>
                  <a:lnTo>
                    <a:pt x="15748" y="15345"/>
                  </a:lnTo>
                  <a:lnTo>
                    <a:pt x="4238" y="32194"/>
                  </a:lnTo>
                  <a:lnTo>
                    <a:pt x="0" y="53087"/>
                  </a:lnTo>
                  <a:lnTo>
                    <a:pt x="4230" y="73748"/>
                  </a:lnTo>
                  <a:lnTo>
                    <a:pt x="15685" y="90728"/>
                  </a:lnTo>
                  <a:lnTo>
                    <a:pt x="32512" y="102233"/>
                  </a:lnTo>
                  <a:lnTo>
                    <a:pt x="52857" y="106467"/>
                  </a:lnTo>
                  <a:lnTo>
                    <a:pt x="73431" y="102367"/>
                  </a:lnTo>
                  <a:lnTo>
                    <a:pt x="90346" y="91086"/>
                  </a:lnTo>
                  <a:lnTo>
                    <a:pt x="101982" y="74150"/>
                  </a:lnTo>
                  <a:lnTo>
                    <a:pt x="106719" y="53087"/>
                  </a:lnTo>
                  <a:lnTo>
                    <a:pt x="101990" y="32604"/>
                  </a:lnTo>
                  <a:lnTo>
                    <a:pt x="90409" y="15710"/>
                  </a:lnTo>
                  <a:lnTo>
                    <a:pt x="73643" y="4232"/>
                  </a:lnTo>
                  <a:lnTo>
                    <a:pt x="53359"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255" name="Google Shape;255;p34"/>
            <p:cNvPicPr preferRelativeResize="0"/>
            <p:nvPr/>
          </p:nvPicPr>
          <p:blipFill rotWithShape="1">
            <a:blip r:embed="rId12">
              <a:alphaModFix/>
            </a:blip>
            <a:srcRect b="0" l="0" r="0" t="0"/>
            <a:stretch/>
          </p:blipFill>
          <p:spPr>
            <a:xfrm>
              <a:off x="14726693" y="2527417"/>
              <a:ext cx="106269" cy="106499"/>
            </a:xfrm>
            <a:prstGeom prst="rect">
              <a:avLst/>
            </a:prstGeom>
            <a:noFill/>
            <a:ln>
              <a:noFill/>
            </a:ln>
          </p:spPr>
        </p:pic>
        <p:sp>
          <p:nvSpPr>
            <p:cNvPr id="256" name="Google Shape;256;p34"/>
            <p:cNvSpPr/>
            <p:nvPr/>
          </p:nvSpPr>
          <p:spPr>
            <a:xfrm>
              <a:off x="16196259" y="2293943"/>
              <a:ext cx="3748405" cy="349250"/>
            </a:xfrm>
            <a:custGeom>
              <a:rect b="b" l="l" r="r" t="t"/>
              <a:pathLst>
                <a:path extrusionOk="0" h="349250" w="3748405">
                  <a:moveTo>
                    <a:pt x="105244" y="295757"/>
                  </a:moveTo>
                  <a:lnTo>
                    <a:pt x="101066" y="274840"/>
                  </a:lnTo>
                  <a:lnTo>
                    <a:pt x="89662" y="257987"/>
                  </a:lnTo>
                  <a:lnTo>
                    <a:pt x="72707" y="246735"/>
                  </a:lnTo>
                  <a:lnTo>
                    <a:pt x="51854" y="242633"/>
                  </a:lnTo>
                  <a:lnTo>
                    <a:pt x="31318" y="246735"/>
                  </a:lnTo>
                  <a:lnTo>
                    <a:pt x="14605" y="257987"/>
                  </a:lnTo>
                  <a:lnTo>
                    <a:pt x="3568" y="274840"/>
                  </a:lnTo>
                  <a:lnTo>
                    <a:pt x="0" y="295757"/>
                  </a:lnTo>
                  <a:lnTo>
                    <a:pt x="4000" y="316382"/>
                  </a:lnTo>
                  <a:lnTo>
                    <a:pt x="14998" y="333349"/>
                  </a:lnTo>
                  <a:lnTo>
                    <a:pt x="31457" y="344855"/>
                  </a:lnTo>
                  <a:lnTo>
                    <a:pt x="51854" y="349084"/>
                  </a:lnTo>
                  <a:lnTo>
                    <a:pt x="72771" y="344335"/>
                  </a:lnTo>
                  <a:lnTo>
                    <a:pt x="89852" y="332892"/>
                  </a:lnTo>
                  <a:lnTo>
                    <a:pt x="101282" y="316217"/>
                  </a:lnTo>
                  <a:lnTo>
                    <a:pt x="105244" y="295757"/>
                  </a:lnTo>
                  <a:close/>
                </a:path>
                <a:path extrusionOk="0" h="349250" w="3748405">
                  <a:moveTo>
                    <a:pt x="3747986" y="52628"/>
                  </a:moveTo>
                  <a:lnTo>
                    <a:pt x="3743820" y="32626"/>
                  </a:lnTo>
                  <a:lnTo>
                    <a:pt x="3732428" y="15849"/>
                  </a:lnTo>
                  <a:lnTo>
                    <a:pt x="3715474" y="4292"/>
                  </a:lnTo>
                  <a:lnTo>
                    <a:pt x="3694633" y="0"/>
                  </a:lnTo>
                  <a:lnTo>
                    <a:pt x="3674275" y="4292"/>
                  </a:lnTo>
                  <a:lnTo>
                    <a:pt x="3657435" y="15849"/>
                  </a:lnTo>
                  <a:lnTo>
                    <a:pt x="3645979" y="32626"/>
                  </a:lnTo>
                  <a:lnTo>
                    <a:pt x="3641737" y="52628"/>
                  </a:lnTo>
                  <a:lnTo>
                    <a:pt x="3645979" y="73406"/>
                  </a:lnTo>
                  <a:lnTo>
                    <a:pt x="3657435" y="90271"/>
                  </a:lnTo>
                  <a:lnTo>
                    <a:pt x="3674275" y="101714"/>
                  </a:lnTo>
                  <a:lnTo>
                    <a:pt x="3694633" y="106248"/>
                  </a:lnTo>
                  <a:lnTo>
                    <a:pt x="3715474" y="101930"/>
                  </a:lnTo>
                  <a:lnTo>
                    <a:pt x="3732428" y="90271"/>
                  </a:lnTo>
                  <a:lnTo>
                    <a:pt x="3743820" y="73202"/>
                  </a:lnTo>
                  <a:lnTo>
                    <a:pt x="3747986" y="52628"/>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257" name="Google Shape;257;p34"/>
            <p:cNvPicPr preferRelativeResize="0"/>
            <p:nvPr/>
          </p:nvPicPr>
          <p:blipFill rotWithShape="1">
            <a:blip r:embed="rId13">
              <a:alphaModFix/>
            </a:blip>
            <a:srcRect b="0" l="0" r="0" t="0"/>
            <a:stretch/>
          </p:blipFill>
          <p:spPr>
            <a:xfrm>
              <a:off x="18092241" y="2029340"/>
              <a:ext cx="104761" cy="106719"/>
            </a:xfrm>
            <a:prstGeom prst="rect">
              <a:avLst/>
            </a:prstGeom>
            <a:noFill/>
            <a:ln>
              <a:noFill/>
            </a:ln>
          </p:spPr>
        </p:pic>
        <p:pic>
          <p:nvPicPr>
            <p:cNvPr id="258" name="Google Shape;258;p34"/>
            <p:cNvPicPr preferRelativeResize="0"/>
            <p:nvPr/>
          </p:nvPicPr>
          <p:blipFill rotWithShape="1">
            <a:blip r:embed="rId14">
              <a:alphaModFix/>
            </a:blip>
            <a:srcRect b="0" l="0" r="0" t="0"/>
            <a:stretch/>
          </p:blipFill>
          <p:spPr>
            <a:xfrm>
              <a:off x="18186121" y="43170"/>
              <a:ext cx="105755" cy="105002"/>
            </a:xfrm>
            <a:prstGeom prst="rect">
              <a:avLst/>
            </a:prstGeom>
            <a:noFill/>
            <a:ln>
              <a:noFill/>
            </a:ln>
          </p:spPr>
        </p:pic>
        <p:pic>
          <p:nvPicPr>
            <p:cNvPr id="259" name="Google Shape;259;p34"/>
            <p:cNvPicPr preferRelativeResize="0"/>
            <p:nvPr/>
          </p:nvPicPr>
          <p:blipFill rotWithShape="1">
            <a:blip r:embed="rId15">
              <a:alphaModFix/>
            </a:blip>
            <a:srcRect b="0" l="0" r="0" t="0"/>
            <a:stretch/>
          </p:blipFill>
          <p:spPr>
            <a:xfrm>
              <a:off x="19106696" y="344332"/>
              <a:ext cx="104761" cy="105745"/>
            </a:xfrm>
            <a:prstGeom prst="rect">
              <a:avLst/>
            </a:prstGeom>
            <a:noFill/>
            <a:ln>
              <a:noFill/>
            </a:ln>
          </p:spPr>
        </p:pic>
        <p:sp>
          <p:nvSpPr>
            <p:cNvPr id="260" name="Google Shape;260;p34"/>
            <p:cNvSpPr/>
            <p:nvPr/>
          </p:nvSpPr>
          <p:spPr>
            <a:xfrm>
              <a:off x="15388335" y="520741"/>
              <a:ext cx="106044" cy="106679"/>
            </a:xfrm>
            <a:custGeom>
              <a:rect b="b" l="l" r="r" t="t"/>
              <a:pathLst>
                <a:path extrusionOk="0" h="106679" w="106044">
                  <a:moveTo>
                    <a:pt x="52867" y="0"/>
                  </a:moveTo>
                  <a:lnTo>
                    <a:pt x="32029" y="4263"/>
                  </a:lnTo>
                  <a:lnTo>
                    <a:pt x="15125" y="15754"/>
                  </a:lnTo>
                  <a:lnTo>
                    <a:pt x="3875" y="32525"/>
                  </a:lnTo>
                  <a:lnTo>
                    <a:pt x="0" y="52626"/>
                  </a:lnTo>
                  <a:lnTo>
                    <a:pt x="4091" y="73334"/>
                  </a:lnTo>
                  <a:lnTo>
                    <a:pt x="15317" y="90480"/>
                  </a:lnTo>
                  <a:lnTo>
                    <a:pt x="32101" y="102161"/>
                  </a:lnTo>
                  <a:lnTo>
                    <a:pt x="52867" y="106478"/>
                  </a:lnTo>
                  <a:lnTo>
                    <a:pt x="73429" y="102169"/>
                  </a:lnTo>
                  <a:lnTo>
                    <a:pt x="90243" y="90541"/>
                  </a:lnTo>
                  <a:lnTo>
                    <a:pt x="101591" y="73542"/>
                  </a:lnTo>
                  <a:lnTo>
                    <a:pt x="105755" y="53118"/>
                  </a:lnTo>
                  <a:lnTo>
                    <a:pt x="101591" y="32802"/>
                  </a:lnTo>
                  <a:lnTo>
                    <a:pt x="90243" y="16000"/>
                  </a:lnTo>
                  <a:lnTo>
                    <a:pt x="73429" y="4478"/>
                  </a:lnTo>
                  <a:lnTo>
                    <a:pt x="52867"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261" name="Google Shape;261;p34"/>
            <p:cNvPicPr preferRelativeResize="0"/>
            <p:nvPr/>
          </p:nvPicPr>
          <p:blipFill rotWithShape="1">
            <a:blip r:embed="rId16">
              <a:alphaModFix/>
            </a:blip>
            <a:srcRect b="0" l="0" r="0" t="0"/>
            <a:stretch/>
          </p:blipFill>
          <p:spPr>
            <a:xfrm>
              <a:off x="15939813" y="851068"/>
              <a:ext cx="150183" cy="150204"/>
            </a:xfrm>
            <a:prstGeom prst="rect">
              <a:avLst/>
            </a:prstGeom>
            <a:noFill/>
            <a:ln>
              <a:noFill/>
            </a:ln>
          </p:spPr>
        </p:pic>
        <p:pic>
          <p:nvPicPr>
            <p:cNvPr id="262" name="Google Shape;262;p34"/>
            <p:cNvPicPr preferRelativeResize="0"/>
            <p:nvPr/>
          </p:nvPicPr>
          <p:blipFill rotWithShape="1">
            <a:blip r:embed="rId17">
              <a:alphaModFix/>
            </a:blip>
            <a:srcRect b="0" l="0" r="0" t="0"/>
            <a:stretch/>
          </p:blipFill>
          <p:spPr>
            <a:xfrm>
              <a:off x="18013673" y="527915"/>
              <a:ext cx="149231" cy="149702"/>
            </a:xfrm>
            <a:prstGeom prst="rect">
              <a:avLst/>
            </a:prstGeom>
            <a:noFill/>
            <a:ln>
              <a:noFill/>
            </a:ln>
          </p:spPr>
        </p:pic>
        <p:pic>
          <p:nvPicPr>
            <p:cNvPr id="263" name="Google Shape;263;p34"/>
            <p:cNvPicPr preferRelativeResize="0"/>
            <p:nvPr/>
          </p:nvPicPr>
          <p:blipFill rotWithShape="1">
            <a:blip r:embed="rId18">
              <a:alphaModFix/>
            </a:blip>
            <a:srcRect b="0" l="0" r="0" t="0"/>
            <a:stretch/>
          </p:blipFill>
          <p:spPr>
            <a:xfrm>
              <a:off x="19495579" y="530372"/>
              <a:ext cx="149231" cy="150717"/>
            </a:xfrm>
            <a:prstGeom prst="rect">
              <a:avLst/>
            </a:prstGeom>
            <a:noFill/>
            <a:ln>
              <a:noFill/>
            </a:ln>
          </p:spPr>
        </p:pic>
        <p:pic>
          <p:nvPicPr>
            <p:cNvPr id="264" name="Google Shape;264;p34"/>
            <p:cNvPicPr preferRelativeResize="0"/>
            <p:nvPr/>
          </p:nvPicPr>
          <p:blipFill rotWithShape="1">
            <a:blip r:embed="rId19">
              <a:alphaModFix/>
            </a:blip>
            <a:srcRect b="0" l="0" r="0" t="0"/>
            <a:stretch/>
          </p:blipFill>
          <p:spPr>
            <a:xfrm>
              <a:off x="15149658" y="1526298"/>
              <a:ext cx="150738" cy="149984"/>
            </a:xfrm>
            <a:prstGeom prst="rect">
              <a:avLst/>
            </a:prstGeom>
            <a:noFill/>
            <a:ln>
              <a:noFill/>
            </a:ln>
          </p:spPr>
        </p:pic>
        <p:sp>
          <p:nvSpPr>
            <p:cNvPr id="265" name="Google Shape;265;p34"/>
            <p:cNvSpPr/>
            <p:nvPr/>
          </p:nvSpPr>
          <p:spPr>
            <a:xfrm>
              <a:off x="20062594" y="0"/>
              <a:ext cx="41909" cy="34290"/>
            </a:xfrm>
            <a:custGeom>
              <a:rect b="b" l="l" r="r" t="t"/>
              <a:pathLst>
                <a:path extrusionOk="0" h="34290" w="41909">
                  <a:moveTo>
                    <a:pt x="29510" y="0"/>
                  </a:moveTo>
                  <a:lnTo>
                    <a:pt x="0" y="0"/>
                  </a:lnTo>
                  <a:lnTo>
                    <a:pt x="7541" y="11233"/>
                  </a:lnTo>
                  <a:lnTo>
                    <a:pt x="41504" y="34101"/>
                  </a:lnTo>
                  <a:lnTo>
                    <a:pt x="41504" y="8087"/>
                  </a:lnTo>
                  <a:lnTo>
                    <a:pt x="29510"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266" name="Google Shape;266;p34"/>
            <p:cNvPicPr preferRelativeResize="0"/>
            <p:nvPr/>
          </p:nvPicPr>
          <p:blipFill rotWithShape="1">
            <a:blip r:embed="rId20">
              <a:alphaModFix/>
            </a:blip>
            <a:srcRect b="0" l="0" r="0" t="0"/>
            <a:stretch/>
          </p:blipFill>
          <p:spPr>
            <a:xfrm>
              <a:off x="16443840" y="0"/>
              <a:ext cx="249510" cy="127415"/>
            </a:xfrm>
            <a:prstGeom prst="rect">
              <a:avLst/>
            </a:prstGeom>
            <a:noFill/>
            <a:ln>
              <a:noFill/>
            </a:ln>
          </p:spPr>
        </p:pic>
        <p:sp>
          <p:nvSpPr>
            <p:cNvPr id="267" name="Google Shape;267;p34"/>
            <p:cNvSpPr/>
            <p:nvPr/>
          </p:nvSpPr>
          <p:spPr>
            <a:xfrm>
              <a:off x="15062212" y="5"/>
              <a:ext cx="4950459" cy="3126105"/>
            </a:xfrm>
            <a:custGeom>
              <a:rect b="b" l="l" r="r" t="t"/>
              <a:pathLst>
                <a:path extrusionOk="0" h="3126105" w="4950459">
                  <a:moveTo>
                    <a:pt x="291045" y="1929752"/>
                  </a:moveTo>
                  <a:lnTo>
                    <a:pt x="283210" y="1888642"/>
                  </a:lnTo>
                  <a:lnTo>
                    <a:pt x="272732" y="1873034"/>
                  </a:lnTo>
                  <a:lnTo>
                    <a:pt x="272732" y="1929752"/>
                  </a:lnTo>
                  <a:lnTo>
                    <a:pt x="265963" y="1963851"/>
                  </a:lnTo>
                  <a:lnTo>
                    <a:pt x="247434" y="1991804"/>
                  </a:lnTo>
                  <a:lnTo>
                    <a:pt x="219824" y="2010537"/>
                  </a:lnTo>
                  <a:lnTo>
                    <a:pt x="185801" y="2016975"/>
                  </a:lnTo>
                  <a:lnTo>
                    <a:pt x="151269" y="2010537"/>
                  </a:lnTo>
                  <a:lnTo>
                    <a:pt x="123469" y="1991804"/>
                  </a:lnTo>
                  <a:lnTo>
                    <a:pt x="104825" y="1963851"/>
                  </a:lnTo>
                  <a:lnTo>
                    <a:pt x="97815" y="1929752"/>
                  </a:lnTo>
                  <a:lnTo>
                    <a:pt x="104686" y="1895868"/>
                  </a:lnTo>
                  <a:lnTo>
                    <a:pt x="123469" y="1868055"/>
                  </a:lnTo>
                  <a:lnTo>
                    <a:pt x="151422" y="1849234"/>
                  </a:lnTo>
                  <a:lnTo>
                    <a:pt x="185801" y="1842300"/>
                  </a:lnTo>
                  <a:lnTo>
                    <a:pt x="220167" y="1849234"/>
                  </a:lnTo>
                  <a:lnTo>
                    <a:pt x="219925" y="1849234"/>
                  </a:lnTo>
                  <a:lnTo>
                    <a:pt x="247434" y="1867865"/>
                  </a:lnTo>
                  <a:lnTo>
                    <a:pt x="265963" y="1895665"/>
                  </a:lnTo>
                  <a:lnTo>
                    <a:pt x="272732" y="1929752"/>
                  </a:lnTo>
                  <a:lnTo>
                    <a:pt x="272732" y="1873034"/>
                  </a:lnTo>
                  <a:lnTo>
                    <a:pt x="260654" y="1855025"/>
                  </a:lnTo>
                  <a:lnTo>
                    <a:pt x="241769" y="1842300"/>
                  </a:lnTo>
                  <a:lnTo>
                    <a:pt x="226974" y="1832343"/>
                  </a:lnTo>
                  <a:lnTo>
                    <a:pt x="185801" y="1824024"/>
                  </a:lnTo>
                  <a:lnTo>
                    <a:pt x="144589" y="1832343"/>
                  </a:lnTo>
                  <a:lnTo>
                    <a:pt x="110807" y="1855025"/>
                  </a:lnTo>
                  <a:lnTo>
                    <a:pt x="87947" y="1888642"/>
                  </a:lnTo>
                  <a:lnTo>
                    <a:pt x="79540" y="1929752"/>
                  </a:lnTo>
                  <a:lnTo>
                    <a:pt x="87947" y="1971001"/>
                  </a:lnTo>
                  <a:lnTo>
                    <a:pt x="110807" y="2005152"/>
                  </a:lnTo>
                  <a:lnTo>
                    <a:pt x="144589" y="2028405"/>
                  </a:lnTo>
                  <a:lnTo>
                    <a:pt x="185801" y="2037003"/>
                  </a:lnTo>
                  <a:lnTo>
                    <a:pt x="226618" y="2028405"/>
                  </a:lnTo>
                  <a:lnTo>
                    <a:pt x="243065" y="2016975"/>
                  </a:lnTo>
                  <a:lnTo>
                    <a:pt x="260096" y="2005152"/>
                  </a:lnTo>
                  <a:lnTo>
                    <a:pt x="282727" y="1971001"/>
                  </a:lnTo>
                  <a:lnTo>
                    <a:pt x="291045" y="1929752"/>
                  </a:lnTo>
                  <a:close/>
                </a:path>
                <a:path extrusionOk="0" h="3126105" w="4950459">
                  <a:moveTo>
                    <a:pt x="334530" y="1609318"/>
                  </a:moveTo>
                  <a:lnTo>
                    <a:pt x="328599" y="1565821"/>
                  </a:lnTo>
                  <a:lnTo>
                    <a:pt x="328536" y="1565338"/>
                  </a:lnTo>
                  <a:lnTo>
                    <a:pt x="311632" y="1525473"/>
                  </a:lnTo>
                  <a:lnTo>
                    <a:pt x="305879" y="1518005"/>
                  </a:lnTo>
                  <a:lnTo>
                    <a:pt x="305879" y="1609318"/>
                  </a:lnTo>
                  <a:lnTo>
                    <a:pt x="298742" y="1653527"/>
                  </a:lnTo>
                  <a:lnTo>
                    <a:pt x="278917" y="1691855"/>
                  </a:lnTo>
                  <a:lnTo>
                    <a:pt x="248780" y="1722043"/>
                  </a:lnTo>
                  <a:lnTo>
                    <a:pt x="210705" y="1741805"/>
                  </a:lnTo>
                  <a:lnTo>
                    <a:pt x="167043" y="1748904"/>
                  </a:lnTo>
                  <a:lnTo>
                    <a:pt x="122936" y="1741805"/>
                  </a:lnTo>
                  <a:lnTo>
                    <a:pt x="84670" y="1722043"/>
                  </a:lnTo>
                  <a:lnTo>
                    <a:pt x="54533" y="1691855"/>
                  </a:lnTo>
                  <a:lnTo>
                    <a:pt x="34772" y="1653527"/>
                  </a:lnTo>
                  <a:lnTo>
                    <a:pt x="27686" y="1609318"/>
                  </a:lnTo>
                  <a:lnTo>
                    <a:pt x="34772" y="1565821"/>
                  </a:lnTo>
                  <a:lnTo>
                    <a:pt x="54533" y="1527937"/>
                  </a:lnTo>
                  <a:lnTo>
                    <a:pt x="84670" y="1497977"/>
                  </a:lnTo>
                  <a:lnTo>
                    <a:pt x="122936" y="1478280"/>
                  </a:lnTo>
                  <a:lnTo>
                    <a:pt x="167043" y="1471206"/>
                  </a:lnTo>
                  <a:lnTo>
                    <a:pt x="210705" y="1478280"/>
                  </a:lnTo>
                  <a:lnTo>
                    <a:pt x="248780" y="1497977"/>
                  </a:lnTo>
                  <a:lnTo>
                    <a:pt x="278917" y="1527937"/>
                  </a:lnTo>
                  <a:lnTo>
                    <a:pt x="298742" y="1565821"/>
                  </a:lnTo>
                  <a:lnTo>
                    <a:pt x="305879" y="1609318"/>
                  </a:lnTo>
                  <a:lnTo>
                    <a:pt x="305879" y="1518005"/>
                  </a:lnTo>
                  <a:lnTo>
                    <a:pt x="285432" y="1491462"/>
                  </a:lnTo>
                  <a:lnTo>
                    <a:pt x="259448" y="1471206"/>
                  </a:lnTo>
                  <a:lnTo>
                    <a:pt x="251523" y="1465021"/>
                  </a:lnTo>
                  <a:lnTo>
                    <a:pt x="211531" y="1447901"/>
                  </a:lnTo>
                  <a:lnTo>
                    <a:pt x="167043" y="1441805"/>
                  </a:lnTo>
                  <a:lnTo>
                    <a:pt x="122745" y="1447901"/>
                  </a:lnTo>
                  <a:lnTo>
                    <a:pt x="82880" y="1465021"/>
                  </a:lnTo>
                  <a:lnTo>
                    <a:pt x="49047" y="1491462"/>
                  </a:lnTo>
                  <a:lnTo>
                    <a:pt x="22885" y="1525473"/>
                  </a:lnTo>
                  <a:lnTo>
                    <a:pt x="5994" y="1565338"/>
                  </a:lnTo>
                  <a:lnTo>
                    <a:pt x="0" y="1609318"/>
                  </a:lnTo>
                  <a:lnTo>
                    <a:pt x="5524" y="1653527"/>
                  </a:lnTo>
                  <a:lnTo>
                    <a:pt x="21272" y="1691855"/>
                  </a:lnTo>
                  <a:lnTo>
                    <a:pt x="48590" y="1728431"/>
                  </a:lnTo>
                  <a:lnTo>
                    <a:pt x="82677" y="1754619"/>
                  </a:lnTo>
                  <a:lnTo>
                    <a:pt x="122694" y="1771446"/>
                  </a:lnTo>
                  <a:lnTo>
                    <a:pt x="123126" y="1771446"/>
                  </a:lnTo>
                  <a:lnTo>
                    <a:pt x="167043" y="1777314"/>
                  </a:lnTo>
                  <a:lnTo>
                    <a:pt x="211531" y="1771446"/>
                  </a:lnTo>
                  <a:lnTo>
                    <a:pt x="251523" y="1754619"/>
                  </a:lnTo>
                  <a:lnTo>
                    <a:pt x="285432" y="1728431"/>
                  </a:lnTo>
                  <a:lnTo>
                    <a:pt x="311632" y="1694434"/>
                  </a:lnTo>
                  <a:lnTo>
                    <a:pt x="328536" y="1654200"/>
                  </a:lnTo>
                  <a:lnTo>
                    <a:pt x="334530" y="1609318"/>
                  </a:lnTo>
                  <a:close/>
                </a:path>
                <a:path extrusionOk="0" h="3126105" w="4950459">
                  <a:moveTo>
                    <a:pt x="482777" y="569150"/>
                  </a:moveTo>
                  <a:lnTo>
                    <a:pt x="474002" y="527964"/>
                  </a:lnTo>
                  <a:lnTo>
                    <a:pt x="464527" y="513905"/>
                  </a:lnTo>
                  <a:lnTo>
                    <a:pt x="464527" y="569150"/>
                  </a:lnTo>
                  <a:lnTo>
                    <a:pt x="457708" y="603338"/>
                  </a:lnTo>
                  <a:lnTo>
                    <a:pt x="457644" y="603643"/>
                  </a:lnTo>
                  <a:lnTo>
                    <a:pt x="438912" y="631240"/>
                  </a:lnTo>
                  <a:lnTo>
                    <a:pt x="438810" y="631393"/>
                  </a:lnTo>
                  <a:lnTo>
                    <a:pt x="410705" y="650011"/>
                  </a:lnTo>
                  <a:lnTo>
                    <a:pt x="376008" y="657123"/>
                  </a:lnTo>
                  <a:lnTo>
                    <a:pt x="342049" y="650163"/>
                  </a:lnTo>
                  <a:lnTo>
                    <a:pt x="314007" y="631240"/>
                  </a:lnTo>
                  <a:lnTo>
                    <a:pt x="294868" y="603338"/>
                  </a:lnTo>
                  <a:lnTo>
                    <a:pt x="287566" y="569417"/>
                  </a:lnTo>
                  <a:lnTo>
                    <a:pt x="294792" y="535101"/>
                  </a:lnTo>
                  <a:lnTo>
                    <a:pt x="313817" y="507060"/>
                  </a:lnTo>
                  <a:lnTo>
                    <a:pt x="341833" y="488149"/>
                  </a:lnTo>
                  <a:lnTo>
                    <a:pt x="376008" y="481203"/>
                  </a:lnTo>
                  <a:lnTo>
                    <a:pt x="410489" y="488149"/>
                  </a:lnTo>
                  <a:lnTo>
                    <a:pt x="438632" y="507060"/>
                  </a:lnTo>
                  <a:lnTo>
                    <a:pt x="452805" y="527964"/>
                  </a:lnTo>
                  <a:lnTo>
                    <a:pt x="457593" y="535101"/>
                  </a:lnTo>
                  <a:lnTo>
                    <a:pt x="464527" y="569150"/>
                  </a:lnTo>
                  <a:lnTo>
                    <a:pt x="464527" y="513905"/>
                  </a:lnTo>
                  <a:lnTo>
                    <a:pt x="451256" y="494182"/>
                  </a:lnTo>
                  <a:lnTo>
                    <a:pt x="432130" y="481203"/>
                  </a:lnTo>
                  <a:lnTo>
                    <a:pt x="417563" y="471322"/>
                  </a:lnTo>
                  <a:lnTo>
                    <a:pt x="376008" y="462927"/>
                  </a:lnTo>
                  <a:lnTo>
                    <a:pt x="334822" y="471322"/>
                  </a:lnTo>
                  <a:lnTo>
                    <a:pt x="301053" y="494182"/>
                  </a:lnTo>
                  <a:lnTo>
                    <a:pt x="278206" y="527964"/>
                  </a:lnTo>
                  <a:lnTo>
                    <a:pt x="269811" y="569150"/>
                  </a:lnTo>
                  <a:lnTo>
                    <a:pt x="278130" y="610298"/>
                  </a:lnTo>
                  <a:lnTo>
                    <a:pt x="278206" y="610679"/>
                  </a:lnTo>
                  <a:lnTo>
                    <a:pt x="301053" y="644271"/>
                  </a:lnTo>
                  <a:lnTo>
                    <a:pt x="334822" y="666927"/>
                  </a:lnTo>
                  <a:lnTo>
                    <a:pt x="376008" y="675640"/>
                  </a:lnTo>
                  <a:lnTo>
                    <a:pt x="417296" y="667169"/>
                  </a:lnTo>
                  <a:lnTo>
                    <a:pt x="432130" y="657123"/>
                  </a:lnTo>
                  <a:lnTo>
                    <a:pt x="451129" y="644271"/>
                  </a:lnTo>
                  <a:lnTo>
                    <a:pt x="459955" y="631393"/>
                  </a:lnTo>
                  <a:lnTo>
                    <a:pt x="474294" y="610298"/>
                  </a:lnTo>
                  <a:lnTo>
                    <a:pt x="482714" y="569417"/>
                  </a:lnTo>
                  <a:lnTo>
                    <a:pt x="482777" y="569150"/>
                  </a:lnTo>
                  <a:close/>
                </a:path>
                <a:path extrusionOk="0" h="3126105" w="4950459">
                  <a:moveTo>
                    <a:pt x="1116228" y="926185"/>
                  </a:moveTo>
                  <a:lnTo>
                    <a:pt x="1110437" y="883107"/>
                  </a:lnTo>
                  <a:lnTo>
                    <a:pt x="1110361" y="882472"/>
                  </a:lnTo>
                  <a:lnTo>
                    <a:pt x="1110234" y="881570"/>
                  </a:lnTo>
                  <a:lnTo>
                    <a:pt x="1093343" y="841476"/>
                  </a:lnTo>
                  <a:lnTo>
                    <a:pt x="1088085" y="834669"/>
                  </a:lnTo>
                  <a:lnTo>
                    <a:pt x="1088085" y="926185"/>
                  </a:lnTo>
                  <a:lnTo>
                    <a:pt x="1081151" y="970305"/>
                  </a:lnTo>
                  <a:lnTo>
                    <a:pt x="1061288" y="1008621"/>
                  </a:lnTo>
                  <a:lnTo>
                    <a:pt x="1030770" y="1038910"/>
                  </a:lnTo>
                  <a:lnTo>
                    <a:pt x="992378" y="1058672"/>
                  </a:lnTo>
                  <a:lnTo>
                    <a:pt x="948245" y="1065771"/>
                  </a:lnTo>
                  <a:lnTo>
                    <a:pt x="904443" y="1058672"/>
                  </a:lnTo>
                  <a:lnTo>
                    <a:pt x="866457" y="1038910"/>
                  </a:lnTo>
                  <a:lnTo>
                    <a:pt x="836536" y="1008888"/>
                  </a:lnTo>
                  <a:lnTo>
                    <a:pt x="816927" y="970927"/>
                  </a:lnTo>
                  <a:lnTo>
                    <a:pt x="809904" y="927417"/>
                  </a:lnTo>
                  <a:lnTo>
                    <a:pt x="816940" y="883107"/>
                  </a:lnTo>
                  <a:lnTo>
                    <a:pt x="836561" y="844765"/>
                  </a:lnTo>
                  <a:lnTo>
                    <a:pt x="866559" y="814616"/>
                  </a:lnTo>
                  <a:lnTo>
                    <a:pt x="904697" y="794893"/>
                  </a:lnTo>
                  <a:lnTo>
                    <a:pt x="948740" y="787819"/>
                  </a:lnTo>
                  <a:lnTo>
                    <a:pt x="992378" y="794893"/>
                  </a:lnTo>
                  <a:lnTo>
                    <a:pt x="1030465" y="814616"/>
                  </a:lnTo>
                  <a:lnTo>
                    <a:pt x="1060526" y="844499"/>
                  </a:lnTo>
                  <a:lnTo>
                    <a:pt x="1080516" y="882472"/>
                  </a:lnTo>
                  <a:lnTo>
                    <a:pt x="1088085" y="926185"/>
                  </a:lnTo>
                  <a:lnTo>
                    <a:pt x="1088085" y="834669"/>
                  </a:lnTo>
                  <a:lnTo>
                    <a:pt x="1041603" y="787819"/>
                  </a:lnTo>
                  <a:lnTo>
                    <a:pt x="993228" y="764616"/>
                  </a:lnTo>
                  <a:lnTo>
                    <a:pt x="948740" y="758913"/>
                  </a:lnTo>
                  <a:lnTo>
                    <a:pt x="904417" y="764616"/>
                  </a:lnTo>
                  <a:lnTo>
                    <a:pt x="864450" y="781367"/>
                  </a:lnTo>
                  <a:lnTo>
                    <a:pt x="830503" y="807529"/>
                  </a:lnTo>
                  <a:lnTo>
                    <a:pt x="804214" y="841476"/>
                  </a:lnTo>
                  <a:lnTo>
                    <a:pt x="787234" y="881570"/>
                  </a:lnTo>
                  <a:lnTo>
                    <a:pt x="781215" y="926185"/>
                  </a:lnTo>
                  <a:lnTo>
                    <a:pt x="787196" y="970305"/>
                  </a:lnTo>
                  <a:lnTo>
                    <a:pt x="804214" y="1010564"/>
                  </a:lnTo>
                  <a:lnTo>
                    <a:pt x="830503" y="1044498"/>
                  </a:lnTo>
                  <a:lnTo>
                    <a:pt x="864450" y="1070737"/>
                  </a:lnTo>
                  <a:lnTo>
                    <a:pt x="904417" y="1087678"/>
                  </a:lnTo>
                  <a:lnTo>
                    <a:pt x="948740" y="1093685"/>
                  </a:lnTo>
                  <a:lnTo>
                    <a:pt x="993267" y="1087678"/>
                  </a:lnTo>
                  <a:lnTo>
                    <a:pt x="1033348" y="1070737"/>
                  </a:lnTo>
                  <a:lnTo>
                    <a:pt x="1039774" y="1065771"/>
                  </a:lnTo>
                  <a:lnTo>
                    <a:pt x="1067333" y="1044498"/>
                  </a:lnTo>
                  <a:lnTo>
                    <a:pt x="1093571" y="1010564"/>
                  </a:lnTo>
                  <a:lnTo>
                    <a:pt x="1110411" y="970584"/>
                  </a:lnTo>
                  <a:lnTo>
                    <a:pt x="1116228" y="926185"/>
                  </a:lnTo>
                  <a:close/>
                </a:path>
                <a:path extrusionOk="0" h="3126105" w="4950459">
                  <a:moveTo>
                    <a:pt x="1301521" y="2589187"/>
                  </a:moveTo>
                  <a:lnTo>
                    <a:pt x="1291780" y="2540698"/>
                  </a:lnTo>
                  <a:lnTo>
                    <a:pt x="1279829" y="2522944"/>
                  </a:lnTo>
                  <a:lnTo>
                    <a:pt x="1279829" y="2589187"/>
                  </a:lnTo>
                  <a:lnTo>
                    <a:pt x="1271739" y="2628836"/>
                  </a:lnTo>
                  <a:lnTo>
                    <a:pt x="1249616" y="2661628"/>
                  </a:lnTo>
                  <a:lnTo>
                    <a:pt x="1216647" y="2683967"/>
                  </a:lnTo>
                  <a:lnTo>
                    <a:pt x="1176032" y="2692209"/>
                  </a:lnTo>
                  <a:lnTo>
                    <a:pt x="1136434" y="2683967"/>
                  </a:lnTo>
                  <a:lnTo>
                    <a:pt x="1103718" y="2661628"/>
                  </a:lnTo>
                  <a:lnTo>
                    <a:pt x="1081481" y="2628836"/>
                  </a:lnTo>
                  <a:lnTo>
                    <a:pt x="1073264" y="2589187"/>
                  </a:lnTo>
                  <a:lnTo>
                    <a:pt x="1081316" y="2548852"/>
                  </a:lnTo>
                  <a:lnTo>
                    <a:pt x="1086688" y="2540698"/>
                  </a:lnTo>
                  <a:lnTo>
                    <a:pt x="1103337" y="2515679"/>
                  </a:lnTo>
                  <a:lnTo>
                    <a:pt x="1136002" y="2493353"/>
                  </a:lnTo>
                  <a:lnTo>
                    <a:pt x="1176032" y="2485161"/>
                  </a:lnTo>
                  <a:lnTo>
                    <a:pt x="1216647" y="2493670"/>
                  </a:lnTo>
                  <a:lnTo>
                    <a:pt x="1249616" y="2515959"/>
                  </a:lnTo>
                  <a:lnTo>
                    <a:pt x="1271739" y="2548852"/>
                  </a:lnTo>
                  <a:lnTo>
                    <a:pt x="1279829" y="2589187"/>
                  </a:lnTo>
                  <a:lnTo>
                    <a:pt x="1279829" y="2522944"/>
                  </a:lnTo>
                  <a:lnTo>
                    <a:pt x="1265097" y="2501036"/>
                  </a:lnTo>
                  <a:lnTo>
                    <a:pt x="1241488" y="2485161"/>
                  </a:lnTo>
                  <a:lnTo>
                    <a:pt x="1225257" y="2474239"/>
                  </a:lnTo>
                  <a:lnTo>
                    <a:pt x="1176032" y="2464409"/>
                  </a:lnTo>
                  <a:lnTo>
                    <a:pt x="1128229" y="2474239"/>
                  </a:lnTo>
                  <a:lnTo>
                    <a:pt x="1088580" y="2501036"/>
                  </a:lnTo>
                  <a:lnTo>
                    <a:pt x="1061516" y="2540698"/>
                  </a:lnTo>
                  <a:lnTo>
                    <a:pt x="1051509" y="2589187"/>
                  </a:lnTo>
                  <a:lnTo>
                    <a:pt x="1061377" y="2637396"/>
                  </a:lnTo>
                  <a:lnTo>
                    <a:pt x="1088186" y="2677198"/>
                  </a:lnTo>
                  <a:lnTo>
                    <a:pt x="1127798" y="2704249"/>
                  </a:lnTo>
                  <a:lnTo>
                    <a:pt x="1176032" y="2714231"/>
                  </a:lnTo>
                  <a:lnTo>
                    <a:pt x="1224826" y="2704249"/>
                  </a:lnTo>
                  <a:lnTo>
                    <a:pt x="1242580" y="2692209"/>
                  </a:lnTo>
                  <a:lnTo>
                    <a:pt x="1264716" y="2677198"/>
                  </a:lnTo>
                  <a:lnTo>
                    <a:pt x="1291640" y="2637396"/>
                  </a:lnTo>
                  <a:lnTo>
                    <a:pt x="1301521" y="2589187"/>
                  </a:lnTo>
                  <a:close/>
                </a:path>
                <a:path extrusionOk="0" h="3126105" w="4950459">
                  <a:moveTo>
                    <a:pt x="1554073" y="1155"/>
                  </a:moveTo>
                  <a:lnTo>
                    <a:pt x="1553845" y="0"/>
                  </a:lnTo>
                  <a:lnTo>
                    <a:pt x="1459433" y="0"/>
                  </a:lnTo>
                  <a:lnTo>
                    <a:pt x="1459191" y="1155"/>
                  </a:lnTo>
                  <a:lnTo>
                    <a:pt x="1462976" y="19799"/>
                  </a:lnTo>
                  <a:lnTo>
                    <a:pt x="1473187" y="35039"/>
                  </a:lnTo>
                  <a:lnTo>
                    <a:pt x="1488135" y="45326"/>
                  </a:lnTo>
                  <a:lnTo>
                    <a:pt x="1506105" y="49098"/>
                  </a:lnTo>
                  <a:lnTo>
                    <a:pt x="1525079" y="45326"/>
                  </a:lnTo>
                  <a:lnTo>
                    <a:pt x="1540294" y="35039"/>
                  </a:lnTo>
                  <a:lnTo>
                    <a:pt x="1550416" y="19799"/>
                  </a:lnTo>
                  <a:lnTo>
                    <a:pt x="1554073" y="1155"/>
                  </a:lnTo>
                  <a:close/>
                </a:path>
                <a:path extrusionOk="0" h="3126105" w="4950459">
                  <a:moveTo>
                    <a:pt x="1620735" y="562254"/>
                  </a:moveTo>
                  <a:lnTo>
                    <a:pt x="1612595" y="522020"/>
                  </a:lnTo>
                  <a:lnTo>
                    <a:pt x="1612493" y="521500"/>
                  </a:lnTo>
                  <a:lnTo>
                    <a:pt x="1602981" y="507301"/>
                  </a:lnTo>
                  <a:lnTo>
                    <a:pt x="1602981" y="562254"/>
                  </a:lnTo>
                  <a:lnTo>
                    <a:pt x="1596301" y="596773"/>
                  </a:lnTo>
                  <a:lnTo>
                    <a:pt x="1577454" y="624789"/>
                  </a:lnTo>
                  <a:lnTo>
                    <a:pt x="1549146" y="643597"/>
                  </a:lnTo>
                  <a:lnTo>
                    <a:pt x="1514487" y="650443"/>
                  </a:lnTo>
                  <a:lnTo>
                    <a:pt x="1480616" y="643597"/>
                  </a:lnTo>
                  <a:lnTo>
                    <a:pt x="1452803" y="624941"/>
                  </a:lnTo>
                  <a:lnTo>
                    <a:pt x="1433982" y="597293"/>
                  </a:lnTo>
                  <a:lnTo>
                    <a:pt x="1427060" y="563486"/>
                  </a:lnTo>
                  <a:lnTo>
                    <a:pt x="1433995" y="528955"/>
                  </a:lnTo>
                  <a:lnTo>
                    <a:pt x="1452930" y="500938"/>
                  </a:lnTo>
                  <a:lnTo>
                    <a:pt x="1481048" y="482142"/>
                  </a:lnTo>
                  <a:lnTo>
                    <a:pt x="1515503" y="475272"/>
                  </a:lnTo>
                  <a:lnTo>
                    <a:pt x="1549412" y="482142"/>
                  </a:lnTo>
                  <a:lnTo>
                    <a:pt x="1577213" y="500786"/>
                  </a:lnTo>
                  <a:lnTo>
                    <a:pt x="1596047" y="528447"/>
                  </a:lnTo>
                  <a:lnTo>
                    <a:pt x="1602981" y="562254"/>
                  </a:lnTo>
                  <a:lnTo>
                    <a:pt x="1602981" y="507301"/>
                  </a:lnTo>
                  <a:lnTo>
                    <a:pt x="1590078" y="488035"/>
                  </a:lnTo>
                  <a:lnTo>
                    <a:pt x="1589976" y="487883"/>
                  </a:lnTo>
                  <a:lnTo>
                    <a:pt x="1571701" y="475272"/>
                  </a:lnTo>
                  <a:lnTo>
                    <a:pt x="1556562" y="464845"/>
                  </a:lnTo>
                  <a:lnTo>
                    <a:pt x="1515503" y="455764"/>
                  </a:lnTo>
                  <a:lnTo>
                    <a:pt x="1474241" y="464845"/>
                  </a:lnTo>
                  <a:lnTo>
                    <a:pt x="1440281" y="488035"/>
                  </a:lnTo>
                  <a:lnTo>
                    <a:pt x="1417269" y="522020"/>
                  </a:lnTo>
                  <a:lnTo>
                    <a:pt x="1408785" y="563486"/>
                  </a:lnTo>
                  <a:lnTo>
                    <a:pt x="1417650" y="604113"/>
                  </a:lnTo>
                  <a:lnTo>
                    <a:pt x="1440522" y="637603"/>
                  </a:lnTo>
                  <a:lnTo>
                    <a:pt x="1474127" y="660476"/>
                  </a:lnTo>
                  <a:lnTo>
                    <a:pt x="1474533" y="660476"/>
                  </a:lnTo>
                  <a:lnTo>
                    <a:pt x="1514487" y="668743"/>
                  </a:lnTo>
                  <a:lnTo>
                    <a:pt x="1556105" y="660476"/>
                  </a:lnTo>
                  <a:lnTo>
                    <a:pt x="1589849" y="637832"/>
                  </a:lnTo>
                  <a:lnTo>
                    <a:pt x="1612417" y="604113"/>
                  </a:lnTo>
                  <a:lnTo>
                    <a:pt x="1613801" y="597293"/>
                  </a:lnTo>
                  <a:lnTo>
                    <a:pt x="1620735" y="562254"/>
                  </a:lnTo>
                  <a:close/>
                </a:path>
                <a:path extrusionOk="0" h="3126105" w="4950459">
                  <a:moveTo>
                    <a:pt x="1645945" y="2028342"/>
                  </a:moveTo>
                  <a:lnTo>
                    <a:pt x="1635683" y="1980526"/>
                  </a:lnTo>
                  <a:lnTo>
                    <a:pt x="1625219" y="1965096"/>
                  </a:lnTo>
                  <a:lnTo>
                    <a:pt x="1625219" y="2028342"/>
                  </a:lnTo>
                  <a:lnTo>
                    <a:pt x="1616989" y="2068588"/>
                  </a:lnTo>
                  <a:lnTo>
                    <a:pt x="1594624" y="2101227"/>
                  </a:lnTo>
                  <a:lnTo>
                    <a:pt x="1561617" y="2123122"/>
                  </a:lnTo>
                  <a:lnTo>
                    <a:pt x="1521421" y="2131123"/>
                  </a:lnTo>
                  <a:lnTo>
                    <a:pt x="1480921" y="2123122"/>
                  </a:lnTo>
                  <a:lnTo>
                    <a:pt x="1448181" y="2101227"/>
                  </a:lnTo>
                  <a:lnTo>
                    <a:pt x="1426375" y="2068588"/>
                  </a:lnTo>
                  <a:lnTo>
                    <a:pt x="1418653" y="2028342"/>
                  </a:lnTo>
                  <a:lnTo>
                    <a:pt x="1426730" y="1987956"/>
                  </a:lnTo>
                  <a:lnTo>
                    <a:pt x="1448727" y="1955241"/>
                  </a:lnTo>
                  <a:lnTo>
                    <a:pt x="1481391" y="1933321"/>
                  </a:lnTo>
                  <a:lnTo>
                    <a:pt x="1521421" y="1925320"/>
                  </a:lnTo>
                  <a:lnTo>
                    <a:pt x="1561617" y="1933321"/>
                  </a:lnTo>
                  <a:lnTo>
                    <a:pt x="1594624" y="1955241"/>
                  </a:lnTo>
                  <a:lnTo>
                    <a:pt x="1616989" y="1987956"/>
                  </a:lnTo>
                  <a:lnTo>
                    <a:pt x="1625219" y="2028342"/>
                  </a:lnTo>
                  <a:lnTo>
                    <a:pt x="1625219" y="1965096"/>
                  </a:lnTo>
                  <a:lnTo>
                    <a:pt x="1608899" y="1941017"/>
                  </a:lnTo>
                  <a:lnTo>
                    <a:pt x="1586103" y="1925320"/>
                  </a:lnTo>
                  <a:lnTo>
                    <a:pt x="1569516" y="1913902"/>
                  </a:lnTo>
                  <a:lnTo>
                    <a:pt x="1521421" y="1903323"/>
                  </a:lnTo>
                  <a:lnTo>
                    <a:pt x="1473073" y="1913191"/>
                  </a:lnTo>
                  <a:lnTo>
                    <a:pt x="1433664" y="1940077"/>
                  </a:lnTo>
                  <a:lnTo>
                    <a:pt x="1407134" y="1979828"/>
                  </a:lnTo>
                  <a:lnTo>
                    <a:pt x="1397419" y="2028342"/>
                  </a:lnTo>
                  <a:lnTo>
                    <a:pt x="1406626" y="2076818"/>
                  </a:lnTo>
                  <a:lnTo>
                    <a:pt x="1406715" y="2077237"/>
                  </a:lnTo>
                  <a:lnTo>
                    <a:pt x="1433283" y="2117128"/>
                  </a:lnTo>
                  <a:lnTo>
                    <a:pt x="1472933" y="2144014"/>
                  </a:lnTo>
                  <a:lnTo>
                    <a:pt x="1521421" y="2153856"/>
                  </a:lnTo>
                  <a:lnTo>
                    <a:pt x="1569745" y="2143861"/>
                  </a:lnTo>
                  <a:lnTo>
                    <a:pt x="1588249" y="2131123"/>
                  </a:lnTo>
                  <a:lnTo>
                    <a:pt x="1609102" y="2116759"/>
                  </a:lnTo>
                  <a:lnTo>
                    <a:pt x="1635747" y="2076818"/>
                  </a:lnTo>
                  <a:lnTo>
                    <a:pt x="1645945" y="2028342"/>
                  </a:lnTo>
                  <a:close/>
                </a:path>
                <a:path extrusionOk="0" h="3126105" w="4950459">
                  <a:moveTo>
                    <a:pt x="3198037" y="612648"/>
                  </a:moveTo>
                  <a:lnTo>
                    <a:pt x="3192081" y="568591"/>
                  </a:lnTo>
                  <a:lnTo>
                    <a:pt x="3191980" y="567867"/>
                  </a:lnTo>
                  <a:lnTo>
                    <a:pt x="3174911" y="527697"/>
                  </a:lnTo>
                  <a:lnTo>
                    <a:pt x="3168866" y="519925"/>
                  </a:lnTo>
                  <a:lnTo>
                    <a:pt x="3168866" y="612648"/>
                  </a:lnTo>
                  <a:lnTo>
                    <a:pt x="3161728" y="656069"/>
                  </a:lnTo>
                  <a:lnTo>
                    <a:pt x="3141916" y="694016"/>
                  </a:lnTo>
                  <a:lnTo>
                    <a:pt x="3111779" y="724077"/>
                  </a:lnTo>
                  <a:lnTo>
                    <a:pt x="3073692" y="743877"/>
                  </a:lnTo>
                  <a:lnTo>
                    <a:pt x="3030029" y="751014"/>
                  </a:lnTo>
                  <a:lnTo>
                    <a:pt x="2985846" y="744169"/>
                  </a:lnTo>
                  <a:lnTo>
                    <a:pt x="2947390" y="724573"/>
                  </a:lnTo>
                  <a:lnTo>
                    <a:pt x="2917101" y="694575"/>
                  </a:lnTo>
                  <a:lnTo>
                    <a:pt x="2897390" y="656501"/>
                  </a:lnTo>
                  <a:lnTo>
                    <a:pt x="2890672" y="612648"/>
                  </a:lnTo>
                  <a:lnTo>
                    <a:pt x="2897340" y="568591"/>
                  </a:lnTo>
                  <a:lnTo>
                    <a:pt x="2897390" y="568312"/>
                  </a:lnTo>
                  <a:lnTo>
                    <a:pt x="2917101" y="529907"/>
                  </a:lnTo>
                  <a:lnTo>
                    <a:pt x="2947390" y="499681"/>
                  </a:lnTo>
                  <a:lnTo>
                    <a:pt x="2985706" y="479971"/>
                  </a:lnTo>
                  <a:lnTo>
                    <a:pt x="2985401" y="479971"/>
                  </a:lnTo>
                  <a:lnTo>
                    <a:pt x="3030029" y="472795"/>
                  </a:lnTo>
                  <a:lnTo>
                    <a:pt x="3073692" y="479971"/>
                  </a:lnTo>
                  <a:lnTo>
                    <a:pt x="3111779" y="499897"/>
                  </a:lnTo>
                  <a:lnTo>
                    <a:pt x="3141916" y="530225"/>
                  </a:lnTo>
                  <a:lnTo>
                    <a:pt x="3161728" y="568591"/>
                  </a:lnTo>
                  <a:lnTo>
                    <a:pt x="3168866" y="612648"/>
                  </a:lnTo>
                  <a:lnTo>
                    <a:pt x="3168866" y="519925"/>
                  </a:lnTo>
                  <a:lnTo>
                    <a:pt x="3121329" y="472795"/>
                  </a:lnTo>
                  <a:lnTo>
                    <a:pt x="3074390" y="450621"/>
                  </a:lnTo>
                  <a:lnTo>
                    <a:pt x="3030029" y="444639"/>
                  </a:lnTo>
                  <a:lnTo>
                    <a:pt x="2985084" y="450621"/>
                  </a:lnTo>
                  <a:lnTo>
                    <a:pt x="2944749" y="467499"/>
                  </a:lnTo>
                  <a:lnTo>
                    <a:pt x="2910636" y="493725"/>
                  </a:lnTo>
                  <a:lnTo>
                    <a:pt x="2884386" y="527697"/>
                  </a:lnTo>
                  <a:lnTo>
                    <a:pt x="2867647" y="567867"/>
                  </a:lnTo>
                  <a:lnTo>
                    <a:pt x="2862034" y="612648"/>
                  </a:lnTo>
                  <a:lnTo>
                    <a:pt x="2867533" y="656069"/>
                  </a:lnTo>
                  <a:lnTo>
                    <a:pt x="2867634" y="656882"/>
                  </a:lnTo>
                  <a:lnTo>
                    <a:pt x="2884347" y="696810"/>
                  </a:lnTo>
                  <a:lnTo>
                    <a:pt x="2910509" y="730770"/>
                  </a:lnTo>
                  <a:lnTo>
                    <a:pt x="2944444" y="757097"/>
                  </a:lnTo>
                  <a:lnTo>
                    <a:pt x="2984512" y="774115"/>
                  </a:lnTo>
                  <a:lnTo>
                    <a:pt x="3029039" y="780161"/>
                  </a:lnTo>
                  <a:lnTo>
                    <a:pt x="3073819" y="774115"/>
                  </a:lnTo>
                  <a:lnTo>
                    <a:pt x="3114141" y="757097"/>
                  </a:lnTo>
                  <a:lnTo>
                    <a:pt x="3148380" y="730770"/>
                  </a:lnTo>
                  <a:lnTo>
                    <a:pt x="3174873" y="696810"/>
                  </a:lnTo>
                  <a:lnTo>
                    <a:pt x="3191967" y="656882"/>
                  </a:lnTo>
                  <a:lnTo>
                    <a:pt x="3198037" y="612648"/>
                  </a:lnTo>
                  <a:close/>
                </a:path>
                <a:path extrusionOk="0" h="3126105" w="4950459">
                  <a:moveTo>
                    <a:pt x="4064749" y="3001772"/>
                  </a:moveTo>
                  <a:lnTo>
                    <a:pt x="4055021" y="2953232"/>
                  </a:lnTo>
                  <a:lnTo>
                    <a:pt x="4044480" y="2937421"/>
                  </a:lnTo>
                  <a:lnTo>
                    <a:pt x="4044480" y="3000565"/>
                  </a:lnTo>
                  <a:lnTo>
                    <a:pt x="4036263" y="3040926"/>
                  </a:lnTo>
                  <a:lnTo>
                    <a:pt x="4013974" y="3074085"/>
                  </a:lnTo>
                  <a:lnTo>
                    <a:pt x="3981018" y="3096552"/>
                  </a:lnTo>
                  <a:lnTo>
                    <a:pt x="3941203" y="3104794"/>
                  </a:lnTo>
                  <a:lnTo>
                    <a:pt x="3900970" y="3096552"/>
                  </a:lnTo>
                  <a:lnTo>
                    <a:pt x="3868318" y="3074238"/>
                  </a:lnTo>
                  <a:lnTo>
                    <a:pt x="3846423" y="3041434"/>
                  </a:lnTo>
                  <a:lnTo>
                    <a:pt x="3838422" y="3001772"/>
                  </a:lnTo>
                  <a:lnTo>
                    <a:pt x="3846004" y="2961576"/>
                  </a:lnTo>
                  <a:lnTo>
                    <a:pt x="3867950" y="2929026"/>
                  </a:lnTo>
                  <a:lnTo>
                    <a:pt x="3900830" y="2907233"/>
                  </a:lnTo>
                  <a:lnTo>
                    <a:pt x="3941203" y="2899270"/>
                  </a:lnTo>
                  <a:lnTo>
                    <a:pt x="3981107" y="2906585"/>
                  </a:lnTo>
                  <a:lnTo>
                    <a:pt x="4013974" y="2928328"/>
                  </a:lnTo>
                  <a:lnTo>
                    <a:pt x="4036263" y="2960865"/>
                  </a:lnTo>
                  <a:lnTo>
                    <a:pt x="4044480" y="3000565"/>
                  </a:lnTo>
                  <a:lnTo>
                    <a:pt x="4044480" y="2937421"/>
                  </a:lnTo>
                  <a:lnTo>
                    <a:pt x="4028490" y="2913405"/>
                  </a:lnTo>
                  <a:lnTo>
                    <a:pt x="4007815" y="2899270"/>
                  </a:lnTo>
                  <a:lnTo>
                    <a:pt x="3989070" y="2886456"/>
                  </a:lnTo>
                  <a:lnTo>
                    <a:pt x="3940721" y="2876550"/>
                  </a:lnTo>
                  <a:lnTo>
                    <a:pt x="3892283" y="2886456"/>
                  </a:lnTo>
                  <a:lnTo>
                    <a:pt x="3852697" y="2913405"/>
                  </a:lnTo>
                  <a:lnTo>
                    <a:pt x="3825989" y="2953232"/>
                  </a:lnTo>
                  <a:lnTo>
                    <a:pt x="3816185" y="3001772"/>
                  </a:lnTo>
                  <a:lnTo>
                    <a:pt x="3825900" y="3049562"/>
                  </a:lnTo>
                  <a:lnTo>
                    <a:pt x="3825989" y="3049994"/>
                  </a:lnTo>
                  <a:lnTo>
                    <a:pt x="3852697" y="3089516"/>
                  </a:lnTo>
                  <a:lnTo>
                    <a:pt x="3892283" y="3116122"/>
                  </a:lnTo>
                  <a:lnTo>
                    <a:pt x="3940721" y="3125546"/>
                  </a:lnTo>
                  <a:lnTo>
                    <a:pt x="3989209" y="3115691"/>
                  </a:lnTo>
                  <a:lnTo>
                    <a:pt x="4005364" y="3104794"/>
                  </a:lnTo>
                  <a:lnTo>
                    <a:pt x="4028859" y="3088957"/>
                  </a:lnTo>
                  <a:lnTo>
                    <a:pt x="4055440" y="3049562"/>
                  </a:lnTo>
                  <a:lnTo>
                    <a:pt x="4064749" y="3001772"/>
                  </a:lnTo>
                  <a:close/>
                </a:path>
                <a:path extrusionOk="0" h="3126105" w="4950459">
                  <a:moveTo>
                    <a:pt x="4687354" y="612648"/>
                  </a:moveTo>
                  <a:lnTo>
                    <a:pt x="4681423" y="568312"/>
                  </a:lnTo>
                  <a:lnTo>
                    <a:pt x="4681359" y="567867"/>
                  </a:lnTo>
                  <a:lnTo>
                    <a:pt x="4664443" y="527697"/>
                  </a:lnTo>
                  <a:lnTo>
                    <a:pt x="4659173" y="520877"/>
                  </a:lnTo>
                  <a:lnTo>
                    <a:pt x="4659173" y="612648"/>
                  </a:lnTo>
                  <a:lnTo>
                    <a:pt x="4651845" y="656069"/>
                  </a:lnTo>
                  <a:lnTo>
                    <a:pt x="4631944" y="694016"/>
                  </a:lnTo>
                  <a:lnTo>
                    <a:pt x="4601730" y="724077"/>
                  </a:lnTo>
                  <a:lnTo>
                    <a:pt x="4563262" y="743978"/>
                  </a:lnTo>
                  <a:lnTo>
                    <a:pt x="4562856" y="743978"/>
                  </a:lnTo>
                  <a:lnTo>
                    <a:pt x="4519346" y="751014"/>
                  </a:lnTo>
                  <a:lnTo>
                    <a:pt x="4475365" y="743978"/>
                  </a:lnTo>
                  <a:lnTo>
                    <a:pt x="4437380" y="724369"/>
                  </a:lnTo>
                  <a:lnTo>
                    <a:pt x="4407598" y="694436"/>
                  </a:lnTo>
                  <a:lnTo>
                    <a:pt x="4388231" y="656450"/>
                  </a:lnTo>
                  <a:lnTo>
                    <a:pt x="4381474" y="612648"/>
                  </a:lnTo>
                  <a:lnTo>
                    <a:pt x="4388231" y="568312"/>
                  </a:lnTo>
                  <a:lnTo>
                    <a:pt x="4407598" y="529907"/>
                  </a:lnTo>
                  <a:lnTo>
                    <a:pt x="4437380" y="499681"/>
                  </a:lnTo>
                  <a:lnTo>
                    <a:pt x="4475365" y="479894"/>
                  </a:lnTo>
                  <a:lnTo>
                    <a:pt x="4519346" y="472795"/>
                  </a:lnTo>
                  <a:lnTo>
                    <a:pt x="4563440" y="479894"/>
                  </a:lnTo>
                  <a:lnTo>
                    <a:pt x="4601730" y="499681"/>
                  </a:lnTo>
                  <a:lnTo>
                    <a:pt x="4631944" y="529907"/>
                  </a:lnTo>
                  <a:lnTo>
                    <a:pt x="4651845" y="568312"/>
                  </a:lnTo>
                  <a:lnTo>
                    <a:pt x="4659173" y="612648"/>
                  </a:lnTo>
                  <a:lnTo>
                    <a:pt x="4659173" y="520877"/>
                  </a:lnTo>
                  <a:lnTo>
                    <a:pt x="4611065" y="472795"/>
                  </a:lnTo>
                  <a:lnTo>
                    <a:pt x="4564050" y="450621"/>
                  </a:lnTo>
                  <a:lnTo>
                    <a:pt x="4519346" y="444639"/>
                  </a:lnTo>
                  <a:lnTo>
                    <a:pt x="4475061" y="450621"/>
                  </a:lnTo>
                  <a:lnTo>
                    <a:pt x="4435157" y="467499"/>
                  </a:lnTo>
                  <a:lnTo>
                    <a:pt x="4401248" y="493725"/>
                  </a:lnTo>
                  <a:lnTo>
                    <a:pt x="4374908" y="527697"/>
                  </a:lnTo>
                  <a:lnTo>
                    <a:pt x="4357751" y="567867"/>
                  </a:lnTo>
                  <a:lnTo>
                    <a:pt x="4351350" y="612648"/>
                  </a:lnTo>
                  <a:lnTo>
                    <a:pt x="4357192" y="656069"/>
                  </a:lnTo>
                  <a:lnTo>
                    <a:pt x="4357243" y="656450"/>
                  </a:lnTo>
                  <a:lnTo>
                    <a:pt x="4374248" y="697153"/>
                  </a:lnTo>
                  <a:lnTo>
                    <a:pt x="4400512" y="731062"/>
                  </a:lnTo>
                  <a:lnTo>
                    <a:pt x="4434497" y="757262"/>
                  </a:lnTo>
                  <a:lnTo>
                    <a:pt x="4474642" y="774166"/>
                  </a:lnTo>
                  <a:lnTo>
                    <a:pt x="4519346" y="780161"/>
                  </a:lnTo>
                  <a:lnTo>
                    <a:pt x="4564050" y="773696"/>
                  </a:lnTo>
                  <a:lnTo>
                    <a:pt x="4604194" y="756551"/>
                  </a:lnTo>
                  <a:lnTo>
                    <a:pt x="4638192" y="730313"/>
                  </a:lnTo>
                  <a:lnTo>
                    <a:pt x="4664443" y="696544"/>
                  </a:lnTo>
                  <a:lnTo>
                    <a:pt x="4681359" y="656793"/>
                  </a:lnTo>
                  <a:lnTo>
                    <a:pt x="4687354" y="612648"/>
                  </a:lnTo>
                  <a:close/>
                </a:path>
                <a:path extrusionOk="0" h="3126105" w="4950459">
                  <a:moveTo>
                    <a:pt x="4950231" y="2343099"/>
                  </a:moveTo>
                  <a:lnTo>
                    <a:pt x="4940503" y="2294598"/>
                  </a:lnTo>
                  <a:lnTo>
                    <a:pt x="4928997" y="2277440"/>
                  </a:lnTo>
                  <a:lnTo>
                    <a:pt x="4928997" y="2343099"/>
                  </a:lnTo>
                  <a:lnTo>
                    <a:pt x="4920767" y="2383244"/>
                  </a:lnTo>
                  <a:lnTo>
                    <a:pt x="4898415" y="2415959"/>
                  </a:lnTo>
                  <a:lnTo>
                    <a:pt x="4865408" y="2438057"/>
                  </a:lnTo>
                  <a:lnTo>
                    <a:pt x="4825212" y="2446375"/>
                  </a:lnTo>
                  <a:lnTo>
                    <a:pt x="4785106" y="2438057"/>
                  </a:lnTo>
                  <a:lnTo>
                    <a:pt x="4752264" y="2415959"/>
                  </a:lnTo>
                  <a:lnTo>
                    <a:pt x="4730089" y="2383244"/>
                  </a:lnTo>
                  <a:lnTo>
                    <a:pt x="4721936" y="2343099"/>
                  </a:lnTo>
                  <a:lnTo>
                    <a:pt x="4729924" y="2303208"/>
                  </a:lnTo>
                  <a:lnTo>
                    <a:pt x="4730026" y="2302687"/>
                  </a:lnTo>
                  <a:lnTo>
                    <a:pt x="4752149" y="2269883"/>
                  </a:lnTo>
                  <a:lnTo>
                    <a:pt x="4785106" y="2247874"/>
                  </a:lnTo>
                  <a:lnTo>
                    <a:pt x="4825720" y="2239835"/>
                  </a:lnTo>
                  <a:lnTo>
                    <a:pt x="4865611" y="2248039"/>
                  </a:lnTo>
                  <a:lnTo>
                    <a:pt x="4898479" y="2270341"/>
                  </a:lnTo>
                  <a:lnTo>
                    <a:pt x="4920780" y="2303208"/>
                  </a:lnTo>
                  <a:lnTo>
                    <a:pt x="4928997" y="2343099"/>
                  </a:lnTo>
                  <a:lnTo>
                    <a:pt x="4928997" y="2277440"/>
                  </a:lnTo>
                  <a:lnTo>
                    <a:pt x="4913846" y="2254834"/>
                  </a:lnTo>
                  <a:lnTo>
                    <a:pt x="4891684" y="2239835"/>
                  </a:lnTo>
                  <a:lnTo>
                    <a:pt x="4874133" y="2227961"/>
                  </a:lnTo>
                  <a:lnTo>
                    <a:pt x="4825212" y="2218080"/>
                  </a:lnTo>
                  <a:lnTo>
                    <a:pt x="4776698" y="2227783"/>
                  </a:lnTo>
                  <a:lnTo>
                    <a:pt x="4736947" y="2254377"/>
                  </a:lnTo>
                  <a:lnTo>
                    <a:pt x="4710074" y="2294077"/>
                  </a:lnTo>
                  <a:lnTo>
                    <a:pt x="4700206" y="2343099"/>
                  </a:lnTo>
                  <a:lnTo>
                    <a:pt x="4710493" y="2390876"/>
                  </a:lnTo>
                  <a:lnTo>
                    <a:pt x="4737316" y="2430284"/>
                  </a:lnTo>
                  <a:lnTo>
                    <a:pt x="4776838" y="2457246"/>
                  </a:lnTo>
                  <a:lnTo>
                    <a:pt x="4825212" y="2467648"/>
                  </a:lnTo>
                  <a:lnTo>
                    <a:pt x="4874133" y="2457754"/>
                  </a:lnTo>
                  <a:lnTo>
                    <a:pt x="4890859" y="2446375"/>
                  </a:lnTo>
                  <a:lnTo>
                    <a:pt x="4913846" y="2430742"/>
                  </a:lnTo>
                  <a:lnTo>
                    <a:pt x="4940503" y="2391041"/>
                  </a:lnTo>
                  <a:lnTo>
                    <a:pt x="4950231" y="2343099"/>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268" name="Google Shape;268;p34"/>
            <p:cNvPicPr preferRelativeResize="0"/>
            <p:nvPr/>
          </p:nvPicPr>
          <p:blipFill rotWithShape="1">
            <a:blip r:embed="rId21">
              <a:alphaModFix/>
            </a:blip>
            <a:srcRect b="0" l="0" r="0" t="0"/>
            <a:stretch/>
          </p:blipFill>
          <p:spPr>
            <a:xfrm>
              <a:off x="0" y="8717756"/>
              <a:ext cx="4630613" cy="2590801"/>
            </a:xfrm>
            <a:prstGeom prst="rect">
              <a:avLst/>
            </a:prstGeom>
            <a:noFill/>
            <a:ln>
              <a:noFill/>
            </a:ln>
          </p:spPr>
        </p:pic>
        <p:sp>
          <p:nvSpPr>
            <p:cNvPr id="269" name="Google Shape;269;p34"/>
            <p:cNvSpPr/>
            <p:nvPr/>
          </p:nvSpPr>
          <p:spPr>
            <a:xfrm>
              <a:off x="0" y="9177597"/>
              <a:ext cx="5320665" cy="2131059"/>
            </a:xfrm>
            <a:custGeom>
              <a:rect b="b" l="l" r="r" t="t"/>
              <a:pathLst>
                <a:path extrusionOk="0" h="2131059" w="5320665">
                  <a:moveTo>
                    <a:pt x="2526512" y="2130958"/>
                  </a:moveTo>
                  <a:lnTo>
                    <a:pt x="2371572" y="1976031"/>
                  </a:lnTo>
                  <a:lnTo>
                    <a:pt x="633704" y="1976031"/>
                  </a:lnTo>
                  <a:lnTo>
                    <a:pt x="628332" y="1981403"/>
                  </a:lnTo>
                  <a:lnTo>
                    <a:pt x="549008" y="1902155"/>
                  </a:lnTo>
                  <a:lnTo>
                    <a:pt x="496328" y="1849526"/>
                  </a:lnTo>
                  <a:lnTo>
                    <a:pt x="26416" y="1849526"/>
                  </a:lnTo>
                  <a:lnTo>
                    <a:pt x="0" y="1875751"/>
                  </a:lnTo>
                  <a:lnTo>
                    <a:pt x="0" y="1949665"/>
                  </a:lnTo>
                  <a:lnTo>
                    <a:pt x="47167" y="1902155"/>
                  </a:lnTo>
                  <a:lnTo>
                    <a:pt x="474103" y="1902155"/>
                  </a:lnTo>
                  <a:lnTo>
                    <a:pt x="590892" y="2018868"/>
                  </a:lnTo>
                  <a:lnTo>
                    <a:pt x="478878" y="2130958"/>
                  </a:lnTo>
                  <a:lnTo>
                    <a:pt x="554062" y="2130958"/>
                  </a:lnTo>
                  <a:lnTo>
                    <a:pt x="628561" y="2056511"/>
                  </a:lnTo>
                  <a:lnTo>
                    <a:pt x="703072" y="2130958"/>
                  </a:lnTo>
                  <a:lnTo>
                    <a:pt x="778052" y="2130958"/>
                  </a:lnTo>
                  <a:lnTo>
                    <a:pt x="675640" y="2028659"/>
                  </a:lnTo>
                  <a:lnTo>
                    <a:pt x="2349817" y="2028659"/>
                  </a:lnTo>
                  <a:lnTo>
                    <a:pt x="2452128" y="2130958"/>
                  </a:lnTo>
                  <a:lnTo>
                    <a:pt x="2526512" y="2130958"/>
                  </a:lnTo>
                  <a:close/>
                </a:path>
                <a:path extrusionOk="0" h="2131059" w="5320665">
                  <a:moveTo>
                    <a:pt x="4870412" y="2130958"/>
                  </a:moveTo>
                  <a:lnTo>
                    <a:pt x="4869916" y="2103767"/>
                  </a:lnTo>
                  <a:lnTo>
                    <a:pt x="4488472" y="2103767"/>
                  </a:lnTo>
                  <a:lnTo>
                    <a:pt x="4461294" y="2130958"/>
                  </a:lnTo>
                  <a:lnTo>
                    <a:pt x="4870412" y="2130958"/>
                  </a:lnTo>
                  <a:close/>
                </a:path>
                <a:path extrusionOk="0" h="2131059" w="5320665">
                  <a:moveTo>
                    <a:pt x="4914404" y="1803831"/>
                  </a:moveTo>
                  <a:lnTo>
                    <a:pt x="4910175" y="1783334"/>
                  </a:lnTo>
                  <a:lnTo>
                    <a:pt x="4898707" y="1766430"/>
                  </a:lnTo>
                  <a:lnTo>
                    <a:pt x="4881867" y="1754949"/>
                  </a:lnTo>
                  <a:lnTo>
                    <a:pt x="4861522" y="1750707"/>
                  </a:lnTo>
                  <a:lnTo>
                    <a:pt x="4840541" y="1754936"/>
                  </a:lnTo>
                  <a:lnTo>
                    <a:pt x="4823777" y="1766366"/>
                  </a:lnTo>
                  <a:lnTo>
                    <a:pt x="4812677" y="1783130"/>
                  </a:lnTo>
                  <a:lnTo>
                    <a:pt x="4811103" y="1790979"/>
                  </a:lnTo>
                  <a:lnTo>
                    <a:pt x="4282376" y="1790979"/>
                  </a:lnTo>
                  <a:lnTo>
                    <a:pt x="3942219" y="2130958"/>
                  </a:lnTo>
                  <a:lnTo>
                    <a:pt x="3979761" y="2130958"/>
                  </a:lnTo>
                  <a:lnTo>
                    <a:pt x="4292752" y="1817179"/>
                  </a:lnTo>
                  <a:lnTo>
                    <a:pt x="4811280" y="1817179"/>
                  </a:lnTo>
                  <a:lnTo>
                    <a:pt x="4812665" y="1824367"/>
                  </a:lnTo>
                  <a:lnTo>
                    <a:pt x="4823650" y="1841474"/>
                  </a:lnTo>
                  <a:lnTo>
                    <a:pt x="4840109" y="1852980"/>
                  </a:lnTo>
                  <a:lnTo>
                    <a:pt x="4860518" y="1857184"/>
                  </a:lnTo>
                  <a:lnTo>
                    <a:pt x="4881448" y="1852980"/>
                  </a:lnTo>
                  <a:lnTo>
                    <a:pt x="4898580" y="1841538"/>
                  </a:lnTo>
                  <a:lnTo>
                    <a:pt x="4910163" y="1824570"/>
                  </a:lnTo>
                  <a:lnTo>
                    <a:pt x="4914404" y="1803831"/>
                  </a:lnTo>
                  <a:close/>
                </a:path>
                <a:path extrusionOk="0" h="2131059" w="5320665">
                  <a:moveTo>
                    <a:pt x="5320068" y="1160945"/>
                  </a:moveTo>
                  <a:lnTo>
                    <a:pt x="5301793" y="1141653"/>
                  </a:lnTo>
                  <a:lnTo>
                    <a:pt x="5058664" y="1384312"/>
                  </a:lnTo>
                  <a:lnTo>
                    <a:pt x="3428517" y="1384312"/>
                  </a:lnTo>
                  <a:lnTo>
                    <a:pt x="3191179" y="1146873"/>
                  </a:lnTo>
                  <a:lnTo>
                    <a:pt x="3864356" y="1146873"/>
                  </a:lnTo>
                  <a:lnTo>
                    <a:pt x="3864356" y="1120686"/>
                  </a:lnTo>
                  <a:lnTo>
                    <a:pt x="3164509" y="1120203"/>
                  </a:lnTo>
                  <a:lnTo>
                    <a:pt x="2220861" y="176123"/>
                  </a:lnTo>
                  <a:lnTo>
                    <a:pt x="1294384" y="176898"/>
                  </a:lnTo>
                  <a:lnTo>
                    <a:pt x="1117955" y="495"/>
                  </a:lnTo>
                  <a:lnTo>
                    <a:pt x="0" y="0"/>
                  </a:lnTo>
                  <a:lnTo>
                    <a:pt x="0" y="26212"/>
                  </a:lnTo>
                  <a:lnTo>
                    <a:pt x="1107579" y="26212"/>
                  </a:lnTo>
                  <a:lnTo>
                    <a:pt x="1283487" y="202590"/>
                  </a:lnTo>
                  <a:lnTo>
                    <a:pt x="2209495" y="202590"/>
                  </a:lnTo>
                  <a:lnTo>
                    <a:pt x="3127248" y="1120178"/>
                  </a:lnTo>
                  <a:lnTo>
                    <a:pt x="2464968" y="1119708"/>
                  </a:lnTo>
                  <a:lnTo>
                    <a:pt x="2305685" y="1279067"/>
                  </a:lnTo>
                  <a:lnTo>
                    <a:pt x="1673364" y="1279067"/>
                  </a:lnTo>
                  <a:lnTo>
                    <a:pt x="1099680" y="706107"/>
                  </a:lnTo>
                  <a:lnTo>
                    <a:pt x="0" y="706107"/>
                  </a:lnTo>
                  <a:lnTo>
                    <a:pt x="0" y="732320"/>
                  </a:lnTo>
                  <a:lnTo>
                    <a:pt x="1089799" y="732320"/>
                  </a:lnTo>
                  <a:lnTo>
                    <a:pt x="1662988" y="1305242"/>
                  </a:lnTo>
                  <a:lnTo>
                    <a:pt x="2279523" y="1305242"/>
                  </a:lnTo>
                  <a:lnTo>
                    <a:pt x="1953056" y="1631886"/>
                  </a:lnTo>
                  <a:lnTo>
                    <a:pt x="119316" y="1631886"/>
                  </a:lnTo>
                  <a:lnTo>
                    <a:pt x="0" y="1751355"/>
                  </a:lnTo>
                  <a:lnTo>
                    <a:pt x="0" y="1789709"/>
                  </a:lnTo>
                  <a:lnTo>
                    <a:pt x="131191" y="1658797"/>
                  </a:lnTo>
                  <a:lnTo>
                    <a:pt x="1965413" y="1658797"/>
                  </a:lnTo>
                  <a:lnTo>
                    <a:pt x="2318270" y="1305242"/>
                  </a:lnTo>
                  <a:lnTo>
                    <a:pt x="2695244" y="1305242"/>
                  </a:lnTo>
                  <a:lnTo>
                    <a:pt x="3100921" y="1711426"/>
                  </a:lnTo>
                  <a:lnTo>
                    <a:pt x="3460902" y="1711426"/>
                  </a:lnTo>
                  <a:lnTo>
                    <a:pt x="3463340" y="1723605"/>
                  </a:lnTo>
                  <a:lnTo>
                    <a:pt x="3474745" y="1740738"/>
                  </a:lnTo>
                  <a:lnTo>
                    <a:pt x="3491712" y="1752358"/>
                  </a:lnTo>
                  <a:lnTo>
                    <a:pt x="3512553" y="1756638"/>
                  </a:lnTo>
                  <a:lnTo>
                    <a:pt x="3532898" y="1751825"/>
                  </a:lnTo>
                  <a:lnTo>
                    <a:pt x="3549294" y="1740217"/>
                  </a:lnTo>
                  <a:lnTo>
                    <a:pt x="3560419" y="1723224"/>
                  </a:lnTo>
                  <a:lnTo>
                    <a:pt x="3564928" y="1702295"/>
                  </a:lnTo>
                  <a:lnTo>
                    <a:pt x="3560343" y="1681759"/>
                  </a:lnTo>
                  <a:lnTo>
                    <a:pt x="3549091" y="1665033"/>
                  </a:lnTo>
                  <a:lnTo>
                    <a:pt x="3532670" y="1653781"/>
                  </a:lnTo>
                  <a:lnTo>
                    <a:pt x="3512553" y="1649653"/>
                  </a:lnTo>
                  <a:lnTo>
                    <a:pt x="3492106" y="1653654"/>
                  </a:lnTo>
                  <a:lnTo>
                    <a:pt x="3475101" y="1664728"/>
                  </a:lnTo>
                  <a:lnTo>
                    <a:pt x="3463480" y="1681556"/>
                  </a:lnTo>
                  <a:lnTo>
                    <a:pt x="3462718" y="1685251"/>
                  </a:lnTo>
                  <a:lnTo>
                    <a:pt x="3111296" y="1685251"/>
                  </a:lnTo>
                  <a:lnTo>
                    <a:pt x="2705620" y="1279067"/>
                  </a:lnTo>
                  <a:lnTo>
                    <a:pt x="2344394" y="1279067"/>
                  </a:lnTo>
                  <a:lnTo>
                    <a:pt x="2476335" y="1146873"/>
                  </a:lnTo>
                  <a:lnTo>
                    <a:pt x="3153956" y="1146873"/>
                  </a:lnTo>
                  <a:lnTo>
                    <a:pt x="3418636" y="1411490"/>
                  </a:lnTo>
                  <a:lnTo>
                    <a:pt x="5070043" y="1411490"/>
                  </a:lnTo>
                  <a:lnTo>
                    <a:pt x="5320068" y="1160945"/>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270" name="Google Shape;270;p34"/>
            <p:cNvPicPr preferRelativeResize="0"/>
            <p:nvPr/>
          </p:nvPicPr>
          <p:blipFill rotWithShape="1">
            <a:blip r:embed="rId22">
              <a:alphaModFix/>
            </a:blip>
            <a:srcRect b="0" l="0" r="0" t="0"/>
            <a:stretch/>
          </p:blipFill>
          <p:spPr>
            <a:xfrm>
              <a:off x="3361825" y="10510028"/>
              <a:ext cx="105755" cy="105724"/>
            </a:xfrm>
            <a:prstGeom prst="rect">
              <a:avLst/>
            </a:prstGeom>
            <a:noFill/>
            <a:ln>
              <a:noFill/>
            </a:ln>
          </p:spPr>
        </p:pic>
        <p:pic>
          <p:nvPicPr>
            <p:cNvPr id="271" name="Google Shape;271;p34"/>
            <p:cNvPicPr preferRelativeResize="0"/>
            <p:nvPr/>
          </p:nvPicPr>
          <p:blipFill rotWithShape="1">
            <a:blip r:embed="rId23">
              <a:alphaModFix/>
            </a:blip>
            <a:srcRect b="0" l="0" r="0" t="0"/>
            <a:stretch/>
          </p:blipFill>
          <p:spPr>
            <a:xfrm>
              <a:off x="1066576" y="10973264"/>
              <a:ext cx="105253" cy="105494"/>
            </a:xfrm>
            <a:prstGeom prst="rect">
              <a:avLst/>
            </a:prstGeom>
            <a:noFill/>
            <a:ln>
              <a:noFill/>
            </a:ln>
          </p:spPr>
        </p:pic>
        <p:pic>
          <p:nvPicPr>
            <p:cNvPr id="272" name="Google Shape;272;p34"/>
            <p:cNvPicPr preferRelativeResize="0"/>
            <p:nvPr/>
          </p:nvPicPr>
          <p:blipFill rotWithShape="1">
            <a:blip r:embed="rId24">
              <a:alphaModFix/>
            </a:blip>
            <a:srcRect b="0" l="0" r="0" t="0"/>
            <a:stretch/>
          </p:blipFill>
          <p:spPr>
            <a:xfrm>
              <a:off x="1609138" y="10419081"/>
              <a:ext cx="105242" cy="106248"/>
            </a:xfrm>
            <a:prstGeom prst="rect">
              <a:avLst/>
            </a:prstGeom>
            <a:noFill/>
            <a:ln>
              <a:noFill/>
            </a:ln>
          </p:spPr>
        </p:pic>
        <p:sp>
          <p:nvSpPr>
            <p:cNvPr id="273" name="Google Shape;273;p34"/>
            <p:cNvSpPr/>
            <p:nvPr/>
          </p:nvSpPr>
          <p:spPr>
            <a:xfrm>
              <a:off x="1041379" y="9856529"/>
              <a:ext cx="107315" cy="106679"/>
            </a:xfrm>
            <a:custGeom>
              <a:rect b="b" l="l" r="r" t="t"/>
              <a:pathLst>
                <a:path extrusionOk="0" h="106679" w="107315">
                  <a:moveTo>
                    <a:pt x="53862" y="0"/>
                  </a:moveTo>
                  <a:lnTo>
                    <a:pt x="33288" y="4100"/>
                  </a:lnTo>
                  <a:lnTo>
                    <a:pt x="16372" y="15381"/>
                  </a:lnTo>
                  <a:lnTo>
                    <a:pt x="4736" y="32317"/>
                  </a:lnTo>
                  <a:lnTo>
                    <a:pt x="0" y="53380"/>
                  </a:lnTo>
                  <a:lnTo>
                    <a:pt x="4728" y="73863"/>
                  </a:lnTo>
                  <a:lnTo>
                    <a:pt x="16309" y="90757"/>
                  </a:lnTo>
                  <a:lnTo>
                    <a:pt x="33076" y="102235"/>
                  </a:lnTo>
                  <a:lnTo>
                    <a:pt x="53359" y="106467"/>
                  </a:lnTo>
                  <a:lnTo>
                    <a:pt x="73995" y="102372"/>
                  </a:lnTo>
                  <a:lnTo>
                    <a:pt x="90971" y="91122"/>
                  </a:lnTo>
                  <a:lnTo>
                    <a:pt x="102481" y="74273"/>
                  </a:lnTo>
                  <a:lnTo>
                    <a:pt x="106719" y="53380"/>
                  </a:lnTo>
                  <a:lnTo>
                    <a:pt x="102489" y="32719"/>
                  </a:lnTo>
                  <a:lnTo>
                    <a:pt x="91033" y="15739"/>
                  </a:lnTo>
                  <a:lnTo>
                    <a:pt x="74207" y="4234"/>
                  </a:lnTo>
                  <a:lnTo>
                    <a:pt x="53862"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274" name="Google Shape;274;p34"/>
            <p:cNvPicPr preferRelativeResize="0"/>
            <p:nvPr/>
          </p:nvPicPr>
          <p:blipFill rotWithShape="1">
            <a:blip r:embed="rId25">
              <a:alphaModFix/>
            </a:blip>
            <a:srcRect b="0" l="0" r="0" t="0"/>
            <a:stretch/>
          </p:blipFill>
          <p:spPr>
            <a:xfrm>
              <a:off x="5271138" y="10271089"/>
              <a:ext cx="106269" cy="106499"/>
            </a:xfrm>
            <a:prstGeom prst="rect">
              <a:avLst/>
            </a:prstGeom>
            <a:noFill/>
            <a:ln>
              <a:noFill/>
            </a:ln>
          </p:spPr>
        </p:pic>
        <p:sp>
          <p:nvSpPr>
            <p:cNvPr id="275" name="Google Shape;275;p34"/>
            <p:cNvSpPr/>
            <p:nvPr/>
          </p:nvSpPr>
          <p:spPr>
            <a:xfrm>
              <a:off x="159842" y="10261999"/>
              <a:ext cx="3748404" cy="349250"/>
            </a:xfrm>
            <a:custGeom>
              <a:rect b="b" l="l" r="r" t="t"/>
              <a:pathLst>
                <a:path extrusionOk="0" h="349250" w="3748404">
                  <a:moveTo>
                    <a:pt x="106248" y="296443"/>
                  </a:moveTo>
                  <a:lnTo>
                    <a:pt x="102006" y="275666"/>
                  </a:lnTo>
                  <a:lnTo>
                    <a:pt x="90551" y="258800"/>
                  </a:lnTo>
                  <a:lnTo>
                    <a:pt x="73710" y="247357"/>
                  </a:lnTo>
                  <a:lnTo>
                    <a:pt x="53352" y="242824"/>
                  </a:lnTo>
                  <a:lnTo>
                    <a:pt x="32512" y="247142"/>
                  </a:lnTo>
                  <a:lnTo>
                    <a:pt x="15557" y="258800"/>
                  </a:lnTo>
                  <a:lnTo>
                    <a:pt x="4165" y="275869"/>
                  </a:lnTo>
                  <a:lnTo>
                    <a:pt x="0" y="296443"/>
                  </a:lnTo>
                  <a:lnTo>
                    <a:pt x="4165" y="316445"/>
                  </a:lnTo>
                  <a:lnTo>
                    <a:pt x="15557" y="333235"/>
                  </a:lnTo>
                  <a:lnTo>
                    <a:pt x="32512" y="344779"/>
                  </a:lnTo>
                  <a:lnTo>
                    <a:pt x="53352" y="349072"/>
                  </a:lnTo>
                  <a:lnTo>
                    <a:pt x="73710" y="344779"/>
                  </a:lnTo>
                  <a:lnTo>
                    <a:pt x="90551" y="333235"/>
                  </a:lnTo>
                  <a:lnTo>
                    <a:pt x="102006" y="316445"/>
                  </a:lnTo>
                  <a:lnTo>
                    <a:pt x="106248" y="296443"/>
                  </a:lnTo>
                  <a:close/>
                </a:path>
                <a:path extrusionOk="0" h="349250" w="3748404">
                  <a:moveTo>
                    <a:pt x="3747986" y="53314"/>
                  </a:moveTo>
                  <a:lnTo>
                    <a:pt x="3743985" y="32689"/>
                  </a:lnTo>
                  <a:lnTo>
                    <a:pt x="3732987" y="15722"/>
                  </a:lnTo>
                  <a:lnTo>
                    <a:pt x="3716528" y="4229"/>
                  </a:lnTo>
                  <a:lnTo>
                    <a:pt x="3696131" y="0"/>
                  </a:lnTo>
                  <a:lnTo>
                    <a:pt x="3675215" y="4737"/>
                  </a:lnTo>
                  <a:lnTo>
                    <a:pt x="3658133" y="16179"/>
                  </a:lnTo>
                  <a:lnTo>
                    <a:pt x="3646703" y="32854"/>
                  </a:lnTo>
                  <a:lnTo>
                    <a:pt x="3642741" y="53314"/>
                  </a:lnTo>
                  <a:lnTo>
                    <a:pt x="3646919" y="74231"/>
                  </a:lnTo>
                  <a:lnTo>
                    <a:pt x="3658324" y="91084"/>
                  </a:lnTo>
                  <a:lnTo>
                    <a:pt x="3675278" y="102336"/>
                  </a:lnTo>
                  <a:lnTo>
                    <a:pt x="3696131" y="106438"/>
                  </a:lnTo>
                  <a:lnTo>
                    <a:pt x="3716667" y="102336"/>
                  </a:lnTo>
                  <a:lnTo>
                    <a:pt x="3733381" y="91084"/>
                  </a:lnTo>
                  <a:lnTo>
                    <a:pt x="3744417" y="74231"/>
                  </a:lnTo>
                  <a:lnTo>
                    <a:pt x="3747986" y="53314"/>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276" name="Google Shape;276;p34"/>
            <p:cNvPicPr preferRelativeResize="0"/>
            <p:nvPr/>
          </p:nvPicPr>
          <p:blipFill rotWithShape="1">
            <a:blip r:embed="rId26">
              <a:alphaModFix/>
            </a:blip>
            <a:srcRect b="0" l="0" r="0" t="0"/>
            <a:stretch/>
          </p:blipFill>
          <p:spPr>
            <a:xfrm>
              <a:off x="1907096" y="10768945"/>
              <a:ext cx="104761" cy="106719"/>
            </a:xfrm>
            <a:prstGeom prst="rect">
              <a:avLst/>
            </a:prstGeom>
            <a:noFill/>
            <a:ln>
              <a:noFill/>
            </a:ln>
          </p:spPr>
        </p:pic>
        <p:pic>
          <p:nvPicPr>
            <p:cNvPr id="277" name="Google Shape;277;p34"/>
            <p:cNvPicPr preferRelativeResize="0"/>
            <p:nvPr/>
          </p:nvPicPr>
          <p:blipFill rotWithShape="1">
            <a:blip r:embed="rId27">
              <a:alphaModFix/>
            </a:blip>
            <a:srcRect b="0" l="0" r="0" t="0"/>
            <a:stretch/>
          </p:blipFill>
          <p:spPr>
            <a:xfrm>
              <a:off x="4803702" y="11228722"/>
              <a:ext cx="150738" cy="79833"/>
            </a:xfrm>
            <a:prstGeom prst="rect">
              <a:avLst/>
            </a:prstGeom>
            <a:noFill/>
            <a:ln>
              <a:noFill/>
            </a:ln>
          </p:spPr>
        </p:pic>
        <p:sp>
          <p:nvSpPr>
            <p:cNvPr id="278" name="Google Shape;278;p34"/>
            <p:cNvSpPr/>
            <p:nvPr/>
          </p:nvSpPr>
          <p:spPr>
            <a:xfrm>
              <a:off x="91643" y="9779463"/>
              <a:ext cx="4950460" cy="1529715"/>
            </a:xfrm>
            <a:custGeom>
              <a:rect b="b" l="l" r="r" t="t"/>
              <a:pathLst>
                <a:path extrusionOk="0" h="1529715" w="4950460">
                  <a:moveTo>
                    <a:pt x="250024" y="782447"/>
                  </a:moveTo>
                  <a:lnTo>
                    <a:pt x="239737" y="734669"/>
                  </a:lnTo>
                  <a:lnTo>
                    <a:pt x="228295" y="717867"/>
                  </a:lnTo>
                  <a:lnTo>
                    <a:pt x="228295" y="782447"/>
                  </a:lnTo>
                  <a:lnTo>
                    <a:pt x="220306" y="822350"/>
                  </a:lnTo>
                  <a:lnTo>
                    <a:pt x="220205" y="822858"/>
                  </a:lnTo>
                  <a:lnTo>
                    <a:pt x="198081" y="855662"/>
                  </a:lnTo>
                  <a:lnTo>
                    <a:pt x="165125" y="877671"/>
                  </a:lnTo>
                  <a:lnTo>
                    <a:pt x="124510" y="885723"/>
                  </a:lnTo>
                  <a:lnTo>
                    <a:pt x="84620" y="877506"/>
                  </a:lnTo>
                  <a:lnTo>
                    <a:pt x="51752" y="855205"/>
                  </a:lnTo>
                  <a:lnTo>
                    <a:pt x="29451" y="822350"/>
                  </a:lnTo>
                  <a:lnTo>
                    <a:pt x="21234" y="782447"/>
                  </a:lnTo>
                  <a:lnTo>
                    <a:pt x="29464" y="742302"/>
                  </a:lnTo>
                  <a:lnTo>
                    <a:pt x="51816" y="709587"/>
                  </a:lnTo>
                  <a:lnTo>
                    <a:pt x="84823" y="687489"/>
                  </a:lnTo>
                  <a:lnTo>
                    <a:pt x="125018" y="679170"/>
                  </a:lnTo>
                  <a:lnTo>
                    <a:pt x="165125" y="687489"/>
                  </a:lnTo>
                  <a:lnTo>
                    <a:pt x="197967" y="709587"/>
                  </a:lnTo>
                  <a:lnTo>
                    <a:pt x="220141" y="742302"/>
                  </a:lnTo>
                  <a:lnTo>
                    <a:pt x="228295" y="782447"/>
                  </a:lnTo>
                  <a:lnTo>
                    <a:pt x="228295" y="717867"/>
                  </a:lnTo>
                  <a:lnTo>
                    <a:pt x="212915" y="695261"/>
                  </a:lnTo>
                  <a:lnTo>
                    <a:pt x="189318" y="679170"/>
                  </a:lnTo>
                  <a:lnTo>
                    <a:pt x="173393" y="668299"/>
                  </a:lnTo>
                  <a:lnTo>
                    <a:pt x="125018" y="657898"/>
                  </a:lnTo>
                  <a:lnTo>
                    <a:pt x="76098" y="667791"/>
                  </a:lnTo>
                  <a:lnTo>
                    <a:pt x="36385" y="694804"/>
                  </a:lnTo>
                  <a:lnTo>
                    <a:pt x="9728" y="734504"/>
                  </a:lnTo>
                  <a:lnTo>
                    <a:pt x="0" y="782447"/>
                  </a:lnTo>
                  <a:lnTo>
                    <a:pt x="9728" y="830961"/>
                  </a:lnTo>
                  <a:lnTo>
                    <a:pt x="36385" y="870712"/>
                  </a:lnTo>
                  <a:lnTo>
                    <a:pt x="76098" y="897585"/>
                  </a:lnTo>
                  <a:lnTo>
                    <a:pt x="125018" y="907465"/>
                  </a:lnTo>
                  <a:lnTo>
                    <a:pt x="173532" y="897763"/>
                  </a:lnTo>
                  <a:lnTo>
                    <a:pt x="191541" y="885723"/>
                  </a:lnTo>
                  <a:lnTo>
                    <a:pt x="213283" y="871169"/>
                  </a:lnTo>
                  <a:lnTo>
                    <a:pt x="240157" y="831469"/>
                  </a:lnTo>
                  <a:lnTo>
                    <a:pt x="250024" y="782447"/>
                  </a:lnTo>
                  <a:close/>
                </a:path>
                <a:path extrusionOk="0" h="1529715" w="4950460">
                  <a:moveTo>
                    <a:pt x="1134046" y="123774"/>
                  </a:moveTo>
                  <a:lnTo>
                    <a:pt x="1124331" y="75984"/>
                  </a:lnTo>
                  <a:lnTo>
                    <a:pt x="1124242" y="75552"/>
                  </a:lnTo>
                  <a:lnTo>
                    <a:pt x="1111808" y="57162"/>
                  </a:lnTo>
                  <a:lnTo>
                    <a:pt x="1111808" y="123774"/>
                  </a:lnTo>
                  <a:lnTo>
                    <a:pt x="1104226" y="163969"/>
                  </a:lnTo>
                  <a:lnTo>
                    <a:pt x="1082281" y="196519"/>
                  </a:lnTo>
                  <a:lnTo>
                    <a:pt x="1049401" y="218313"/>
                  </a:lnTo>
                  <a:lnTo>
                    <a:pt x="1009027" y="226275"/>
                  </a:lnTo>
                  <a:lnTo>
                    <a:pt x="969124" y="218960"/>
                  </a:lnTo>
                  <a:lnTo>
                    <a:pt x="936256" y="197218"/>
                  </a:lnTo>
                  <a:lnTo>
                    <a:pt x="913968" y="164680"/>
                  </a:lnTo>
                  <a:lnTo>
                    <a:pt x="905751" y="124980"/>
                  </a:lnTo>
                  <a:lnTo>
                    <a:pt x="913968" y="84620"/>
                  </a:lnTo>
                  <a:lnTo>
                    <a:pt x="936256" y="51460"/>
                  </a:lnTo>
                  <a:lnTo>
                    <a:pt x="969124" y="29006"/>
                  </a:lnTo>
                  <a:lnTo>
                    <a:pt x="1009027" y="20751"/>
                  </a:lnTo>
                  <a:lnTo>
                    <a:pt x="1049286" y="29006"/>
                  </a:lnTo>
                  <a:lnTo>
                    <a:pt x="1081913" y="51308"/>
                  </a:lnTo>
                  <a:lnTo>
                    <a:pt x="1103807" y="84112"/>
                  </a:lnTo>
                  <a:lnTo>
                    <a:pt x="1111808" y="123774"/>
                  </a:lnTo>
                  <a:lnTo>
                    <a:pt x="1111808" y="57162"/>
                  </a:lnTo>
                  <a:lnTo>
                    <a:pt x="1097534" y="36029"/>
                  </a:lnTo>
                  <a:lnTo>
                    <a:pt x="1074801" y="20751"/>
                  </a:lnTo>
                  <a:lnTo>
                    <a:pt x="1057948" y="9436"/>
                  </a:lnTo>
                  <a:lnTo>
                    <a:pt x="1009510" y="0"/>
                  </a:lnTo>
                  <a:lnTo>
                    <a:pt x="961021" y="9855"/>
                  </a:lnTo>
                  <a:lnTo>
                    <a:pt x="921372" y="36588"/>
                  </a:lnTo>
                  <a:lnTo>
                    <a:pt x="894791" y="75984"/>
                  </a:lnTo>
                  <a:lnTo>
                    <a:pt x="885482" y="123774"/>
                  </a:lnTo>
                  <a:lnTo>
                    <a:pt x="895210" y="172313"/>
                  </a:lnTo>
                  <a:lnTo>
                    <a:pt x="921740" y="212140"/>
                  </a:lnTo>
                  <a:lnTo>
                    <a:pt x="961161" y="239090"/>
                  </a:lnTo>
                  <a:lnTo>
                    <a:pt x="1009510" y="249008"/>
                  </a:lnTo>
                  <a:lnTo>
                    <a:pt x="1057948" y="239090"/>
                  </a:lnTo>
                  <a:lnTo>
                    <a:pt x="1076782" y="226275"/>
                  </a:lnTo>
                  <a:lnTo>
                    <a:pt x="1097534" y="212140"/>
                  </a:lnTo>
                  <a:lnTo>
                    <a:pt x="1124242" y="172313"/>
                  </a:lnTo>
                  <a:lnTo>
                    <a:pt x="1134046" y="123774"/>
                  </a:lnTo>
                  <a:close/>
                </a:path>
                <a:path extrusionOk="0" h="1529715" w="4950460">
                  <a:moveTo>
                    <a:pt x="3552812" y="1097203"/>
                  </a:moveTo>
                  <a:lnTo>
                    <a:pt x="3543604" y="1048727"/>
                  </a:lnTo>
                  <a:lnTo>
                    <a:pt x="3543516" y="1048308"/>
                  </a:lnTo>
                  <a:lnTo>
                    <a:pt x="3531578" y="1030389"/>
                  </a:lnTo>
                  <a:lnTo>
                    <a:pt x="3531578" y="1097203"/>
                  </a:lnTo>
                  <a:lnTo>
                    <a:pt x="3523500" y="1137589"/>
                  </a:lnTo>
                  <a:lnTo>
                    <a:pt x="3501504" y="1170305"/>
                  </a:lnTo>
                  <a:lnTo>
                    <a:pt x="3468840" y="1192225"/>
                  </a:lnTo>
                  <a:lnTo>
                    <a:pt x="3428809" y="1200226"/>
                  </a:lnTo>
                  <a:lnTo>
                    <a:pt x="3388614" y="1192225"/>
                  </a:lnTo>
                  <a:lnTo>
                    <a:pt x="3355606" y="1170305"/>
                  </a:lnTo>
                  <a:lnTo>
                    <a:pt x="3333242" y="1137589"/>
                  </a:lnTo>
                  <a:lnTo>
                    <a:pt x="3325012" y="1097203"/>
                  </a:lnTo>
                  <a:lnTo>
                    <a:pt x="3333242" y="1056970"/>
                  </a:lnTo>
                  <a:lnTo>
                    <a:pt x="3355606" y="1024318"/>
                  </a:lnTo>
                  <a:lnTo>
                    <a:pt x="3388614" y="1002423"/>
                  </a:lnTo>
                  <a:lnTo>
                    <a:pt x="3428809" y="994422"/>
                  </a:lnTo>
                  <a:lnTo>
                    <a:pt x="3469309" y="1002423"/>
                  </a:lnTo>
                  <a:lnTo>
                    <a:pt x="3502050" y="1024318"/>
                  </a:lnTo>
                  <a:lnTo>
                    <a:pt x="3523856" y="1056970"/>
                  </a:lnTo>
                  <a:lnTo>
                    <a:pt x="3531578" y="1097203"/>
                  </a:lnTo>
                  <a:lnTo>
                    <a:pt x="3531578" y="1030389"/>
                  </a:lnTo>
                  <a:lnTo>
                    <a:pt x="3516947" y="1008418"/>
                  </a:lnTo>
                  <a:lnTo>
                    <a:pt x="3496297" y="994422"/>
                  </a:lnTo>
                  <a:lnTo>
                    <a:pt x="3477298" y="981544"/>
                  </a:lnTo>
                  <a:lnTo>
                    <a:pt x="3428809" y="971689"/>
                  </a:lnTo>
                  <a:lnTo>
                    <a:pt x="3380486" y="981684"/>
                  </a:lnTo>
                  <a:lnTo>
                    <a:pt x="3341128" y="1008786"/>
                  </a:lnTo>
                  <a:lnTo>
                    <a:pt x="3314484" y="1048727"/>
                  </a:lnTo>
                  <a:lnTo>
                    <a:pt x="3304286" y="1097203"/>
                  </a:lnTo>
                  <a:lnTo>
                    <a:pt x="3314547" y="1145019"/>
                  </a:lnTo>
                  <a:lnTo>
                    <a:pt x="3341319" y="1184541"/>
                  </a:lnTo>
                  <a:lnTo>
                    <a:pt x="3380702" y="1211643"/>
                  </a:lnTo>
                  <a:lnTo>
                    <a:pt x="3428809" y="1222222"/>
                  </a:lnTo>
                  <a:lnTo>
                    <a:pt x="3477158" y="1212354"/>
                  </a:lnTo>
                  <a:lnTo>
                    <a:pt x="3494938" y="1200226"/>
                  </a:lnTo>
                  <a:lnTo>
                    <a:pt x="3516566" y="1185481"/>
                  </a:lnTo>
                  <a:lnTo>
                    <a:pt x="3543096" y="1145717"/>
                  </a:lnTo>
                  <a:lnTo>
                    <a:pt x="3552812" y="1097203"/>
                  </a:lnTo>
                  <a:close/>
                </a:path>
                <a:path extrusionOk="0" h="1529715" w="4950460">
                  <a:moveTo>
                    <a:pt x="3898722" y="536359"/>
                  </a:moveTo>
                  <a:lnTo>
                    <a:pt x="3888854" y="488149"/>
                  </a:lnTo>
                  <a:lnTo>
                    <a:pt x="3876967" y="470509"/>
                  </a:lnTo>
                  <a:lnTo>
                    <a:pt x="3876967" y="536359"/>
                  </a:lnTo>
                  <a:lnTo>
                    <a:pt x="3868902" y="576795"/>
                  </a:lnTo>
                  <a:lnTo>
                    <a:pt x="3846893" y="609866"/>
                  </a:lnTo>
                  <a:lnTo>
                    <a:pt x="3814229" y="632193"/>
                  </a:lnTo>
                  <a:lnTo>
                    <a:pt x="3774198" y="640384"/>
                  </a:lnTo>
                  <a:lnTo>
                    <a:pt x="3733584" y="631875"/>
                  </a:lnTo>
                  <a:lnTo>
                    <a:pt x="3700615" y="609587"/>
                  </a:lnTo>
                  <a:lnTo>
                    <a:pt x="3678555" y="576795"/>
                  </a:lnTo>
                  <a:lnTo>
                    <a:pt x="3670401" y="536359"/>
                  </a:lnTo>
                  <a:lnTo>
                    <a:pt x="3678491" y="496709"/>
                  </a:lnTo>
                  <a:lnTo>
                    <a:pt x="3700615" y="463918"/>
                  </a:lnTo>
                  <a:lnTo>
                    <a:pt x="3733584" y="441579"/>
                  </a:lnTo>
                  <a:lnTo>
                    <a:pt x="3774198" y="433336"/>
                  </a:lnTo>
                  <a:lnTo>
                    <a:pt x="3813797" y="441579"/>
                  </a:lnTo>
                  <a:lnTo>
                    <a:pt x="3846512" y="463918"/>
                  </a:lnTo>
                  <a:lnTo>
                    <a:pt x="3868750" y="496709"/>
                  </a:lnTo>
                  <a:lnTo>
                    <a:pt x="3876967" y="536359"/>
                  </a:lnTo>
                  <a:lnTo>
                    <a:pt x="3876967" y="470509"/>
                  </a:lnTo>
                  <a:lnTo>
                    <a:pt x="3862044" y="448360"/>
                  </a:lnTo>
                  <a:lnTo>
                    <a:pt x="3840061" y="433336"/>
                  </a:lnTo>
                  <a:lnTo>
                    <a:pt x="3822433" y="421297"/>
                  </a:lnTo>
                  <a:lnTo>
                    <a:pt x="3774198" y="411314"/>
                  </a:lnTo>
                  <a:lnTo>
                    <a:pt x="3725405" y="421297"/>
                  </a:lnTo>
                  <a:lnTo>
                    <a:pt x="3685514" y="448360"/>
                  </a:lnTo>
                  <a:lnTo>
                    <a:pt x="3658590" y="488149"/>
                  </a:lnTo>
                  <a:lnTo>
                    <a:pt x="3648710" y="536359"/>
                  </a:lnTo>
                  <a:lnTo>
                    <a:pt x="3658451" y="584847"/>
                  </a:lnTo>
                  <a:lnTo>
                    <a:pt x="3685133" y="624522"/>
                  </a:lnTo>
                  <a:lnTo>
                    <a:pt x="3724973" y="651306"/>
                  </a:lnTo>
                  <a:lnTo>
                    <a:pt x="3774198" y="661136"/>
                  </a:lnTo>
                  <a:lnTo>
                    <a:pt x="3822001" y="651306"/>
                  </a:lnTo>
                  <a:lnTo>
                    <a:pt x="3838156" y="640384"/>
                  </a:lnTo>
                  <a:lnTo>
                    <a:pt x="3861651" y="624522"/>
                  </a:lnTo>
                  <a:lnTo>
                    <a:pt x="3888714" y="584847"/>
                  </a:lnTo>
                  <a:lnTo>
                    <a:pt x="3898722" y="536359"/>
                  </a:lnTo>
                  <a:close/>
                </a:path>
                <a:path extrusionOk="0" h="1529715" w="4950460">
                  <a:moveTo>
                    <a:pt x="4870691" y="1195793"/>
                  </a:moveTo>
                  <a:lnTo>
                    <a:pt x="4862284" y="1154544"/>
                  </a:lnTo>
                  <a:lnTo>
                    <a:pt x="4852416" y="1139812"/>
                  </a:lnTo>
                  <a:lnTo>
                    <a:pt x="4852416" y="1195793"/>
                  </a:lnTo>
                  <a:lnTo>
                    <a:pt x="4845545" y="1229677"/>
                  </a:lnTo>
                  <a:lnTo>
                    <a:pt x="4826762" y="1257490"/>
                  </a:lnTo>
                  <a:lnTo>
                    <a:pt x="4798707" y="1276388"/>
                  </a:lnTo>
                  <a:lnTo>
                    <a:pt x="4798466" y="1276388"/>
                  </a:lnTo>
                  <a:lnTo>
                    <a:pt x="4764430" y="1283246"/>
                  </a:lnTo>
                  <a:lnTo>
                    <a:pt x="4730407" y="1276388"/>
                  </a:lnTo>
                  <a:lnTo>
                    <a:pt x="4702797" y="1257681"/>
                  </a:lnTo>
                  <a:lnTo>
                    <a:pt x="4684268" y="1229880"/>
                  </a:lnTo>
                  <a:lnTo>
                    <a:pt x="4677499" y="1195793"/>
                  </a:lnTo>
                  <a:lnTo>
                    <a:pt x="4684268" y="1161694"/>
                  </a:lnTo>
                  <a:lnTo>
                    <a:pt x="4702797" y="1133741"/>
                  </a:lnTo>
                  <a:lnTo>
                    <a:pt x="4730407" y="1115009"/>
                  </a:lnTo>
                  <a:lnTo>
                    <a:pt x="4764430" y="1108570"/>
                  </a:lnTo>
                  <a:lnTo>
                    <a:pt x="4798961" y="1115009"/>
                  </a:lnTo>
                  <a:lnTo>
                    <a:pt x="4826762" y="1133741"/>
                  </a:lnTo>
                  <a:lnTo>
                    <a:pt x="4845405" y="1161694"/>
                  </a:lnTo>
                  <a:lnTo>
                    <a:pt x="4852416" y="1195793"/>
                  </a:lnTo>
                  <a:lnTo>
                    <a:pt x="4852416" y="1139812"/>
                  </a:lnTo>
                  <a:lnTo>
                    <a:pt x="4839424" y="1120394"/>
                  </a:lnTo>
                  <a:lnTo>
                    <a:pt x="4822241" y="1108570"/>
                  </a:lnTo>
                  <a:lnTo>
                    <a:pt x="4805642" y="1097140"/>
                  </a:lnTo>
                  <a:lnTo>
                    <a:pt x="4764430" y="1088542"/>
                  </a:lnTo>
                  <a:lnTo>
                    <a:pt x="4723612" y="1097140"/>
                  </a:lnTo>
                  <a:lnTo>
                    <a:pt x="4690135" y="1120394"/>
                  </a:lnTo>
                  <a:lnTo>
                    <a:pt x="4667504" y="1154544"/>
                  </a:lnTo>
                  <a:lnTo>
                    <a:pt x="4659185" y="1195793"/>
                  </a:lnTo>
                  <a:lnTo>
                    <a:pt x="4667021" y="1236916"/>
                  </a:lnTo>
                  <a:lnTo>
                    <a:pt x="4689576" y="1270520"/>
                  </a:lnTo>
                  <a:lnTo>
                    <a:pt x="4723257" y="1293202"/>
                  </a:lnTo>
                  <a:lnTo>
                    <a:pt x="4764430" y="1301521"/>
                  </a:lnTo>
                  <a:lnTo>
                    <a:pt x="4805642" y="1293202"/>
                  </a:lnTo>
                  <a:lnTo>
                    <a:pt x="4820475" y="1283246"/>
                  </a:lnTo>
                  <a:lnTo>
                    <a:pt x="4839424" y="1270520"/>
                  </a:lnTo>
                  <a:lnTo>
                    <a:pt x="4862284" y="1236916"/>
                  </a:lnTo>
                  <a:lnTo>
                    <a:pt x="4870691" y="1195793"/>
                  </a:lnTo>
                  <a:close/>
                </a:path>
                <a:path extrusionOk="0" h="1529715" w="4950460">
                  <a:moveTo>
                    <a:pt x="4950231" y="1516240"/>
                  </a:moveTo>
                  <a:lnTo>
                    <a:pt x="4944707" y="1472018"/>
                  </a:lnTo>
                  <a:lnTo>
                    <a:pt x="4944630" y="1471358"/>
                  </a:lnTo>
                  <a:lnTo>
                    <a:pt x="4927917" y="1431163"/>
                  </a:lnTo>
                  <a:lnTo>
                    <a:pt x="4901755" y="1397203"/>
                  </a:lnTo>
                  <a:lnTo>
                    <a:pt x="4875085" y="1376641"/>
                  </a:lnTo>
                  <a:lnTo>
                    <a:pt x="4867808" y="1371028"/>
                  </a:lnTo>
                  <a:lnTo>
                    <a:pt x="4827727" y="1354188"/>
                  </a:lnTo>
                  <a:lnTo>
                    <a:pt x="4783188" y="1348232"/>
                  </a:lnTo>
                  <a:lnTo>
                    <a:pt x="4738065" y="1354188"/>
                  </a:lnTo>
                  <a:lnTo>
                    <a:pt x="4738509" y="1354188"/>
                  </a:lnTo>
                  <a:lnTo>
                    <a:pt x="4698568" y="1371028"/>
                  </a:lnTo>
                  <a:lnTo>
                    <a:pt x="4664735" y="1397203"/>
                  </a:lnTo>
                  <a:lnTo>
                    <a:pt x="4638573" y="1431163"/>
                  </a:lnTo>
                  <a:lnTo>
                    <a:pt x="4621695" y="1471358"/>
                  </a:lnTo>
                  <a:lnTo>
                    <a:pt x="4615700" y="1516240"/>
                  </a:lnTo>
                  <a:lnTo>
                    <a:pt x="4617453" y="1529092"/>
                  </a:lnTo>
                  <a:lnTo>
                    <a:pt x="4646460" y="1529092"/>
                  </a:lnTo>
                  <a:lnTo>
                    <a:pt x="4644352" y="1516240"/>
                  </a:lnTo>
                  <a:lnTo>
                    <a:pt x="4651489" y="1472018"/>
                  </a:lnTo>
                  <a:lnTo>
                    <a:pt x="4671314" y="1433690"/>
                  </a:lnTo>
                  <a:lnTo>
                    <a:pt x="4701451" y="1403502"/>
                  </a:lnTo>
                  <a:lnTo>
                    <a:pt x="4739525" y="1383741"/>
                  </a:lnTo>
                  <a:lnTo>
                    <a:pt x="4783188" y="1376641"/>
                  </a:lnTo>
                  <a:lnTo>
                    <a:pt x="4827295" y="1383741"/>
                  </a:lnTo>
                  <a:lnTo>
                    <a:pt x="4865560" y="1403502"/>
                  </a:lnTo>
                  <a:lnTo>
                    <a:pt x="4895710" y="1433690"/>
                  </a:lnTo>
                  <a:lnTo>
                    <a:pt x="4915459" y="1472018"/>
                  </a:lnTo>
                  <a:lnTo>
                    <a:pt x="4922545" y="1516240"/>
                  </a:lnTo>
                  <a:lnTo>
                    <a:pt x="4920450" y="1529092"/>
                  </a:lnTo>
                  <a:lnTo>
                    <a:pt x="4948479" y="1529092"/>
                  </a:lnTo>
                  <a:lnTo>
                    <a:pt x="4950231" y="151624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279" name="Google Shape;279;p34"/>
          <p:cNvSpPr txBox="1"/>
          <p:nvPr>
            <p:ph type="title"/>
          </p:nvPr>
        </p:nvSpPr>
        <p:spPr>
          <a:xfrm>
            <a:off x="1488901" y="2295288"/>
            <a:ext cx="6166200" cy="552900"/>
          </a:xfrm>
          <a:prstGeom prst="rect">
            <a:avLst/>
          </a:prstGeom>
          <a:noFill/>
          <a:ln>
            <a:noFill/>
          </a:ln>
        </p:spPr>
        <p:txBody>
          <a:bodyPr anchorCtr="0" anchor="t" bIns="0" lIns="0" spcFirstLastPara="1" rIns="0" wrap="square" tIns="29175">
            <a:spAutoFit/>
          </a:bodyPr>
          <a:lstStyle/>
          <a:p>
            <a:pPr indent="0" lvl="0" marL="0" rtl="0" algn="ctr">
              <a:spcBef>
                <a:spcPts val="0"/>
              </a:spcBef>
              <a:spcAft>
                <a:spcPts val="0"/>
              </a:spcAft>
              <a:buNone/>
            </a:pPr>
            <a:r>
              <a:rPr lang="en" sz="3400"/>
              <a:t>Introduction to Bitcoin</a:t>
            </a:r>
            <a:endParaRPr sz="3400">
              <a:latin typeface="Montserrat"/>
              <a:ea typeface="Montserrat"/>
              <a:cs typeface="Montserrat"/>
              <a:sym typeface="Montserrat"/>
            </a:endParaRPr>
          </a:p>
        </p:txBody>
      </p:sp>
      <p:pic>
        <p:nvPicPr>
          <p:cNvPr id="280" name="Google Shape;280;p34" title="Bitkwa-Logo-New.png"/>
          <p:cNvPicPr preferRelativeResize="0"/>
          <p:nvPr/>
        </p:nvPicPr>
        <p:blipFill>
          <a:blip r:embed="rId28">
            <a:alphaModFix/>
          </a:blip>
          <a:stretch>
            <a:fillRect/>
          </a:stretch>
        </p:blipFill>
        <p:spPr>
          <a:xfrm>
            <a:off x="3819125" y="281996"/>
            <a:ext cx="1505750" cy="6164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64" name="Shape 964"/>
        <p:cNvGrpSpPr/>
        <p:nvPr/>
      </p:nvGrpSpPr>
      <p:grpSpPr>
        <a:xfrm>
          <a:off x="0" y="0"/>
          <a:ext cx="0" cy="0"/>
          <a:chOff x="0" y="0"/>
          <a:chExt cx="0" cy="0"/>
        </a:xfrm>
      </p:grpSpPr>
      <p:sp>
        <p:nvSpPr>
          <p:cNvPr id="965" name="Google Shape;965;p61"/>
          <p:cNvSpPr txBox="1"/>
          <p:nvPr/>
        </p:nvSpPr>
        <p:spPr>
          <a:xfrm>
            <a:off x="507999" y="1087600"/>
            <a:ext cx="6144300" cy="1233300"/>
          </a:xfrm>
          <a:prstGeom prst="rect">
            <a:avLst/>
          </a:prstGeom>
          <a:noFill/>
          <a:ln>
            <a:noFill/>
          </a:ln>
        </p:spPr>
        <p:txBody>
          <a:bodyPr anchorCtr="0" anchor="t" bIns="0" lIns="0" spcFirstLastPara="1" rIns="0" wrap="square" tIns="6050">
            <a:spAutoFit/>
          </a:bodyPr>
          <a:lstStyle/>
          <a:p>
            <a:pPr indent="0" lvl="0" marL="0" rtl="0" algn="l">
              <a:lnSpc>
                <a:spcPct val="100000"/>
              </a:lnSpc>
              <a:spcBef>
                <a:spcPts val="0"/>
              </a:spcBef>
              <a:spcAft>
                <a:spcPts val="0"/>
              </a:spcAft>
              <a:buNone/>
            </a:pPr>
            <a:r>
              <a:rPr b="1" i="1" lang="en" sz="1200">
                <a:solidFill>
                  <a:srgbClr val="241B54"/>
                </a:solidFill>
                <a:latin typeface="Montserrat"/>
                <a:ea typeface="Montserrat"/>
                <a:cs typeface="Montserrat"/>
                <a:sym typeface="Montserrat"/>
              </a:rPr>
              <a:t>Self-Custodial vs .Custodial Wallets</a:t>
            </a:r>
            <a:endParaRPr b="1" i="1" sz="1200">
              <a:solidFill>
                <a:srgbClr val="241B54"/>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b="1" i="1" sz="1200">
              <a:solidFill>
                <a:srgbClr val="241B54"/>
              </a:solidFill>
              <a:latin typeface="Montserrat"/>
              <a:ea typeface="Montserrat"/>
              <a:cs typeface="Montserrat"/>
              <a:sym typeface="Montserrat"/>
            </a:endParaRPr>
          </a:p>
          <a:p>
            <a:pPr indent="0" lvl="0" marL="0" marR="0" rtl="0" algn="l">
              <a:lnSpc>
                <a:spcPct val="101800"/>
              </a:lnSpc>
              <a:spcBef>
                <a:spcPts val="600"/>
              </a:spcBef>
              <a:spcAft>
                <a:spcPts val="0"/>
              </a:spcAft>
              <a:buNone/>
            </a:pPr>
            <a:r>
              <a:rPr lang="en" sz="1000">
                <a:solidFill>
                  <a:srgbClr val="57585B"/>
                </a:solidFill>
                <a:latin typeface="Montserrat"/>
                <a:ea typeface="Montserrat"/>
                <a:cs typeface="Montserrat"/>
                <a:sym typeface="Montserrat"/>
              </a:rPr>
              <a:t>Before detailing the different types of Bitcoin wallets and their characteristics, let’s make an important distinction between self-custodial and custodial wallets, as shown in the table below. You can see the benefits and risks of using each wallet type and who controls the bitcoins in each case. Self-custodial means the user holds the private keys, which means they are in true possession of their bitcoins, while in the second type, a third party, holds their bitcoins.</a:t>
            </a:r>
            <a:endParaRPr sz="1000">
              <a:latin typeface="Montserrat"/>
              <a:ea typeface="Montserrat"/>
              <a:cs typeface="Montserrat"/>
              <a:sym typeface="Montserrat"/>
            </a:endParaRPr>
          </a:p>
        </p:txBody>
      </p:sp>
      <p:grpSp>
        <p:nvGrpSpPr>
          <p:cNvPr id="966" name="Google Shape;966;p61"/>
          <p:cNvGrpSpPr/>
          <p:nvPr/>
        </p:nvGrpSpPr>
        <p:grpSpPr>
          <a:xfrm>
            <a:off x="513800" y="2552017"/>
            <a:ext cx="6138575" cy="1664371"/>
            <a:chOff x="1129602" y="6989931"/>
            <a:chExt cx="8654413" cy="3292524"/>
          </a:xfrm>
        </p:grpSpPr>
        <p:sp>
          <p:nvSpPr>
            <p:cNvPr id="967" name="Google Shape;967;p61"/>
            <p:cNvSpPr/>
            <p:nvPr/>
          </p:nvSpPr>
          <p:spPr>
            <a:xfrm>
              <a:off x="2431318" y="7572910"/>
              <a:ext cx="1611629" cy="2709545"/>
            </a:xfrm>
            <a:custGeom>
              <a:rect b="b" l="l" r="r" t="t"/>
              <a:pathLst>
                <a:path extrusionOk="0" h="2709545" w="1611629">
                  <a:moveTo>
                    <a:pt x="1611448" y="0"/>
                  </a:moveTo>
                  <a:lnTo>
                    <a:pt x="0" y="0"/>
                  </a:lnTo>
                  <a:lnTo>
                    <a:pt x="0" y="2709498"/>
                  </a:lnTo>
                  <a:lnTo>
                    <a:pt x="1611448" y="2709498"/>
                  </a:lnTo>
                  <a:lnTo>
                    <a:pt x="1611448"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968" name="Google Shape;968;p61"/>
            <p:cNvPicPr preferRelativeResize="0"/>
            <p:nvPr/>
          </p:nvPicPr>
          <p:blipFill rotWithShape="1">
            <a:blip r:embed="rId3">
              <a:alphaModFix/>
            </a:blip>
            <a:srcRect b="0" l="0" r="0" t="0"/>
            <a:stretch/>
          </p:blipFill>
          <p:spPr>
            <a:xfrm>
              <a:off x="1129609" y="6989944"/>
              <a:ext cx="1305153" cy="583626"/>
            </a:xfrm>
            <a:prstGeom prst="rect">
              <a:avLst/>
            </a:prstGeom>
            <a:noFill/>
            <a:ln>
              <a:noFill/>
            </a:ln>
          </p:spPr>
        </p:pic>
        <p:sp>
          <p:nvSpPr>
            <p:cNvPr id="969" name="Google Shape;969;p61"/>
            <p:cNvSpPr/>
            <p:nvPr/>
          </p:nvSpPr>
          <p:spPr>
            <a:xfrm>
              <a:off x="1129602" y="6989931"/>
              <a:ext cx="1305560" cy="584200"/>
            </a:xfrm>
            <a:custGeom>
              <a:rect b="b" l="l" r="r" t="t"/>
              <a:pathLst>
                <a:path extrusionOk="0" h="584200" w="1305560">
                  <a:moveTo>
                    <a:pt x="1305164" y="583647"/>
                  </a:moveTo>
                  <a:lnTo>
                    <a:pt x="0" y="583647"/>
                  </a:lnTo>
                  <a:lnTo>
                    <a:pt x="0" y="84772"/>
                  </a:lnTo>
                  <a:lnTo>
                    <a:pt x="6662" y="51776"/>
                  </a:lnTo>
                  <a:lnTo>
                    <a:pt x="24829" y="24830"/>
                  </a:lnTo>
                  <a:lnTo>
                    <a:pt x="51771" y="6662"/>
                  </a:lnTo>
                  <a:lnTo>
                    <a:pt x="84761" y="0"/>
                  </a:lnTo>
                  <a:lnTo>
                    <a:pt x="1305164" y="0"/>
                  </a:lnTo>
                  <a:lnTo>
                    <a:pt x="1305164" y="583647"/>
                  </a:lnTo>
                  <a:close/>
                </a:path>
              </a:pathLst>
            </a:custGeom>
            <a:noFill/>
            <a:ln cap="flat" cmpd="sng" w="8025">
              <a:solidFill>
                <a:srgbClr val="60399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970" name="Google Shape;970;p61"/>
            <p:cNvPicPr preferRelativeResize="0"/>
            <p:nvPr/>
          </p:nvPicPr>
          <p:blipFill rotWithShape="1">
            <a:blip r:embed="rId4">
              <a:alphaModFix/>
            </a:blip>
            <a:srcRect b="0" l="0" r="0" t="0"/>
            <a:stretch/>
          </p:blipFill>
          <p:spPr>
            <a:xfrm>
              <a:off x="2434763" y="6989934"/>
              <a:ext cx="1611458" cy="583636"/>
            </a:xfrm>
            <a:prstGeom prst="rect">
              <a:avLst/>
            </a:prstGeom>
            <a:noFill/>
            <a:ln>
              <a:noFill/>
            </a:ln>
          </p:spPr>
        </p:pic>
        <p:pic>
          <p:nvPicPr>
            <p:cNvPr id="971" name="Google Shape;971;p61"/>
            <p:cNvPicPr preferRelativeResize="0"/>
            <p:nvPr/>
          </p:nvPicPr>
          <p:blipFill rotWithShape="1">
            <a:blip r:embed="rId5">
              <a:alphaModFix/>
            </a:blip>
            <a:srcRect b="0" l="0" r="0" t="0"/>
            <a:stretch/>
          </p:blipFill>
          <p:spPr>
            <a:xfrm>
              <a:off x="4046243" y="6989934"/>
              <a:ext cx="2988097" cy="583636"/>
            </a:xfrm>
            <a:prstGeom prst="rect">
              <a:avLst/>
            </a:prstGeom>
            <a:noFill/>
            <a:ln>
              <a:noFill/>
            </a:ln>
          </p:spPr>
        </p:pic>
        <p:pic>
          <p:nvPicPr>
            <p:cNvPr id="972" name="Google Shape;972;p61"/>
            <p:cNvPicPr preferRelativeResize="0"/>
            <p:nvPr/>
          </p:nvPicPr>
          <p:blipFill rotWithShape="1">
            <a:blip r:embed="rId6">
              <a:alphaModFix/>
            </a:blip>
            <a:srcRect b="0" l="0" r="0" t="0"/>
            <a:stretch/>
          </p:blipFill>
          <p:spPr>
            <a:xfrm>
              <a:off x="7034330" y="6989944"/>
              <a:ext cx="2749685" cy="583626"/>
            </a:xfrm>
            <a:prstGeom prst="rect">
              <a:avLst/>
            </a:prstGeom>
            <a:noFill/>
            <a:ln>
              <a:noFill/>
            </a:ln>
          </p:spPr>
        </p:pic>
      </p:grpSp>
      <p:graphicFrame>
        <p:nvGraphicFramePr>
          <p:cNvPr id="973" name="Google Shape;973;p61"/>
          <p:cNvGraphicFramePr/>
          <p:nvPr/>
        </p:nvGraphicFramePr>
        <p:xfrm>
          <a:off x="508251" y="2558394"/>
          <a:ext cx="3000000" cy="3000000"/>
        </p:xfrm>
        <a:graphic>
          <a:graphicData uri="http://schemas.openxmlformats.org/drawingml/2006/table">
            <a:tbl>
              <a:tblPr bandRow="1" firstRow="1">
                <a:noFill/>
                <a:tableStyleId>{F195098F-F3F7-422B-83A2-FDEFCAF37242}</a:tableStyleId>
              </a:tblPr>
              <a:tblGrid>
                <a:gridCol w="1027850"/>
                <a:gridCol w="1635950"/>
                <a:gridCol w="1924225"/>
                <a:gridCol w="1550225"/>
              </a:tblGrid>
              <a:tr h="302925">
                <a:tc>
                  <a:txBody>
                    <a:bodyPr/>
                    <a:lstStyle/>
                    <a:p>
                      <a:pPr indent="0" lvl="0" marL="0" marR="165100" rtl="0" algn="ctr">
                        <a:lnSpc>
                          <a:spcPct val="101428"/>
                        </a:lnSpc>
                        <a:spcBef>
                          <a:spcPts val="0"/>
                        </a:spcBef>
                        <a:spcAft>
                          <a:spcPts val="0"/>
                        </a:spcAft>
                        <a:buNone/>
                      </a:pPr>
                      <a:r>
                        <a:rPr b="1" lang="en" sz="800" u="none" cap="none" strike="noStrike">
                          <a:solidFill>
                            <a:srgbClr val="523183"/>
                          </a:solidFill>
                          <a:latin typeface="Montserrat"/>
                          <a:ea typeface="Montserrat"/>
                          <a:cs typeface="Montserrat"/>
                          <a:sym typeface="Montserrat"/>
                        </a:rPr>
                        <a:t>Wallet Type</a:t>
                      </a:r>
                      <a:endParaRPr sz="800" u="none" cap="none" strike="noStrike">
                        <a:latin typeface="Montserrat"/>
                        <a:ea typeface="Montserrat"/>
                        <a:cs typeface="Montserrat"/>
                        <a:sym typeface="Montserrat"/>
                      </a:endParaRPr>
                    </a:p>
                  </a:txBody>
                  <a:tcPr marT="49375" marB="0" marR="0" marL="0">
                    <a:lnR cap="flat" cmpd="sng" w="8675">
                      <a:solidFill>
                        <a:srgbClr val="603990"/>
                      </a:solidFill>
                      <a:prstDash val="solid"/>
                      <a:round/>
                      <a:headEnd len="sm" w="sm" type="none"/>
                      <a:tailEnd len="sm" w="sm" type="none"/>
                    </a:lnR>
                    <a:lnB cap="flat" cmpd="sng" w="8675">
                      <a:solidFill>
                        <a:srgbClr val="603990"/>
                      </a:solidFill>
                      <a:prstDash val="solid"/>
                      <a:round/>
                      <a:headEnd len="sm" w="sm" type="none"/>
                      <a:tailEnd len="sm" w="sm" type="none"/>
                    </a:lnB>
                  </a:tcPr>
                </a:tc>
                <a:tc>
                  <a:txBody>
                    <a:bodyPr/>
                    <a:lstStyle/>
                    <a:p>
                      <a:pPr indent="0" lvl="0" marL="127000" marR="76200" rtl="0" algn="ctr">
                        <a:lnSpc>
                          <a:spcPct val="101428"/>
                        </a:lnSpc>
                        <a:spcBef>
                          <a:spcPts val="0"/>
                        </a:spcBef>
                        <a:spcAft>
                          <a:spcPts val="0"/>
                        </a:spcAft>
                        <a:buNone/>
                      </a:pPr>
                      <a:r>
                        <a:rPr b="1" lang="en" sz="800" u="none" cap="none" strike="noStrike">
                          <a:solidFill>
                            <a:srgbClr val="523183"/>
                          </a:solidFill>
                          <a:latin typeface="Montserrat"/>
                          <a:ea typeface="Montserrat"/>
                          <a:cs typeface="Montserrat"/>
                          <a:sym typeface="Montserrat"/>
                        </a:rPr>
                        <a:t>Who controls my bitcoin?</a:t>
                      </a:r>
                      <a:endParaRPr sz="800" u="none" cap="none" strike="noStrike">
                        <a:latin typeface="Montserrat"/>
                        <a:ea typeface="Montserrat"/>
                        <a:cs typeface="Montserrat"/>
                        <a:sym typeface="Montserrat"/>
                      </a:endParaRPr>
                    </a:p>
                  </a:txBody>
                  <a:tcPr marT="49375" marB="0" marR="0" marL="0">
                    <a:lnL cap="flat" cmpd="sng" w="8675">
                      <a:solidFill>
                        <a:srgbClr val="603990"/>
                      </a:solidFill>
                      <a:prstDash val="solid"/>
                      <a:round/>
                      <a:headEnd len="sm" w="sm" type="none"/>
                      <a:tailEnd len="sm" w="sm" type="none"/>
                    </a:lnL>
                    <a:lnR cap="flat" cmpd="sng" w="8675">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50800" marR="0" rtl="0" algn="ctr">
                        <a:lnSpc>
                          <a:spcPct val="100000"/>
                        </a:lnSpc>
                        <a:spcBef>
                          <a:spcPts val="0"/>
                        </a:spcBef>
                        <a:spcAft>
                          <a:spcPts val="0"/>
                        </a:spcAft>
                        <a:buNone/>
                      </a:pPr>
                      <a:r>
                        <a:rPr b="1" lang="en" sz="800" u="none" cap="none" strike="noStrike">
                          <a:solidFill>
                            <a:srgbClr val="523183"/>
                          </a:solidFill>
                          <a:latin typeface="Montserrat"/>
                          <a:ea typeface="Montserrat"/>
                          <a:cs typeface="Montserrat"/>
                          <a:sym typeface="Montserrat"/>
                        </a:rPr>
                        <a:t>Benefits</a:t>
                      </a:r>
                      <a:endParaRPr sz="800" u="none" cap="none" strike="noStrike">
                        <a:latin typeface="Montserrat"/>
                        <a:ea typeface="Montserrat"/>
                        <a:cs typeface="Montserrat"/>
                        <a:sym typeface="Montserrat"/>
                      </a:endParaRPr>
                    </a:p>
                  </a:txBody>
                  <a:tcPr marT="91550" marB="0" marR="0" marL="0">
                    <a:lnL cap="flat" cmpd="sng" w="8675">
                      <a:solidFill>
                        <a:srgbClr val="603990"/>
                      </a:solidFill>
                      <a:prstDash val="solid"/>
                      <a:round/>
                      <a:headEnd len="sm" w="sm" type="none"/>
                      <a:tailEnd len="sm" w="sm" type="none"/>
                    </a:lnL>
                    <a:lnR cap="flat" cmpd="sng" w="8675">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800" u="none" cap="none" strike="noStrike">
                          <a:solidFill>
                            <a:srgbClr val="523183"/>
                          </a:solidFill>
                          <a:latin typeface="Montserrat"/>
                          <a:ea typeface="Montserrat"/>
                          <a:cs typeface="Montserrat"/>
                          <a:sym typeface="Montserrat"/>
                        </a:rPr>
                        <a:t>Risks</a:t>
                      </a:r>
                      <a:endParaRPr sz="800" u="none" cap="none" strike="noStrike">
                        <a:latin typeface="Montserrat"/>
                        <a:ea typeface="Montserrat"/>
                        <a:cs typeface="Montserrat"/>
                        <a:sym typeface="Montserrat"/>
                      </a:endParaRPr>
                    </a:p>
                  </a:txBody>
                  <a:tcPr marT="91550" marB="0" marR="0" marL="0">
                    <a:lnL cap="flat" cmpd="sng" w="8675">
                      <a:solidFill>
                        <a:srgbClr val="603990"/>
                      </a:solidFill>
                      <a:prstDash val="solid"/>
                      <a:round/>
                      <a:headEnd len="sm" w="sm" type="none"/>
                      <a:tailEnd len="sm" w="sm" type="none"/>
                    </a:lnL>
                    <a:lnR cap="flat" cmpd="sng" w="13000">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r>
              <a:tr h="919000">
                <a:tc>
                  <a:txBody>
                    <a:bodyPr/>
                    <a:lstStyle/>
                    <a:p>
                      <a:pPr indent="0" lvl="0" marL="114300" marR="114300" rtl="0" algn="l">
                        <a:lnSpc>
                          <a:spcPct val="101499"/>
                        </a:lnSpc>
                        <a:spcBef>
                          <a:spcPts val="0"/>
                        </a:spcBef>
                        <a:spcAft>
                          <a:spcPts val="0"/>
                        </a:spcAft>
                        <a:buNone/>
                      </a:pPr>
                      <a:r>
                        <a:rPr b="1" lang="en" sz="800" u="none" cap="none" strike="noStrike">
                          <a:solidFill>
                            <a:srgbClr val="57585B"/>
                          </a:solidFill>
                          <a:latin typeface="Montserrat"/>
                          <a:ea typeface="Montserrat"/>
                          <a:cs typeface="Montserrat"/>
                          <a:sym typeface="Montserrat"/>
                        </a:rPr>
                        <a:t>Self Custodial Wallets</a:t>
                      </a:r>
                      <a:endParaRPr sz="800" u="none" cap="none" strike="noStrike">
                        <a:latin typeface="Montserrat"/>
                        <a:ea typeface="Montserrat"/>
                        <a:cs typeface="Montserrat"/>
                        <a:sym typeface="Montserrat"/>
                      </a:endParaRPr>
                    </a:p>
                  </a:txBody>
                  <a:tcPr marT="54575" marB="0" marR="0" marL="0">
                    <a:lnL cap="flat" cmpd="sng" w="8675">
                      <a:solidFill>
                        <a:srgbClr val="603990"/>
                      </a:solidFill>
                      <a:prstDash val="solid"/>
                      <a:round/>
                      <a:headEnd len="sm" w="sm" type="none"/>
                      <a:tailEnd len="sm" w="sm" type="none"/>
                    </a:lnL>
                    <a:lnR cap="flat" cmpd="sng" w="13000">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228600" marR="0" rtl="0" algn="l">
                        <a:lnSpc>
                          <a:spcPct val="100000"/>
                        </a:lnSpc>
                        <a:spcBef>
                          <a:spcPts val="0"/>
                        </a:spcBef>
                        <a:spcAft>
                          <a:spcPts val="0"/>
                        </a:spcAft>
                        <a:buNone/>
                      </a:pPr>
                      <a:r>
                        <a:rPr b="1" lang="en" sz="800" u="none" cap="none" strike="noStrike">
                          <a:solidFill>
                            <a:srgbClr val="57585B"/>
                          </a:solidFill>
                          <a:latin typeface="Montserrat"/>
                          <a:ea typeface="Montserrat"/>
                          <a:cs typeface="Montserrat"/>
                          <a:sym typeface="Montserrat"/>
                        </a:rPr>
                        <a:t>The user</a:t>
                      </a:r>
                      <a:endParaRPr sz="800" u="none" cap="none" strike="noStrike">
                        <a:latin typeface="Montserrat"/>
                        <a:ea typeface="Montserrat"/>
                        <a:cs typeface="Montserrat"/>
                        <a:sym typeface="Montserrat"/>
                      </a:endParaRPr>
                    </a:p>
                  </a:txBody>
                  <a:tcPr marT="56025" marB="0" marR="0" marL="0">
                    <a:lnL cap="flat" cmpd="sng" w="13000">
                      <a:solidFill>
                        <a:srgbClr val="603990"/>
                      </a:solidFill>
                      <a:prstDash val="solid"/>
                      <a:round/>
                      <a:headEnd len="sm" w="sm" type="none"/>
                      <a:tailEnd len="sm" w="sm" type="none"/>
                    </a:lnL>
                    <a:lnR cap="flat" cmpd="sng" w="13000">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76200" marR="88900" rtl="0" algn="l">
                        <a:lnSpc>
                          <a:spcPct val="101499"/>
                        </a:lnSpc>
                        <a:spcBef>
                          <a:spcPts val="0"/>
                        </a:spcBef>
                        <a:spcAft>
                          <a:spcPts val="0"/>
                        </a:spcAft>
                        <a:buNone/>
                      </a:pPr>
                      <a:r>
                        <a:rPr lang="en" sz="800" u="none" cap="none" strike="noStrike">
                          <a:solidFill>
                            <a:srgbClr val="57585B"/>
                          </a:solidFill>
                          <a:latin typeface="Montserrat"/>
                          <a:ea typeface="Montserrat"/>
                          <a:cs typeface="Montserrat"/>
                          <a:sym typeface="Montserrat"/>
                        </a:rPr>
                        <a:t>Complete control over funds and transactions, no approval process or account freeze, no corporate or government control, protected against arbitrary confiscation, like keeping money at home.</a:t>
                      </a:r>
                      <a:endParaRPr sz="800" u="none" cap="none" strike="noStrike">
                        <a:latin typeface="Montserrat"/>
                        <a:ea typeface="Montserrat"/>
                        <a:cs typeface="Montserrat"/>
                        <a:sym typeface="Montserrat"/>
                      </a:endParaRPr>
                    </a:p>
                  </a:txBody>
                  <a:tcPr marT="54575" marB="0" marR="0" marL="0">
                    <a:lnL cap="flat" cmpd="sng" w="13000">
                      <a:solidFill>
                        <a:srgbClr val="603990"/>
                      </a:solidFill>
                      <a:prstDash val="solid"/>
                      <a:round/>
                      <a:headEnd len="sm" w="sm" type="none"/>
                      <a:tailEnd len="sm" w="sm" type="none"/>
                    </a:lnL>
                    <a:lnR cap="flat" cmpd="sng" w="8675">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38100" marR="38100" rtl="0" algn="l">
                        <a:lnSpc>
                          <a:spcPct val="101499"/>
                        </a:lnSpc>
                        <a:spcBef>
                          <a:spcPts val="0"/>
                        </a:spcBef>
                        <a:spcAft>
                          <a:spcPts val="0"/>
                        </a:spcAft>
                        <a:buNone/>
                      </a:pPr>
                      <a:r>
                        <a:rPr lang="en" sz="800" u="none" cap="none" strike="noStrike">
                          <a:solidFill>
                            <a:srgbClr val="57585B"/>
                          </a:solidFill>
                          <a:latin typeface="Montserrat"/>
                          <a:ea typeface="Montserrat"/>
                          <a:cs typeface="Montserrat"/>
                          <a:sym typeface="Montserrat"/>
                        </a:rPr>
                        <a:t>No recovery if recovery phrase is lost, less customer support, full responsibility falls on the user.</a:t>
                      </a:r>
                      <a:endParaRPr sz="800" u="none" cap="none" strike="noStrike">
                        <a:latin typeface="Montserrat"/>
                        <a:ea typeface="Montserrat"/>
                        <a:cs typeface="Montserrat"/>
                        <a:sym typeface="Montserrat"/>
                      </a:endParaRPr>
                    </a:p>
                  </a:txBody>
                  <a:tcPr marT="54575" marB="0" marR="0" marL="0">
                    <a:lnL cap="flat" cmpd="sng" w="8675">
                      <a:solidFill>
                        <a:srgbClr val="603990"/>
                      </a:solidFill>
                      <a:prstDash val="solid"/>
                      <a:round/>
                      <a:headEnd len="sm" w="sm" type="none"/>
                      <a:tailEnd len="sm" w="sm" type="none"/>
                    </a:lnL>
                    <a:lnR cap="flat" cmpd="sng" w="8675">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r>
              <a:tr h="595425">
                <a:tc>
                  <a:txBody>
                    <a:bodyPr/>
                    <a:lstStyle/>
                    <a:p>
                      <a:pPr indent="-38100" lvl="0" marL="152400" marR="114300" rtl="0" algn="l">
                        <a:lnSpc>
                          <a:spcPct val="101499"/>
                        </a:lnSpc>
                        <a:spcBef>
                          <a:spcPts val="0"/>
                        </a:spcBef>
                        <a:spcAft>
                          <a:spcPts val="0"/>
                        </a:spcAft>
                        <a:buNone/>
                      </a:pPr>
                      <a:r>
                        <a:rPr b="1" lang="en" sz="800" u="none" cap="none" strike="noStrike">
                          <a:solidFill>
                            <a:srgbClr val="57585B"/>
                          </a:solidFill>
                          <a:latin typeface="Montserrat"/>
                          <a:ea typeface="Montserrat"/>
                          <a:cs typeface="Montserrat"/>
                          <a:sym typeface="Montserrat"/>
                        </a:rPr>
                        <a:t>Custodial Wallets</a:t>
                      </a:r>
                      <a:endParaRPr sz="800" u="none" cap="none" strike="noStrike">
                        <a:latin typeface="Montserrat"/>
                        <a:ea typeface="Montserrat"/>
                        <a:cs typeface="Montserrat"/>
                        <a:sym typeface="Montserrat"/>
                      </a:endParaRPr>
                    </a:p>
                  </a:txBody>
                  <a:tcPr marT="58050" marB="0" marR="0" marL="0">
                    <a:lnL cap="flat" cmpd="sng" w="8675">
                      <a:solidFill>
                        <a:srgbClr val="603990"/>
                      </a:solidFill>
                      <a:prstDash val="solid"/>
                      <a:round/>
                      <a:headEnd len="sm" w="sm" type="none"/>
                      <a:tailEnd len="sm" w="sm" type="none"/>
                    </a:lnL>
                    <a:lnR cap="flat" cmpd="sng" w="13000">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139700" lvl="0" marL="177800" marR="127000" rtl="0" algn="l">
                        <a:lnSpc>
                          <a:spcPct val="101499"/>
                        </a:lnSpc>
                        <a:spcBef>
                          <a:spcPts val="0"/>
                        </a:spcBef>
                        <a:spcAft>
                          <a:spcPts val="0"/>
                        </a:spcAft>
                        <a:buNone/>
                      </a:pPr>
                      <a:r>
                        <a:rPr b="1" lang="en" sz="800" u="none" cap="none" strike="noStrike">
                          <a:solidFill>
                            <a:srgbClr val="57585B"/>
                          </a:solidFill>
                          <a:latin typeface="Montserrat"/>
                          <a:ea typeface="Montserrat"/>
                          <a:cs typeface="Montserrat"/>
                          <a:sym typeface="Montserrat"/>
                        </a:rPr>
                        <a:t>The third-party</a:t>
                      </a:r>
                      <a:endParaRPr sz="800" u="none" cap="none" strike="noStrike">
                        <a:latin typeface="Montserrat"/>
                        <a:ea typeface="Montserrat"/>
                        <a:cs typeface="Montserrat"/>
                        <a:sym typeface="Montserrat"/>
                      </a:endParaRPr>
                    </a:p>
                    <a:p>
                      <a:pPr indent="0" lvl="0" marL="228600" marR="0" rtl="0" algn="l">
                        <a:lnSpc>
                          <a:spcPct val="100000"/>
                        </a:lnSpc>
                        <a:spcBef>
                          <a:spcPts val="0"/>
                        </a:spcBef>
                        <a:spcAft>
                          <a:spcPts val="0"/>
                        </a:spcAft>
                        <a:buNone/>
                      </a:pPr>
                      <a:r>
                        <a:rPr b="1" lang="en" sz="800" u="none" cap="none" strike="noStrike">
                          <a:solidFill>
                            <a:srgbClr val="57585B"/>
                          </a:solidFill>
                          <a:latin typeface="Montserrat"/>
                          <a:ea typeface="Montserrat"/>
                          <a:cs typeface="Montserrat"/>
                          <a:sym typeface="Montserrat"/>
                        </a:rPr>
                        <a:t>provider</a:t>
                      </a:r>
                      <a:endParaRPr sz="800" u="none" cap="none" strike="noStrike">
                        <a:latin typeface="Montserrat"/>
                        <a:ea typeface="Montserrat"/>
                        <a:cs typeface="Montserrat"/>
                        <a:sym typeface="Montserrat"/>
                      </a:endParaRPr>
                    </a:p>
                  </a:txBody>
                  <a:tcPr marT="58050" marB="0" marR="0" marL="0">
                    <a:lnL cap="flat" cmpd="sng" w="13000">
                      <a:solidFill>
                        <a:srgbClr val="603990"/>
                      </a:solidFill>
                      <a:prstDash val="solid"/>
                      <a:round/>
                      <a:headEnd len="sm" w="sm" type="none"/>
                      <a:tailEnd len="sm" w="sm" type="none"/>
                    </a:lnL>
                    <a:lnR cap="flat" cmpd="sng" w="13000">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76200" marR="241300" rtl="0" algn="l">
                        <a:lnSpc>
                          <a:spcPct val="101499"/>
                        </a:lnSpc>
                        <a:spcBef>
                          <a:spcPts val="0"/>
                        </a:spcBef>
                        <a:spcAft>
                          <a:spcPts val="0"/>
                        </a:spcAft>
                        <a:buNone/>
                      </a:pPr>
                      <a:r>
                        <a:rPr lang="en" sz="800" u="none" cap="none" strike="noStrike">
                          <a:solidFill>
                            <a:srgbClr val="57585B"/>
                          </a:solidFill>
                          <a:latin typeface="Montserrat"/>
                          <a:ea typeface="Montserrat"/>
                          <a:cs typeface="Montserrat"/>
                          <a:sym typeface="Montserrat"/>
                        </a:rPr>
                        <a:t>Easy recovery if access is lost, easier customer support.</a:t>
                      </a:r>
                      <a:endParaRPr sz="800" u="none" cap="none" strike="noStrike">
                        <a:latin typeface="Montserrat"/>
                        <a:ea typeface="Montserrat"/>
                        <a:cs typeface="Montserrat"/>
                        <a:sym typeface="Montserrat"/>
                      </a:endParaRPr>
                    </a:p>
                  </a:txBody>
                  <a:tcPr marT="46800" marB="0" marR="0" marL="0">
                    <a:lnL cap="flat" cmpd="sng" w="13000">
                      <a:solidFill>
                        <a:srgbClr val="603990"/>
                      </a:solidFill>
                      <a:prstDash val="solid"/>
                      <a:round/>
                      <a:headEnd len="sm" w="sm" type="none"/>
                      <a:tailEnd len="sm" w="sm" type="none"/>
                    </a:lnL>
                    <a:lnR cap="flat" cmpd="sng" w="8675">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63500" marR="38100" rtl="0" algn="l">
                        <a:lnSpc>
                          <a:spcPct val="101499"/>
                        </a:lnSpc>
                        <a:spcBef>
                          <a:spcPts val="0"/>
                        </a:spcBef>
                        <a:spcAft>
                          <a:spcPts val="0"/>
                        </a:spcAft>
                        <a:buNone/>
                      </a:pPr>
                      <a:r>
                        <a:rPr lang="en" sz="800" u="none" cap="none" strike="noStrike">
                          <a:solidFill>
                            <a:srgbClr val="57585B"/>
                          </a:solidFill>
                          <a:latin typeface="Montserrat"/>
                          <a:ea typeface="Montserrat"/>
                          <a:cs typeface="Montserrat"/>
                          <a:sym typeface="Montserrat"/>
                        </a:rPr>
                        <a:t>Funds are always connected to the internet, so more vulnerable to hacking and breaches.</a:t>
                      </a:r>
                      <a:endParaRPr sz="800" u="none" cap="none" strike="noStrike">
                        <a:latin typeface="Montserrat"/>
                        <a:ea typeface="Montserrat"/>
                        <a:cs typeface="Montserrat"/>
                        <a:sym typeface="Montserrat"/>
                      </a:endParaRPr>
                    </a:p>
                    <a:p>
                      <a:pPr indent="0" lvl="0" marL="63500" marR="0" rtl="0" algn="l">
                        <a:lnSpc>
                          <a:spcPct val="100000"/>
                        </a:lnSpc>
                        <a:spcBef>
                          <a:spcPts val="0"/>
                        </a:spcBef>
                        <a:spcAft>
                          <a:spcPts val="0"/>
                        </a:spcAft>
                        <a:buNone/>
                      </a:pPr>
                      <a:r>
                        <a:rPr lang="en" sz="800" u="none" cap="none" strike="noStrike">
                          <a:solidFill>
                            <a:srgbClr val="57585B"/>
                          </a:solidFill>
                          <a:latin typeface="Montserrat"/>
                          <a:ea typeface="Montserrat"/>
                          <a:cs typeface="Montserrat"/>
                          <a:sym typeface="Montserrat"/>
                        </a:rPr>
                        <a:t>Custodians control and can</a:t>
                      </a:r>
                      <a:endParaRPr sz="800" u="none" cap="none" strike="noStrike">
                        <a:latin typeface="Montserrat"/>
                        <a:ea typeface="Montserrat"/>
                        <a:cs typeface="Montserrat"/>
                        <a:sym typeface="Montserrat"/>
                      </a:endParaRPr>
                    </a:p>
                    <a:p>
                      <a:pPr indent="0" lvl="0" marL="63500" marR="0" rtl="0" algn="l">
                        <a:lnSpc>
                          <a:spcPct val="100000"/>
                        </a:lnSpc>
                        <a:spcBef>
                          <a:spcPts val="0"/>
                        </a:spcBef>
                        <a:spcAft>
                          <a:spcPts val="0"/>
                        </a:spcAft>
                        <a:buNone/>
                      </a:pPr>
                      <a:r>
                        <a:rPr lang="en" sz="800" u="none" cap="none" strike="noStrike">
                          <a:solidFill>
                            <a:srgbClr val="57585B"/>
                          </a:solidFill>
                          <a:latin typeface="Montserrat"/>
                          <a:ea typeface="Montserrat"/>
                          <a:cs typeface="Montserrat"/>
                          <a:sym typeface="Montserrat"/>
                        </a:rPr>
                        <a:t>freeze accounts.</a:t>
                      </a:r>
                      <a:endParaRPr sz="800" u="none" cap="none" strike="noStrike">
                        <a:latin typeface="Montserrat"/>
                        <a:ea typeface="Montserrat"/>
                        <a:cs typeface="Montserrat"/>
                        <a:sym typeface="Montserrat"/>
                      </a:endParaRPr>
                    </a:p>
                  </a:txBody>
                  <a:tcPr marT="46800" marB="0" marR="0" marL="0">
                    <a:lnL cap="flat" cmpd="sng" w="8675">
                      <a:solidFill>
                        <a:srgbClr val="603990"/>
                      </a:solidFill>
                      <a:prstDash val="solid"/>
                      <a:round/>
                      <a:headEnd len="sm" w="sm" type="none"/>
                      <a:tailEnd len="sm" w="sm" type="none"/>
                    </a:lnL>
                    <a:lnR cap="flat" cmpd="sng" w="8675">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r>
            </a:tbl>
          </a:graphicData>
        </a:graphic>
      </p:graphicFrame>
      <p:grpSp>
        <p:nvGrpSpPr>
          <p:cNvPr id="974" name="Google Shape;974;p61"/>
          <p:cNvGrpSpPr/>
          <p:nvPr/>
        </p:nvGrpSpPr>
        <p:grpSpPr>
          <a:xfrm>
            <a:off x="0" y="0"/>
            <a:ext cx="9143346" cy="848926"/>
            <a:chOff x="0" y="0"/>
            <a:chExt cx="20104102" cy="1866592"/>
          </a:xfrm>
        </p:grpSpPr>
        <p:pic>
          <p:nvPicPr>
            <p:cNvPr id="975" name="Google Shape;975;p61"/>
            <p:cNvPicPr preferRelativeResize="0"/>
            <p:nvPr/>
          </p:nvPicPr>
          <p:blipFill rotWithShape="1">
            <a:blip r:embed="rId7">
              <a:alphaModFix/>
            </a:blip>
            <a:srcRect b="0" l="0" r="0" t="0"/>
            <a:stretch/>
          </p:blipFill>
          <p:spPr>
            <a:xfrm>
              <a:off x="0" y="0"/>
              <a:ext cx="20104102" cy="1866592"/>
            </a:xfrm>
            <a:prstGeom prst="rect">
              <a:avLst/>
            </a:prstGeom>
            <a:noFill/>
            <a:ln>
              <a:noFill/>
            </a:ln>
          </p:spPr>
        </p:pic>
        <p:pic>
          <p:nvPicPr>
            <p:cNvPr id="976" name="Google Shape;976;p61"/>
            <p:cNvPicPr preferRelativeResize="0"/>
            <p:nvPr/>
          </p:nvPicPr>
          <p:blipFill rotWithShape="1">
            <a:blip r:embed="rId8">
              <a:alphaModFix/>
            </a:blip>
            <a:srcRect b="0" l="0" r="0" t="0"/>
            <a:stretch/>
          </p:blipFill>
          <p:spPr>
            <a:xfrm>
              <a:off x="572129" y="56961"/>
              <a:ext cx="14281451" cy="1751569"/>
            </a:xfrm>
            <a:prstGeom prst="rect">
              <a:avLst/>
            </a:prstGeom>
            <a:noFill/>
            <a:ln>
              <a:noFill/>
            </a:ln>
          </p:spPr>
        </p:pic>
      </p:grpSp>
      <p:sp>
        <p:nvSpPr>
          <p:cNvPr id="977" name="Google Shape;977;p61"/>
          <p:cNvSpPr txBox="1"/>
          <p:nvPr>
            <p:ph type="title"/>
          </p:nvPr>
        </p:nvSpPr>
        <p:spPr>
          <a:xfrm>
            <a:off x="507999" y="223500"/>
            <a:ext cx="39369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sz="2300"/>
              <a:t>How to Use Bitcoin</a:t>
            </a:r>
            <a:endParaRPr sz="2300"/>
          </a:p>
        </p:txBody>
      </p:sp>
      <p:pic>
        <p:nvPicPr>
          <p:cNvPr id="978" name="Google Shape;978;p61"/>
          <p:cNvPicPr preferRelativeResize="0"/>
          <p:nvPr/>
        </p:nvPicPr>
        <p:blipFill rotWithShape="1">
          <a:blip r:embed="rId9">
            <a:alphaModFix/>
          </a:blip>
          <a:srcRect b="0" l="0" r="0" t="0"/>
          <a:stretch/>
        </p:blipFill>
        <p:spPr>
          <a:xfrm>
            <a:off x="8050568" y="270106"/>
            <a:ext cx="579292" cy="308716"/>
          </a:xfrm>
          <a:prstGeom prst="rect">
            <a:avLst/>
          </a:prstGeom>
          <a:noFill/>
          <a:ln>
            <a:noFill/>
          </a:ln>
        </p:spPr>
      </p:pic>
      <p:pic>
        <p:nvPicPr>
          <p:cNvPr id="979" name="Google Shape;979;p61" title="Bitkwa-Logo-New.png"/>
          <p:cNvPicPr preferRelativeResize="0"/>
          <p:nvPr/>
        </p:nvPicPr>
        <p:blipFill>
          <a:blip r:embed="rId10">
            <a:alphaModFix/>
          </a:blip>
          <a:stretch>
            <a:fillRect/>
          </a:stretch>
        </p:blipFill>
        <p:spPr>
          <a:xfrm>
            <a:off x="6837267" y="223499"/>
            <a:ext cx="1054499" cy="431675"/>
          </a:xfrm>
          <a:prstGeom prst="rect">
            <a:avLst/>
          </a:prstGeom>
          <a:noFill/>
          <a:ln>
            <a:noFill/>
          </a:ln>
        </p:spPr>
      </p:pic>
      <p:pic>
        <p:nvPicPr>
          <p:cNvPr id="980" name="Google Shape;980;p61"/>
          <p:cNvPicPr preferRelativeResize="0"/>
          <p:nvPr/>
        </p:nvPicPr>
        <p:blipFill rotWithShape="1">
          <a:blip r:embed="rId11">
            <a:alphaModFix/>
          </a:blip>
          <a:srcRect b="0" l="0" r="0" t="0"/>
          <a:stretch/>
        </p:blipFill>
        <p:spPr>
          <a:xfrm>
            <a:off x="8564375" y="4846703"/>
            <a:ext cx="65270" cy="65279"/>
          </a:xfrm>
          <a:prstGeom prst="rect">
            <a:avLst/>
          </a:prstGeom>
          <a:noFill/>
          <a:ln>
            <a:noFill/>
          </a:ln>
        </p:spPr>
      </p:pic>
      <p:sp>
        <p:nvSpPr>
          <p:cNvPr id="981" name="Google Shape;981;p61"/>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23</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85" name="Shape 985"/>
        <p:cNvGrpSpPr/>
        <p:nvPr/>
      </p:nvGrpSpPr>
      <p:grpSpPr>
        <a:xfrm>
          <a:off x="0" y="0"/>
          <a:ext cx="0" cy="0"/>
          <a:chOff x="0" y="0"/>
          <a:chExt cx="0" cy="0"/>
        </a:xfrm>
      </p:grpSpPr>
      <p:grpSp>
        <p:nvGrpSpPr>
          <p:cNvPr id="986" name="Google Shape;986;p62"/>
          <p:cNvGrpSpPr/>
          <p:nvPr/>
        </p:nvGrpSpPr>
        <p:grpSpPr>
          <a:xfrm>
            <a:off x="507971" y="3244705"/>
            <a:ext cx="6265393" cy="1463484"/>
            <a:chOff x="2995644" y="2201529"/>
            <a:chExt cx="3934807" cy="1463484"/>
          </a:xfrm>
        </p:grpSpPr>
        <p:sp>
          <p:nvSpPr>
            <p:cNvPr id="987" name="Google Shape;987;p62"/>
            <p:cNvSpPr/>
            <p:nvPr/>
          </p:nvSpPr>
          <p:spPr>
            <a:xfrm>
              <a:off x="3525296" y="2590478"/>
              <a:ext cx="669439" cy="587673"/>
            </a:xfrm>
            <a:custGeom>
              <a:rect b="b" l="l" r="r" t="t"/>
              <a:pathLst>
                <a:path extrusionOk="0" h="1291590" w="1471295">
                  <a:moveTo>
                    <a:pt x="1471107" y="0"/>
                  </a:moveTo>
                  <a:lnTo>
                    <a:pt x="0" y="0"/>
                  </a:lnTo>
                  <a:lnTo>
                    <a:pt x="0" y="1291573"/>
                  </a:lnTo>
                  <a:lnTo>
                    <a:pt x="1471107" y="1291573"/>
                  </a:lnTo>
                  <a:lnTo>
                    <a:pt x="1471107"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988" name="Google Shape;988;p62"/>
            <p:cNvPicPr preferRelativeResize="0"/>
            <p:nvPr/>
          </p:nvPicPr>
          <p:blipFill rotWithShape="1">
            <a:blip r:embed="rId3">
              <a:alphaModFix/>
            </a:blip>
            <a:srcRect b="0" l="0" r="0" t="0"/>
            <a:stretch/>
          </p:blipFill>
          <p:spPr>
            <a:xfrm>
              <a:off x="2995644" y="2201539"/>
              <a:ext cx="531285" cy="389254"/>
            </a:xfrm>
            <a:prstGeom prst="rect">
              <a:avLst/>
            </a:prstGeom>
            <a:noFill/>
            <a:ln>
              <a:noFill/>
            </a:ln>
          </p:spPr>
        </p:pic>
        <p:sp>
          <p:nvSpPr>
            <p:cNvPr id="989" name="Google Shape;989;p62"/>
            <p:cNvSpPr/>
            <p:nvPr/>
          </p:nvSpPr>
          <p:spPr>
            <a:xfrm>
              <a:off x="2995649" y="2201536"/>
              <a:ext cx="531622" cy="389470"/>
            </a:xfrm>
            <a:custGeom>
              <a:rect b="b" l="l" r="r" t="t"/>
              <a:pathLst>
                <a:path extrusionOk="0" h="855979" w="1168400">
                  <a:moveTo>
                    <a:pt x="1168163" y="855900"/>
                  </a:moveTo>
                  <a:lnTo>
                    <a:pt x="0" y="855900"/>
                  </a:lnTo>
                  <a:lnTo>
                    <a:pt x="0" y="99860"/>
                  </a:lnTo>
                  <a:lnTo>
                    <a:pt x="7849" y="60991"/>
                  </a:lnTo>
                  <a:lnTo>
                    <a:pt x="29255" y="29249"/>
                  </a:lnTo>
                  <a:lnTo>
                    <a:pt x="61004" y="7847"/>
                  </a:lnTo>
                  <a:lnTo>
                    <a:pt x="99881" y="0"/>
                  </a:lnTo>
                  <a:lnTo>
                    <a:pt x="1168163" y="0"/>
                  </a:lnTo>
                  <a:lnTo>
                    <a:pt x="1168163" y="855900"/>
                  </a:lnTo>
                  <a:close/>
                </a:path>
              </a:pathLst>
            </a:custGeom>
            <a:noFill/>
            <a:ln cap="flat" cmpd="sng" w="8025">
              <a:solidFill>
                <a:srgbClr val="60399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990" name="Google Shape;990;p62"/>
            <p:cNvPicPr preferRelativeResize="0"/>
            <p:nvPr/>
          </p:nvPicPr>
          <p:blipFill rotWithShape="1">
            <a:blip r:embed="rId4">
              <a:alphaModFix/>
            </a:blip>
            <a:srcRect b="0" l="0" r="0" t="0"/>
            <a:stretch/>
          </p:blipFill>
          <p:spPr>
            <a:xfrm>
              <a:off x="3526930" y="2201529"/>
              <a:ext cx="669064" cy="389263"/>
            </a:xfrm>
            <a:prstGeom prst="rect">
              <a:avLst/>
            </a:prstGeom>
            <a:noFill/>
            <a:ln>
              <a:noFill/>
            </a:ln>
          </p:spPr>
        </p:pic>
        <p:pic>
          <p:nvPicPr>
            <p:cNvPr id="991" name="Google Shape;991;p62"/>
            <p:cNvPicPr preferRelativeResize="0"/>
            <p:nvPr/>
          </p:nvPicPr>
          <p:blipFill rotWithShape="1">
            <a:blip r:embed="rId5">
              <a:alphaModFix/>
            </a:blip>
            <a:srcRect b="0" l="0" r="0" t="0"/>
            <a:stretch/>
          </p:blipFill>
          <p:spPr>
            <a:xfrm>
              <a:off x="4195999" y="2201529"/>
              <a:ext cx="667435" cy="389263"/>
            </a:xfrm>
            <a:prstGeom prst="rect">
              <a:avLst/>
            </a:prstGeom>
            <a:noFill/>
            <a:ln>
              <a:noFill/>
            </a:ln>
          </p:spPr>
        </p:pic>
        <p:pic>
          <p:nvPicPr>
            <p:cNvPr id="992" name="Google Shape;992;p62"/>
            <p:cNvPicPr preferRelativeResize="0"/>
            <p:nvPr/>
          </p:nvPicPr>
          <p:blipFill rotWithShape="1">
            <a:blip r:embed="rId5">
              <a:alphaModFix/>
            </a:blip>
            <a:srcRect b="0" l="0" r="0" t="0"/>
            <a:stretch/>
          </p:blipFill>
          <p:spPr>
            <a:xfrm>
              <a:off x="4863439" y="2201529"/>
              <a:ext cx="667435" cy="389263"/>
            </a:xfrm>
            <a:prstGeom prst="rect">
              <a:avLst/>
            </a:prstGeom>
            <a:noFill/>
            <a:ln>
              <a:noFill/>
            </a:ln>
          </p:spPr>
        </p:pic>
        <p:pic>
          <p:nvPicPr>
            <p:cNvPr id="993" name="Google Shape;993;p62"/>
            <p:cNvPicPr preferRelativeResize="0"/>
            <p:nvPr/>
          </p:nvPicPr>
          <p:blipFill rotWithShape="1">
            <a:blip r:embed="rId6">
              <a:alphaModFix/>
            </a:blip>
            <a:srcRect b="0" l="0" r="0" t="0"/>
            <a:stretch/>
          </p:blipFill>
          <p:spPr>
            <a:xfrm>
              <a:off x="6198310" y="2201539"/>
              <a:ext cx="731601" cy="389254"/>
            </a:xfrm>
            <a:prstGeom prst="rect">
              <a:avLst/>
            </a:prstGeom>
            <a:noFill/>
            <a:ln>
              <a:noFill/>
            </a:ln>
          </p:spPr>
        </p:pic>
        <p:sp>
          <p:nvSpPr>
            <p:cNvPr id="994" name="Google Shape;994;p62"/>
            <p:cNvSpPr/>
            <p:nvPr/>
          </p:nvSpPr>
          <p:spPr>
            <a:xfrm>
              <a:off x="6198315" y="2201536"/>
              <a:ext cx="732136" cy="389470"/>
            </a:xfrm>
            <a:custGeom>
              <a:rect b="b" l="l" r="r" t="t"/>
              <a:pathLst>
                <a:path extrusionOk="0" h="855979" w="1609090">
                  <a:moveTo>
                    <a:pt x="1608600" y="855900"/>
                  </a:moveTo>
                  <a:lnTo>
                    <a:pt x="0" y="855900"/>
                  </a:lnTo>
                  <a:lnTo>
                    <a:pt x="0" y="0"/>
                  </a:lnTo>
                  <a:lnTo>
                    <a:pt x="1508718" y="0"/>
                  </a:lnTo>
                  <a:lnTo>
                    <a:pt x="1547600" y="7847"/>
                  </a:lnTo>
                  <a:lnTo>
                    <a:pt x="1579348" y="29249"/>
                  </a:lnTo>
                  <a:lnTo>
                    <a:pt x="1600752" y="60991"/>
                  </a:lnTo>
                  <a:lnTo>
                    <a:pt x="1608600" y="99860"/>
                  </a:lnTo>
                  <a:lnTo>
                    <a:pt x="1608600" y="855900"/>
                  </a:lnTo>
                  <a:close/>
                </a:path>
              </a:pathLst>
            </a:custGeom>
            <a:noFill/>
            <a:ln cap="flat" cmpd="sng" w="8025">
              <a:solidFill>
                <a:srgbClr val="60399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995" name="Google Shape;995;p62"/>
            <p:cNvSpPr/>
            <p:nvPr/>
          </p:nvSpPr>
          <p:spPr>
            <a:xfrm>
              <a:off x="5530874" y="2590478"/>
              <a:ext cx="667994" cy="587673"/>
            </a:xfrm>
            <a:custGeom>
              <a:rect b="b" l="l" r="r" t="t"/>
              <a:pathLst>
                <a:path extrusionOk="0" h="1291590" w="1468119">
                  <a:moveTo>
                    <a:pt x="1467536" y="0"/>
                  </a:moveTo>
                  <a:lnTo>
                    <a:pt x="0" y="0"/>
                  </a:lnTo>
                  <a:lnTo>
                    <a:pt x="0" y="1291573"/>
                  </a:lnTo>
                  <a:lnTo>
                    <a:pt x="1467536" y="1291573"/>
                  </a:lnTo>
                  <a:lnTo>
                    <a:pt x="1467536"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996" name="Google Shape;996;p62"/>
            <p:cNvPicPr preferRelativeResize="0"/>
            <p:nvPr/>
          </p:nvPicPr>
          <p:blipFill rotWithShape="1">
            <a:blip r:embed="rId4">
              <a:alphaModFix/>
            </a:blip>
            <a:srcRect b="0" l="0" r="0" t="0"/>
            <a:stretch/>
          </p:blipFill>
          <p:spPr>
            <a:xfrm>
              <a:off x="5530874" y="2201529"/>
              <a:ext cx="667435" cy="389263"/>
            </a:xfrm>
            <a:prstGeom prst="rect">
              <a:avLst/>
            </a:prstGeom>
            <a:noFill/>
            <a:ln>
              <a:noFill/>
            </a:ln>
          </p:spPr>
        </p:pic>
        <p:sp>
          <p:nvSpPr>
            <p:cNvPr id="997" name="Google Shape;997;p62"/>
            <p:cNvSpPr/>
            <p:nvPr/>
          </p:nvSpPr>
          <p:spPr>
            <a:xfrm>
              <a:off x="3525296" y="3177886"/>
              <a:ext cx="669439" cy="487127"/>
            </a:xfrm>
            <a:custGeom>
              <a:rect b="b" l="l" r="r" t="t"/>
              <a:pathLst>
                <a:path extrusionOk="0" h="1070609" w="1471295">
                  <a:moveTo>
                    <a:pt x="1471107" y="0"/>
                  </a:moveTo>
                  <a:lnTo>
                    <a:pt x="0" y="0"/>
                  </a:lnTo>
                  <a:lnTo>
                    <a:pt x="0" y="1070365"/>
                  </a:lnTo>
                  <a:lnTo>
                    <a:pt x="1471107" y="1070365"/>
                  </a:lnTo>
                  <a:lnTo>
                    <a:pt x="1471107"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graphicFrame>
        <p:nvGraphicFramePr>
          <p:cNvPr id="998" name="Google Shape;998;p62"/>
          <p:cNvGraphicFramePr/>
          <p:nvPr/>
        </p:nvGraphicFramePr>
        <p:xfrm>
          <a:off x="508049" y="3248977"/>
          <a:ext cx="3000000" cy="3000000"/>
        </p:xfrm>
        <a:graphic>
          <a:graphicData uri="http://schemas.openxmlformats.org/drawingml/2006/table">
            <a:tbl>
              <a:tblPr bandRow="1" firstRow="1">
                <a:noFill/>
                <a:tableStyleId>{F195098F-F3F7-422B-83A2-FDEFCAF37242}</a:tableStyleId>
              </a:tblPr>
              <a:tblGrid>
                <a:gridCol w="845075"/>
                <a:gridCol w="1064825"/>
                <a:gridCol w="1063025"/>
                <a:gridCol w="1062550"/>
                <a:gridCol w="1062550"/>
                <a:gridCol w="1167400"/>
              </a:tblGrid>
              <a:tr h="388725">
                <a:tc>
                  <a:txBody>
                    <a:bodyPr/>
                    <a:lstStyle/>
                    <a:p>
                      <a:pPr indent="0" lvl="0" marL="0" marR="0" rtl="0" algn="l">
                        <a:lnSpc>
                          <a:spcPct val="100000"/>
                        </a:lnSpc>
                        <a:spcBef>
                          <a:spcPts val="0"/>
                        </a:spcBef>
                        <a:spcAft>
                          <a:spcPts val="0"/>
                        </a:spcAft>
                        <a:buNone/>
                      </a:pPr>
                      <a:r>
                        <a:t/>
                      </a:r>
                      <a:endParaRPr sz="800" u="none" cap="none" strike="noStrike">
                        <a:latin typeface="Montserrat"/>
                        <a:ea typeface="Montserrat"/>
                        <a:cs typeface="Montserrat"/>
                        <a:sym typeface="Montserrat"/>
                      </a:endParaRPr>
                    </a:p>
                    <a:p>
                      <a:pPr indent="-38100" lvl="0" marL="177800" marR="139700" rtl="0" algn="l">
                        <a:lnSpc>
                          <a:spcPct val="111111"/>
                        </a:lnSpc>
                        <a:spcBef>
                          <a:spcPts val="0"/>
                        </a:spcBef>
                        <a:spcAft>
                          <a:spcPts val="0"/>
                        </a:spcAft>
                        <a:buNone/>
                      </a:pPr>
                      <a:r>
                        <a:rPr b="1" lang="en" sz="700" u="none" cap="none" strike="noStrike">
                          <a:solidFill>
                            <a:srgbClr val="523183"/>
                          </a:solidFill>
                          <a:latin typeface="Montserrat"/>
                          <a:ea typeface="Montserrat"/>
                          <a:cs typeface="Montserrat"/>
                          <a:sym typeface="Montserrat"/>
                        </a:rPr>
                        <a:t>Wallet Type</a:t>
                      </a:r>
                      <a:endParaRPr sz="700" u="none" cap="none" strike="noStrike">
                        <a:latin typeface="Montserrat"/>
                        <a:ea typeface="Montserrat"/>
                        <a:cs typeface="Montserrat"/>
                        <a:sym typeface="Montserrat"/>
                      </a:endParaRPr>
                    </a:p>
                  </a:txBody>
                  <a:tcPr marT="575" marB="0" marR="0" marL="0">
                    <a:lnR cap="flat" cmpd="sng" w="8675">
                      <a:solidFill>
                        <a:srgbClr val="603990"/>
                      </a:solidFill>
                      <a:prstDash val="solid"/>
                      <a:round/>
                      <a:headEnd len="sm" w="sm" type="none"/>
                      <a:tailEnd len="sm" w="sm" type="none"/>
                    </a:lnR>
                    <a:lnB cap="flat" cmpd="sng" w="8675">
                      <a:solidFill>
                        <a:srgbClr val="603990"/>
                      </a:solidFill>
                      <a:prstDash val="solid"/>
                      <a:round/>
                      <a:headEnd len="sm" w="sm" type="none"/>
                      <a:tailEnd len="sm" w="sm" type="none"/>
                    </a:lnB>
                  </a:tcPr>
                </a:tc>
                <a:tc>
                  <a:txBody>
                    <a:bodyPr/>
                    <a:lstStyle/>
                    <a:p>
                      <a:pPr indent="12700" lvl="0" marL="152400" marR="152400" rtl="0" algn="ctr">
                        <a:lnSpc>
                          <a:spcPct val="111111"/>
                        </a:lnSpc>
                        <a:spcBef>
                          <a:spcPts val="0"/>
                        </a:spcBef>
                        <a:spcAft>
                          <a:spcPts val="0"/>
                        </a:spcAft>
                        <a:buNone/>
                      </a:pPr>
                      <a:r>
                        <a:rPr b="1" lang="en" sz="700" u="none" cap="none" strike="noStrike">
                          <a:solidFill>
                            <a:srgbClr val="523183"/>
                          </a:solidFill>
                          <a:latin typeface="Montserrat"/>
                          <a:ea typeface="Montserrat"/>
                          <a:cs typeface="Montserrat"/>
                          <a:sym typeface="Montserrat"/>
                        </a:rPr>
                        <a:t>Step 1: Choose a Wallet</a:t>
                      </a:r>
                      <a:endParaRPr sz="700" u="none" cap="none" strike="noStrike">
                        <a:latin typeface="Montserrat"/>
                        <a:ea typeface="Montserrat"/>
                        <a:cs typeface="Montserrat"/>
                        <a:sym typeface="Montserrat"/>
                      </a:endParaRPr>
                    </a:p>
                  </a:txBody>
                  <a:tcPr marT="63525" marB="0" marR="0" marL="0">
                    <a:lnL cap="flat" cmpd="sng" w="8675">
                      <a:solidFill>
                        <a:srgbClr val="603990"/>
                      </a:solidFill>
                      <a:prstDash val="solid"/>
                      <a:round/>
                      <a:headEnd len="sm" w="sm" type="none"/>
                      <a:tailEnd len="sm" w="sm" type="none"/>
                    </a:lnL>
                    <a:lnR cap="flat" cmpd="sng" w="8675">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139700" marR="127000" rtl="0" algn="ctr">
                        <a:lnSpc>
                          <a:spcPct val="111111"/>
                        </a:lnSpc>
                        <a:spcBef>
                          <a:spcPts val="0"/>
                        </a:spcBef>
                        <a:spcAft>
                          <a:spcPts val="0"/>
                        </a:spcAft>
                        <a:buNone/>
                      </a:pPr>
                      <a:r>
                        <a:rPr b="1" lang="en" sz="700" u="none" cap="none" strike="noStrike">
                          <a:solidFill>
                            <a:srgbClr val="523183"/>
                          </a:solidFill>
                          <a:latin typeface="Montserrat"/>
                          <a:ea typeface="Montserrat"/>
                          <a:cs typeface="Montserrat"/>
                          <a:sym typeface="Montserrat"/>
                        </a:rPr>
                        <a:t>Step 2: Install the Wallet</a:t>
                      </a:r>
                      <a:endParaRPr sz="700" u="none" cap="none" strike="noStrike">
                        <a:latin typeface="Montserrat"/>
                        <a:ea typeface="Montserrat"/>
                        <a:cs typeface="Montserrat"/>
                        <a:sym typeface="Montserrat"/>
                      </a:endParaRPr>
                    </a:p>
                  </a:txBody>
                  <a:tcPr marT="63525" marB="0" marR="0" marL="0">
                    <a:lnL cap="flat" cmpd="sng" w="8675">
                      <a:solidFill>
                        <a:srgbClr val="603990"/>
                      </a:solidFill>
                      <a:prstDash val="solid"/>
                      <a:round/>
                      <a:headEnd len="sm" w="sm" type="none"/>
                      <a:tailEnd len="sm" w="sm" type="none"/>
                    </a:lnL>
                    <a:lnR cap="flat" cmpd="sng" w="8675">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114300" marR="101600" rtl="0" algn="ctr">
                        <a:lnSpc>
                          <a:spcPct val="111111"/>
                        </a:lnSpc>
                        <a:spcBef>
                          <a:spcPts val="0"/>
                        </a:spcBef>
                        <a:spcAft>
                          <a:spcPts val="0"/>
                        </a:spcAft>
                        <a:buNone/>
                      </a:pPr>
                      <a:r>
                        <a:rPr b="1" lang="en" sz="700" u="none" cap="none" strike="noStrike">
                          <a:solidFill>
                            <a:srgbClr val="523183"/>
                          </a:solidFill>
                          <a:latin typeface="Montserrat"/>
                          <a:ea typeface="Montserrat"/>
                          <a:cs typeface="Montserrat"/>
                          <a:sym typeface="Montserrat"/>
                        </a:rPr>
                        <a:t>Step 3: Create a New Wallet</a:t>
                      </a:r>
                      <a:endParaRPr sz="700" u="none" cap="none" strike="noStrike">
                        <a:latin typeface="Montserrat"/>
                        <a:ea typeface="Montserrat"/>
                        <a:cs typeface="Montserrat"/>
                        <a:sym typeface="Montserrat"/>
                      </a:endParaRPr>
                    </a:p>
                  </a:txBody>
                  <a:tcPr marT="63525" marB="0" marR="0" marL="0">
                    <a:lnL cap="flat" cmpd="sng" w="8675">
                      <a:solidFill>
                        <a:srgbClr val="603990"/>
                      </a:solidFill>
                      <a:prstDash val="solid"/>
                      <a:round/>
                      <a:headEnd len="sm" w="sm" type="none"/>
                      <a:tailEnd len="sm" w="sm" type="none"/>
                    </a:lnL>
                    <a:lnR cap="flat" cmpd="sng" w="8675">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101600" lvl="0" marL="101600" marR="88900" rtl="0" algn="l">
                        <a:lnSpc>
                          <a:spcPct val="111111"/>
                        </a:lnSpc>
                        <a:spcBef>
                          <a:spcPts val="0"/>
                        </a:spcBef>
                        <a:spcAft>
                          <a:spcPts val="0"/>
                        </a:spcAft>
                        <a:buNone/>
                      </a:pPr>
                      <a:r>
                        <a:rPr b="1" lang="en" sz="700" u="none" cap="none" strike="noStrike">
                          <a:solidFill>
                            <a:srgbClr val="523183"/>
                          </a:solidFill>
                          <a:latin typeface="Montserrat"/>
                          <a:ea typeface="Montserrat"/>
                          <a:cs typeface="Montserrat"/>
                          <a:sym typeface="Montserrat"/>
                        </a:rPr>
                        <a:t>Step 4: Secure Your Seed Phrase</a:t>
                      </a:r>
                      <a:endParaRPr sz="700" u="none" cap="none" strike="noStrike">
                        <a:latin typeface="Montserrat"/>
                        <a:ea typeface="Montserrat"/>
                        <a:cs typeface="Montserrat"/>
                        <a:sym typeface="Montserrat"/>
                      </a:endParaRPr>
                    </a:p>
                  </a:txBody>
                  <a:tcPr marT="63525" marB="0" marR="0" marL="0">
                    <a:lnL cap="flat" cmpd="sng" w="8675">
                      <a:solidFill>
                        <a:srgbClr val="603990"/>
                      </a:solidFill>
                      <a:prstDash val="solid"/>
                      <a:round/>
                      <a:headEnd len="sm" w="sm" type="none"/>
                      <a:tailEnd len="sm" w="sm" type="none"/>
                    </a:lnL>
                    <a:lnR cap="flat" cmpd="sng" w="8675">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127000" marR="139700" rtl="0" algn="ctr">
                        <a:lnSpc>
                          <a:spcPct val="111111"/>
                        </a:lnSpc>
                        <a:spcBef>
                          <a:spcPts val="0"/>
                        </a:spcBef>
                        <a:spcAft>
                          <a:spcPts val="0"/>
                        </a:spcAft>
                        <a:buNone/>
                      </a:pPr>
                      <a:r>
                        <a:rPr b="1" lang="en" sz="700" u="none" cap="none" strike="noStrike">
                          <a:solidFill>
                            <a:srgbClr val="523183"/>
                          </a:solidFill>
                          <a:latin typeface="Montserrat"/>
                          <a:ea typeface="Montserrat"/>
                          <a:cs typeface="Montserrat"/>
                          <a:sym typeface="Montserrat"/>
                        </a:rPr>
                        <a:t>Step 5: Start Using Your Wallet</a:t>
                      </a:r>
                      <a:endParaRPr sz="700" u="none" cap="none" strike="noStrike">
                        <a:latin typeface="Montserrat"/>
                        <a:ea typeface="Montserrat"/>
                        <a:cs typeface="Montserrat"/>
                        <a:sym typeface="Montserrat"/>
                      </a:endParaRPr>
                    </a:p>
                  </a:txBody>
                  <a:tcPr marT="63525" marB="0" marR="0" marL="0">
                    <a:lnL cap="flat" cmpd="sng" w="8675">
                      <a:solidFill>
                        <a:srgbClr val="603990"/>
                      </a:solidFill>
                      <a:prstDash val="solid"/>
                      <a:round/>
                      <a:headEnd len="sm" w="sm" type="none"/>
                      <a:tailEnd len="sm" w="sm" type="none"/>
                    </a:lnL>
                    <a:lnB cap="flat" cmpd="sng" w="8675">
                      <a:solidFill>
                        <a:srgbClr val="603990"/>
                      </a:solidFill>
                      <a:prstDash val="solid"/>
                      <a:round/>
                      <a:headEnd len="sm" w="sm" type="none"/>
                      <a:tailEnd len="sm" w="sm" type="none"/>
                    </a:lnB>
                  </a:tcPr>
                </a:tc>
              </a:tr>
              <a:tr h="587125">
                <a:tc>
                  <a:txBody>
                    <a:bodyPr/>
                    <a:lstStyle/>
                    <a:p>
                      <a:pPr indent="0" lvl="0" marL="76200" marR="76200" rtl="0" algn="ctr">
                        <a:lnSpc>
                          <a:spcPct val="100699"/>
                        </a:lnSpc>
                        <a:spcBef>
                          <a:spcPts val="0"/>
                        </a:spcBef>
                        <a:spcAft>
                          <a:spcPts val="0"/>
                        </a:spcAft>
                        <a:buNone/>
                      </a:pPr>
                      <a:r>
                        <a:rPr b="1" lang="en" sz="700" u="none" cap="none" strike="noStrike">
                          <a:solidFill>
                            <a:srgbClr val="57585B"/>
                          </a:solidFill>
                          <a:latin typeface="Montserrat"/>
                          <a:ea typeface="Montserrat"/>
                          <a:cs typeface="Montserrat"/>
                          <a:sym typeface="Montserrat"/>
                        </a:rPr>
                        <a:t>Self Custodial Wallets</a:t>
                      </a:r>
                      <a:endParaRPr sz="700" u="none" cap="none" strike="noStrike">
                        <a:latin typeface="Montserrat"/>
                        <a:ea typeface="Montserrat"/>
                        <a:cs typeface="Montserrat"/>
                        <a:sym typeface="Montserrat"/>
                      </a:endParaRPr>
                    </a:p>
                  </a:txBody>
                  <a:tcPr marT="62375" marB="0" marR="0" marL="0">
                    <a:lnL cap="flat" cmpd="sng" w="8675">
                      <a:solidFill>
                        <a:srgbClr val="603990"/>
                      </a:solidFill>
                      <a:prstDash val="solid"/>
                      <a:round/>
                      <a:headEnd len="sm" w="sm" type="none"/>
                      <a:tailEnd len="sm" w="sm" type="none"/>
                    </a:lnL>
                    <a:lnR cap="flat" cmpd="sng" w="8675">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88900" marR="88900" rtl="0" algn="ctr">
                        <a:lnSpc>
                          <a:spcPct val="100699"/>
                        </a:lnSpc>
                        <a:spcBef>
                          <a:spcPts val="0"/>
                        </a:spcBef>
                        <a:spcAft>
                          <a:spcPts val="0"/>
                        </a:spcAft>
                        <a:buNone/>
                      </a:pPr>
                      <a:r>
                        <a:rPr lang="en" sz="700" u="none" cap="none" strike="noStrike">
                          <a:solidFill>
                            <a:srgbClr val="57585B"/>
                          </a:solidFill>
                          <a:latin typeface="Montserrat"/>
                          <a:ea typeface="Montserrat"/>
                          <a:cs typeface="Montserrat"/>
                          <a:sym typeface="Montserrat"/>
                        </a:rPr>
                        <a:t>Choose a self-custodial wallet provider</a:t>
                      </a:r>
                      <a:endParaRPr sz="700" u="none" cap="none" strike="noStrike">
                        <a:latin typeface="Montserrat"/>
                        <a:ea typeface="Montserrat"/>
                        <a:cs typeface="Montserrat"/>
                        <a:sym typeface="Montserrat"/>
                      </a:endParaRPr>
                    </a:p>
                  </a:txBody>
                  <a:tcPr marT="48800" marB="0" marR="0" marL="0">
                    <a:lnL cap="flat" cmpd="sng" w="8675">
                      <a:solidFill>
                        <a:srgbClr val="603990"/>
                      </a:solidFill>
                      <a:prstDash val="solid"/>
                      <a:round/>
                      <a:headEnd len="sm" w="sm" type="none"/>
                      <a:tailEnd len="sm" w="sm" type="none"/>
                    </a:lnL>
                    <a:lnR cap="flat" cmpd="sng" w="8675">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114300" marR="114300" rtl="0" algn="ctr">
                        <a:lnSpc>
                          <a:spcPct val="100699"/>
                        </a:lnSpc>
                        <a:spcBef>
                          <a:spcPts val="0"/>
                        </a:spcBef>
                        <a:spcAft>
                          <a:spcPts val="0"/>
                        </a:spcAft>
                        <a:buNone/>
                      </a:pPr>
                      <a:r>
                        <a:rPr lang="en" sz="700" u="none" cap="none" strike="noStrike">
                          <a:solidFill>
                            <a:srgbClr val="57585B"/>
                          </a:solidFill>
                          <a:latin typeface="Montserrat"/>
                          <a:ea typeface="Montserrat"/>
                          <a:cs typeface="Montserrat"/>
                          <a:sym typeface="Montserrat"/>
                        </a:rPr>
                        <a:t>Follow the wallet provider’s instructions</a:t>
                      </a:r>
                      <a:endParaRPr sz="700" u="none" cap="none" strike="noStrike">
                        <a:latin typeface="Montserrat"/>
                        <a:ea typeface="Montserrat"/>
                        <a:cs typeface="Montserrat"/>
                        <a:sym typeface="Montserrat"/>
                      </a:endParaRPr>
                    </a:p>
                  </a:txBody>
                  <a:tcPr marT="48800" marB="0" marR="0" marL="0">
                    <a:lnL cap="flat" cmpd="sng" w="8675">
                      <a:solidFill>
                        <a:srgbClr val="603990"/>
                      </a:solidFill>
                      <a:prstDash val="solid"/>
                      <a:round/>
                      <a:headEnd len="sm" w="sm" type="none"/>
                      <a:tailEnd len="sm" w="sm" type="none"/>
                    </a:lnL>
                    <a:lnR cap="flat" cmpd="sng" w="8675">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76200" marR="63500" rtl="0" algn="ctr">
                        <a:lnSpc>
                          <a:spcPct val="100699"/>
                        </a:lnSpc>
                        <a:spcBef>
                          <a:spcPts val="0"/>
                        </a:spcBef>
                        <a:spcAft>
                          <a:spcPts val="0"/>
                        </a:spcAft>
                        <a:buNone/>
                      </a:pPr>
                      <a:r>
                        <a:rPr lang="en" sz="700" u="none" cap="none" strike="noStrike">
                          <a:solidFill>
                            <a:srgbClr val="57585B"/>
                          </a:solidFill>
                          <a:latin typeface="Montserrat"/>
                          <a:ea typeface="Montserrat"/>
                          <a:cs typeface="Montserrat"/>
                          <a:sym typeface="Montserrat"/>
                        </a:rPr>
                        <a:t>Generate a </a:t>
                      </a:r>
                      <a:r>
                        <a:rPr b="1" lang="en" sz="700" u="none" cap="none" strike="noStrike">
                          <a:solidFill>
                            <a:srgbClr val="523183"/>
                          </a:solidFill>
                          <a:latin typeface="Montserrat"/>
                          <a:ea typeface="Montserrat"/>
                          <a:cs typeface="Montserrat"/>
                          <a:sym typeface="Montserrat"/>
                        </a:rPr>
                        <a:t>recovery phrase </a:t>
                      </a:r>
                      <a:r>
                        <a:rPr lang="en" sz="700" u="none" cap="none" strike="noStrike">
                          <a:solidFill>
                            <a:srgbClr val="57585B"/>
                          </a:solidFill>
                          <a:latin typeface="Montserrat"/>
                          <a:ea typeface="Montserrat"/>
                          <a:cs typeface="Montserrat"/>
                          <a:sym typeface="Montserrat"/>
                        </a:rPr>
                        <a:t>and at least one </a:t>
                      </a:r>
                      <a:r>
                        <a:rPr b="1" lang="en" sz="700" u="none" cap="none" strike="noStrike">
                          <a:solidFill>
                            <a:srgbClr val="BD1E2C"/>
                          </a:solidFill>
                          <a:latin typeface="Montserrat"/>
                          <a:ea typeface="Montserrat"/>
                          <a:cs typeface="Montserrat"/>
                          <a:sym typeface="Montserrat"/>
                        </a:rPr>
                        <a:t>private key</a:t>
                      </a:r>
                      <a:endParaRPr sz="700" u="none" cap="none" strike="noStrike">
                        <a:latin typeface="Montserrat"/>
                        <a:ea typeface="Montserrat"/>
                        <a:cs typeface="Montserrat"/>
                        <a:sym typeface="Montserrat"/>
                      </a:endParaRPr>
                    </a:p>
                  </a:txBody>
                  <a:tcPr marT="48800" marB="0" marR="0" marL="0">
                    <a:lnL cap="flat" cmpd="sng" w="8675">
                      <a:solidFill>
                        <a:srgbClr val="603990"/>
                      </a:solidFill>
                      <a:prstDash val="solid"/>
                      <a:round/>
                      <a:headEnd len="sm" w="sm" type="none"/>
                      <a:tailEnd len="sm" w="sm" type="none"/>
                    </a:lnL>
                    <a:lnR cap="flat" cmpd="sng" w="8675">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50800" marR="50800" rtl="0" algn="ctr">
                        <a:lnSpc>
                          <a:spcPct val="100699"/>
                        </a:lnSpc>
                        <a:spcBef>
                          <a:spcPts val="0"/>
                        </a:spcBef>
                        <a:spcAft>
                          <a:spcPts val="0"/>
                        </a:spcAft>
                        <a:buNone/>
                      </a:pPr>
                      <a:r>
                        <a:rPr lang="en" sz="700" u="none" cap="none" strike="noStrike">
                          <a:solidFill>
                            <a:srgbClr val="57585B"/>
                          </a:solidFill>
                          <a:latin typeface="Montserrat"/>
                          <a:ea typeface="Montserrat"/>
                          <a:cs typeface="Montserrat"/>
                          <a:sym typeface="Montserrat"/>
                        </a:rPr>
                        <a:t>Store the </a:t>
                      </a:r>
                      <a:r>
                        <a:rPr b="1" lang="en" sz="700" u="none" cap="none" strike="noStrike">
                          <a:solidFill>
                            <a:srgbClr val="523183"/>
                          </a:solidFill>
                          <a:latin typeface="Montserrat"/>
                          <a:ea typeface="Montserrat"/>
                          <a:cs typeface="Montserrat"/>
                          <a:sym typeface="Montserrat"/>
                        </a:rPr>
                        <a:t>recovery phrase </a:t>
                      </a:r>
                      <a:r>
                        <a:rPr lang="en" sz="700" u="none" cap="none" strike="noStrike">
                          <a:solidFill>
                            <a:srgbClr val="57585B"/>
                          </a:solidFill>
                          <a:latin typeface="Montserrat"/>
                          <a:ea typeface="Montserrat"/>
                          <a:cs typeface="Montserrat"/>
                          <a:sym typeface="Montserrat"/>
                        </a:rPr>
                        <a:t>in a secure location</a:t>
                      </a:r>
                      <a:endParaRPr sz="700" u="none" cap="none" strike="noStrike">
                        <a:latin typeface="Montserrat"/>
                        <a:ea typeface="Montserrat"/>
                        <a:cs typeface="Montserrat"/>
                        <a:sym typeface="Montserrat"/>
                      </a:endParaRPr>
                    </a:p>
                  </a:txBody>
                  <a:tcPr marT="48800" marB="0" marR="0" marL="0">
                    <a:lnL cap="flat" cmpd="sng" w="8675">
                      <a:solidFill>
                        <a:srgbClr val="603990"/>
                      </a:solidFill>
                      <a:prstDash val="solid"/>
                      <a:round/>
                      <a:headEnd len="sm" w="sm" type="none"/>
                      <a:tailEnd len="sm" w="sm" type="none"/>
                    </a:lnL>
                    <a:lnR cap="flat" cmpd="sng" w="8675">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63500" marR="63500" rtl="0" algn="ctr">
                        <a:lnSpc>
                          <a:spcPct val="100699"/>
                        </a:lnSpc>
                        <a:spcBef>
                          <a:spcPts val="0"/>
                        </a:spcBef>
                        <a:spcAft>
                          <a:spcPts val="0"/>
                        </a:spcAft>
                        <a:buNone/>
                      </a:pPr>
                      <a:r>
                        <a:rPr lang="en" sz="700" u="none" cap="none" strike="noStrike">
                          <a:solidFill>
                            <a:srgbClr val="57585B"/>
                          </a:solidFill>
                          <a:latin typeface="Montserrat"/>
                          <a:ea typeface="Montserrat"/>
                          <a:cs typeface="Montserrat"/>
                          <a:sym typeface="Montserrat"/>
                        </a:rPr>
                        <a:t>Start using the wallet to receive and send </a:t>
                      </a:r>
                      <a:r>
                        <a:rPr b="1" lang="en" sz="700" u="none" cap="none" strike="noStrike">
                          <a:solidFill>
                            <a:srgbClr val="F7931D"/>
                          </a:solidFill>
                          <a:latin typeface="Montserrat"/>
                          <a:ea typeface="Montserrat"/>
                          <a:cs typeface="Montserrat"/>
                          <a:sym typeface="Montserrat"/>
                        </a:rPr>
                        <a:t>bitcoins</a:t>
                      </a:r>
                      <a:endParaRPr sz="700" u="none" cap="none" strike="noStrike">
                        <a:latin typeface="Montserrat"/>
                        <a:ea typeface="Montserrat"/>
                        <a:cs typeface="Montserrat"/>
                        <a:sym typeface="Montserrat"/>
                      </a:endParaRPr>
                    </a:p>
                  </a:txBody>
                  <a:tcPr marT="48800" marB="0" marR="0" marL="0">
                    <a:lnL cap="flat" cmpd="sng" w="8675">
                      <a:solidFill>
                        <a:srgbClr val="603990"/>
                      </a:solidFill>
                      <a:prstDash val="solid"/>
                      <a:round/>
                      <a:headEnd len="sm" w="sm" type="none"/>
                      <a:tailEnd len="sm" w="sm" type="none"/>
                    </a:lnL>
                    <a:lnR cap="flat" cmpd="sng" w="8675">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r>
              <a:tr h="486625">
                <a:tc>
                  <a:txBody>
                    <a:bodyPr/>
                    <a:lstStyle/>
                    <a:p>
                      <a:pPr indent="0" lvl="0" marL="0" marR="0" rtl="0" algn="l">
                        <a:lnSpc>
                          <a:spcPct val="100000"/>
                        </a:lnSpc>
                        <a:spcBef>
                          <a:spcPts val="0"/>
                        </a:spcBef>
                        <a:spcAft>
                          <a:spcPts val="0"/>
                        </a:spcAft>
                        <a:buNone/>
                      </a:pPr>
                      <a:r>
                        <a:t/>
                      </a:r>
                      <a:endParaRPr sz="1100" u="none" cap="none" strike="noStrike">
                        <a:latin typeface="Montserrat"/>
                        <a:ea typeface="Montserrat"/>
                        <a:cs typeface="Montserrat"/>
                        <a:sym typeface="Montserrat"/>
                      </a:endParaRPr>
                    </a:p>
                    <a:p>
                      <a:pPr indent="-38100" lvl="0" marL="114300" marR="76200" rtl="0" algn="l">
                        <a:lnSpc>
                          <a:spcPct val="100699"/>
                        </a:lnSpc>
                        <a:spcBef>
                          <a:spcPts val="0"/>
                        </a:spcBef>
                        <a:spcAft>
                          <a:spcPts val="0"/>
                        </a:spcAft>
                        <a:buNone/>
                      </a:pPr>
                      <a:r>
                        <a:rPr b="1" lang="en" sz="700" u="none" cap="none" strike="noStrike">
                          <a:solidFill>
                            <a:srgbClr val="57585B"/>
                          </a:solidFill>
                          <a:latin typeface="Montserrat"/>
                          <a:ea typeface="Montserrat"/>
                          <a:cs typeface="Montserrat"/>
                          <a:sym typeface="Montserrat"/>
                        </a:rPr>
                        <a:t>Custodial Wallets</a:t>
                      </a:r>
                      <a:endParaRPr sz="700" u="none" cap="none" strike="noStrike">
                        <a:latin typeface="Montserrat"/>
                        <a:ea typeface="Montserrat"/>
                        <a:cs typeface="Montserrat"/>
                        <a:sym typeface="Montserrat"/>
                      </a:endParaRPr>
                    </a:p>
                  </a:txBody>
                  <a:tcPr marT="0" marB="0" marR="0" marL="0">
                    <a:lnL cap="flat" cmpd="sng" w="8675">
                      <a:solidFill>
                        <a:srgbClr val="603990"/>
                      </a:solidFill>
                      <a:prstDash val="solid"/>
                      <a:round/>
                      <a:headEnd len="sm" w="sm" type="none"/>
                      <a:tailEnd len="sm" w="sm" type="none"/>
                    </a:lnL>
                    <a:lnR cap="flat" cmpd="sng" w="13000">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50800" marR="50800" rtl="0" algn="ctr">
                        <a:lnSpc>
                          <a:spcPct val="100699"/>
                        </a:lnSpc>
                        <a:spcBef>
                          <a:spcPts val="0"/>
                        </a:spcBef>
                        <a:spcAft>
                          <a:spcPts val="0"/>
                        </a:spcAft>
                        <a:buNone/>
                      </a:pPr>
                      <a:r>
                        <a:rPr lang="en" sz="700" u="none" cap="none" strike="noStrike">
                          <a:solidFill>
                            <a:srgbClr val="57585B"/>
                          </a:solidFill>
                          <a:latin typeface="Montserrat"/>
                          <a:ea typeface="Montserrat"/>
                          <a:cs typeface="Montserrat"/>
                          <a:sym typeface="Montserrat"/>
                        </a:rPr>
                        <a:t>Choose a custodial wallet provider</a:t>
                      </a:r>
                      <a:endParaRPr sz="700" u="none" cap="none" strike="noStrike">
                        <a:latin typeface="Montserrat"/>
                        <a:ea typeface="Montserrat"/>
                        <a:cs typeface="Montserrat"/>
                        <a:sym typeface="Montserrat"/>
                      </a:endParaRPr>
                    </a:p>
                  </a:txBody>
                  <a:tcPr marT="56900" marB="0" marR="0" marL="0">
                    <a:lnL cap="flat" cmpd="sng" w="13000">
                      <a:solidFill>
                        <a:srgbClr val="603990"/>
                      </a:solidFill>
                      <a:prstDash val="solid"/>
                      <a:round/>
                      <a:headEnd len="sm" w="sm" type="none"/>
                      <a:tailEnd len="sm" w="sm" type="none"/>
                    </a:lnL>
                    <a:lnR cap="flat" cmpd="sng" w="13000">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114300" marR="114300" rtl="0" algn="ctr">
                        <a:lnSpc>
                          <a:spcPct val="100699"/>
                        </a:lnSpc>
                        <a:spcBef>
                          <a:spcPts val="0"/>
                        </a:spcBef>
                        <a:spcAft>
                          <a:spcPts val="0"/>
                        </a:spcAft>
                        <a:buNone/>
                      </a:pPr>
                      <a:r>
                        <a:rPr lang="en" sz="700" u="none" cap="none" strike="noStrike">
                          <a:solidFill>
                            <a:srgbClr val="57585B"/>
                          </a:solidFill>
                          <a:latin typeface="Montserrat"/>
                          <a:ea typeface="Montserrat"/>
                          <a:cs typeface="Montserrat"/>
                          <a:sym typeface="Montserrat"/>
                        </a:rPr>
                        <a:t>Follow the wallet provider’s instructions</a:t>
                      </a:r>
                      <a:endParaRPr sz="700" u="none" cap="none" strike="noStrike">
                        <a:latin typeface="Montserrat"/>
                        <a:ea typeface="Montserrat"/>
                        <a:cs typeface="Montserrat"/>
                        <a:sym typeface="Montserrat"/>
                      </a:endParaRPr>
                    </a:p>
                  </a:txBody>
                  <a:tcPr marT="56900" marB="0" marR="0" marL="0">
                    <a:lnL cap="flat" cmpd="sng" w="13000">
                      <a:solidFill>
                        <a:srgbClr val="603990"/>
                      </a:solidFill>
                      <a:prstDash val="solid"/>
                      <a:round/>
                      <a:headEnd len="sm" w="sm" type="none"/>
                      <a:tailEnd len="sm" w="sm" type="none"/>
                    </a:lnL>
                    <a:lnR cap="flat" cmpd="sng" w="8675">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101600" marR="101600" rtl="0" algn="ctr">
                        <a:lnSpc>
                          <a:spcPct val="100699"/>
                        </a:lnSpc>
                        <a:spcBef>
                          <a:spcPts val="0"/>
                        </a:spcBef>
                        <a:spcAft>
                          <a:spcPts val="0"/>
                        </a:spcAft>
                        <a:buNone/>
                      </a:pPr>
                      <a:r>
                        <a:rPr lang="en" sz="700" u="none" cap="none" strike="noStrike">
                          <a:solidFill>
                            <a:srgbClr val="57585B"/>
                          </a:solidFill>
                          <a:latin typeface="Montserrat"/>
                          <a:ea typeface="Montserrat"/>
                          <a:cs typeface="Montserrat"/>
                          <a:sym typeface="Montserrat"/>
                        </a:rPr>
                        <a:t>Create an account with the wallet provider</a:t>
                      </a:r>
                      <a:endParaRPr sz="700" u="none" cap="none" strike="noStrike">
                        <a:latin typeface="Montserrat"/>
                        <a:ea typeface="Montserrat"/>
                        <a:cs typeface="Montserrat"/>
                        <a:sym typeface="Montserrat"/>
                      </a:endParaRPr>
                    </a:p>
                  </a:txBody>
                  <a:tcPr marT="56900" marB="0" marR="0" marL="0">
                    <a:lnL cap="flat" cmpd="sng" w="8675">
                      <a:solidFill>
                        <a:srgbClr val="603990"/>
                      </a:solidFill>
                      <a:prstDash val="solid"/>
                      <a:round/>
                      <a:headEnd len="sm" w="sm" type="none"/>
                      <a:tailEnd len="sm" w="sm" type="none"/>
                    </a:lnL>
                    <a:lnR cap="flat" cmpd="sng" w="8675">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76200" marR="76200" rtl="0" algn="ctr">
                        <a:lnSpc>
                          <a:spcPct val="100699"/>
                        </a:lnSpc>
                        <a:spcBef>
                          <a:spcPts val="0"/>
                        </a:spcBef>
                        <a:spcAft>
                          <a:spcPts val="0"/>
                        </a:spcAft>
                        <a:buNone/>
                      </a:pPr>
                      <a:r>
                        <a:rPr lang="en" sz="700" u="none" cap="none" strike="noStrike">
                          <a:solidFill>
                            <a:srgbClr val="57585B"/>
                          </a:solidFill>
                          <a:latin typeface="Montserrat"/>
                          <a:ea typeface="Montserrat"/>
                          <a:cs typeface="Montserrat"/>
                          <a:sym typeface="Montserrat"/>
                        </a:rPr>
                        <a:t>N/A (wallet provider holds the </a:t>
                      </a:r>
                      <a:r>
                        <a:rPr b="1" lang="en" sz="700" u="none" cap="none" strike="noStrike">
                          <a:solidFill>
                            <a:srgbClr val="BD1E2C"/>
                          </a:solidFill>
                          <a:latin typeface="Montserrat"/>
                          <a:ea typeface="Montserrat"/>
                          <a:cs typeface="Montserrat"/>
                          <a:sym typeface="Montserrat"/>
                        </a:rPr>
                        <a:t>private keys</a:t>
                      </a:r>
                      <a:r>
                        <a:rPr lang="en" sz="700" u="none" cap="none" strike="noStrike">
                          <a:solidFill>
                            <a:srgbClr val="57585B"/>
                          </a:solidFill>
                          <a:latin typeface="Montserrat"/>
                          <a:ea typeface="Montserrat"/>
                          <a:cs typeface="Montserrat"/>
                          <a:sym typeface="Montserrat"/>
                        </a:rPr>
                        <a:t>)</a:t>
                      </a:r>
                      <a:endParaRPr sz="700" u="none" cap="none" strike="noStrike">
                        <a:latin typeface="Montserrat"/>
                        <a:ea typeface="Montserrat"/>
                        <a:cs typeface="Montserrat"/>
                        <a:sym typeface="Montserrat"/>
                      </a:endParaRPr>
                    </a:p>
                  </a:txBody>
                  <a:tcPr marT="56900" marB="0" marR="0" marL="0">
                    <a:lnL cap="flat" cmpd="sng" w="8675">
                      <a:solidFill>
                        <a:srgbClr val="603990"/>
                      </a:solidFill>
                      <a:prstDash val="solid"/>
                      <a:round/>
                      <a:headEnd len="sm" w="sm" type="none"/>
                      <a:tailEnd len="sm" w="sm" type="none"/>
                    </a:lnL>
                    <a:lnR cap="flat" cmpd="sng" w="8675">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63500" marR="63500" rtl="0" algn="ctr">
                        <a:lnSpc>
                          <a:spcPct val="100699"/>
                        </a:lnSpc>
                        <a:spcBef>
                          <a:spcPts val="0"/>
                        </a:spcBef>
                        <a:spcAft>
                          <a:spcPts val="0"/>
                        </a:spcAft>
                        <a:buNone/>
                      </a:pPr>
                      <a:r>
                        <a:rPr lang="en" sz="700" u="none" cap="none" strike="noStrike">
                          <a:solidFill>
                            <a:srgbClr val="57585B"/>
                          </a:solidFill>
                          <a:latin typeface="Montserrat"/>
                          <a:ea typeface="Montserrat"/>
                          <a:cs typeface="Montserrat"/>
                          <a:sym typeface="Montserrat"/>
                        </a:rPr>
                        <a:t>Start using the wallet to receive and send </a:t>
                      </a:r>
                      <a:r>
                        <a:rPr b="1" lang="en" sz="700" u="none" cap="none" strike="noStrike">
                          <a:solidFill>
                            <a:srgbClr val="F7931D"/>
                          </a:solidFill>
                          <a:latin typeface="Montserrat"/>
                          <a:ea typeface="Montserrat"/>
                          <a:cs typeface="Montserrat"/>
                          <a:sym typeface="Montserrat"/>
                        </a:rPr>
                        <a:t>bitcoins</a:t>
                      </a:r>
                      <a:endParaRPr sz="700" u="none" cap="none" strike="noStrike">
                        <a:latin typeface="Montserrat"/>
                        <a:ea typeface="Montserrat"/>
                        <a:cs typeface="Montserrat"/>
                        <a:sym typeface="Montserrat"/>
                      </a:endParaRPr>
                    </a:p>
                  </a:txBody>
                  <a:tcPr marT="56900" marB="0" marR="0" marL="0">
                    <a:lnL cap="flat" cmpd="sng" w="8675">
                      <a:solidFill>
                        <a:srgbClr val="603990"/>
                      </a:solidFill>
                      <a:prstDash val="solid"/>
                      <a:round/>
                      <a:headEnd len="sm" w="sm" type="none"/>
                      <a:tailEnd len="sm" w="sm" type="none"/>
                    </a:lnL>
                    <a:lnR cap="flat" cmpd="sng" w="8675">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r>
            </a:tbl>
          </a:graphicData>
        </a:graphic>
      </p:graphicFrame>
      <p:grpSp>
        <p:nvGrpSpPr>
          <p:cNvPr id="999" name="Google Shape;999;p62"/>
          <p:cNvGrpSpPr/>
          <p:nvPr/>
        </p:nvGrpSpPr>
        <p:grpSpPr>
          <a:xfrm>
            <a:off x="0" y="0"/>
            <a:ext cx="9143346" cy="848926"/>
            <a:chOff x="0" y="0"/>
            <a:chExt cx="20104102" cy="1866592"/>
          </a:xfrm>
        </p:grpSpPr>
        <p:pic>
          <p:nvPicPr>
            <p:cNvPr id="1000" name="Google Shape;1000;p62"/>
            <p:cNvPicPr preferRelativeResize="0"/>
            <p:nvPr/>
          </p:nvPicPr>
          <p:blipFill rotWithShape="1">
            <a:blip r:embed="rId7">
              <a:alphaModFix/>
            </a:blip>
            <a:srcRect b="0" l="0" r="0" t="0"/>
            <a:stretch/>
          </p:blipFill>
          <p:spPr>
            <a:xfrm>
              <a:off x="0" y="0"/>
              <a:ext cx="20104102" cy="1866592"/>
            </a:xfrm>
            <a:prstGeom prst="rect">
              <a:avLst/>
            </a:prstGeom>
            <a:noFill/>
            <a:ln>
              <a:noFill/>
            </a:ln>
          </p:spPr>
        </p:pic>
        <p:pic>
          <p:nvPicPr>
            <p:cNvPr id="1001" name="Google Shape;1001;p62"/>
            <p:cNvPicPr preferRelativeResize="0"/>
            <p:nvPr/>
          </p:nvPicPr>
          <p:blipFill rotWithShape="1">
            <a:blip r:embed="rId8">
              <a:alphaModFix/>
            </a:blip>
            <a:srcRect b="0" l="0" r="0" t="0"/>
            <a:stretch/>
          </p:blipFill>
          <p:spPr>
            <a:xfrm>
              <a:off x="572129" y="56961"/>
              <a:ext cx="14281451" cy="1751569"/>
            </a:xfrm>
            <a:prstGeom prst="rect">
              <a:avLst/>
            </a:prstGeom>
            <a:noFill/>
            <a:ln>
              <a:noFill/>
            </a:ln>
          </p:spPr>
        </p:pic>
      </p:grpSp>
      <p:sp>
        <p:nvSpPr>
          <p:cNvPr id="1002" name="Google Shape;1002;p62"/>
          <p:cNvSpPr txBox="1"/>
          <p:nvPr>
            <p:ph type="title"/>
          </p:nvPr>
        </p:nvSpPr>
        <p:spPr>
          <a:xfrm>
            <a:off x="507999" y="223500"/>
            <a:ext cx="39369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sz="2300"/>
              <a:t>How to Use Bitcoin</a:t>
            </a:r>
            <a:endParaRPr sz="2300"/>
          </a:p>
        </p:txBody>
      </p:sp>
      <p:pic>
        <p:nvPicPr>
          <p:cNvPr id="1003" name="Google Shape;1003;p62"/>
          <p:cNvPicPr preferRelativeResize="0"/>
          <p:nvPr/>
        </p:nvPicPr>
        <p:blipFill rotWithShape="1">
          <a:blip r:embed="rId9">
            <a:alphaModFix/>
          </a:blip>
          <a:srcRect b="0" l="0" r="0" t="0"/>
          <a:stretch/>
        </p:blipFill>
        <p:spPr>
          <a:xfrm>
            <a:off x="8050568" y="270106"/>
            <a:ext cx="579292" cy="308716"/>
          </a:xfrm>
          <a:prstGeom prst="rect">
            <a:avLst/>
          </a:prstGeom>
          <a:noFill/>
          <a:ln>
            <a:noFill/>
          </a:ln>
        </p:spPr>
      </p:pic>
      <p:pic>
        <p:nvPicPr>
          <p:cNvPr id="1004" name="Google Shape;1004;p62" title="Bitkwa-Logo-New.png"/>
          <p:cNvPicPr preferRelativeResize="0"/>
          <p:nvPr/>
        </p:nvPicPr>
        <p:blipFill>
          <a:blip r:embed="rId10">
            <a:alphaModFix/>
          </a:blip>
          <a:stretch>
            <a:fillRect/>
          </a:stretch>
        </p:blipFill>
        <p:spPr>
          <a:xfrm>
            <a:off x="6837267" y="223499"/>
            <a:ext cx="1054499" cy="431675"/>
          </a:xfrm>
          <a:prstGeom prst="rect">
            <a:avLst/>
          </a:prstGeom>
          <a:noFill/>
          <a:ln>
            <a:noFill/>
          </a:ln>
        </p:spPr>
      </p:pic>
      <p:sp>
        <p:nvSpPr>
          <p:cNvPr id="1005" name="Google Shape;1005;p62"/>
          <p:cNvSpPr txBox="1"/>
          <p:nvPr/>
        </p:nvSpPr>
        <p:spPr>
          <a:xfrm>
            <a:off x="507992" y="1087600"/>
            <a:ext cx="8224200" cy="1929000"/>
          </a:xfrm>
          <a:prstGeom prst="rect">
            <a:avLst/>
          </a:prstGeom>
          <a:noFill/>
          <a:ln>
            <a:noFill/>
          </a:ln>
        </p:spPr>
        <p:txBody>
          <a:bodyPr anchorCtr="0" anchor="t" bIns="0" lIns="0" spcFirstLastPara="1" rIns="0" wrap="square" tIns="5475">
            <a:spAutoFit/>
          </a:bodyPr>
          <a:lstStyle/>
          <a:p>
            <a:pPr indent="0" lvl="0" marL="0" marR="11430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In a self-custodial wallet (also called non-custodial wallet), you are the only one with the keys to the wallet and you have full control over what goes in and out. On the other hand, in a custodial wallet someone else holds the private key, giving them full access to move any bitcoin that wallet controls on your behalf.</a:t>
            </a:r>
            <a:endParaRPr sz="1000">
              <a:latin typeface="Montserrat"/>
              <a:ea typeface="Montserrat"/>
              <a:cs typeface="Montserrat"/>
              <a:sym typeface="Montserrat"/>
            </a:endParaRPr>
          </a:p>
          <a:p>
            <a:pPr indent="0" lvl="0" marL="228600" marR="114300" rtl="0" algn="l">
              <a:lnSpc>
                <a:spcPct val="101800"/>
              </a:lnSpc>
              <a:spcBef>
                <a:spcPts val="800"/>
              </a:spcBef>
              <a:spcAft>
                <a:spcPts val="0"/>
              </a:spcAft>
              <a:buNone/>
            </a:pPr>
            <a:r>
              <a:rPr lang="en" sz="1000">
                <a:solidFill>
                  <a:srgbClr val="57585B"/>
                </a:solidFill>
                <a:latin typeface="Montserrat"/>
                <a:ea typeface="Montserrat"/>
                <a:cs typeface="Montserrat"/>
                <a:sym typeface="Montserrat"/>
              </a:rPr>
              <a:t>Self-custody is like being your own bank. Transactions are not subject to control or authority by any government or company, but it also means you bear full responsibility for keeping your bitcoins secure.</a:t>
            </a:r>
            <a:endParaRPr sz="1000">
              <a:latin typeface="Montserrat"/>
              <a:ea typeface="Montserrat"/>
              <a:cs typeface="Montserrat"/>
              <a:sym typeface="Montserrat"/>
            </a:endParaRPr>
          </a:p>
          <a:p>
            <a:pPr indent="0" lvl="0" marL="228600" marR="177800" rtl="0" algn="l">
              <a:lnSpc>
                <a:spcPct val="101800"/>
              </a:lnSpc>
              <a:spcBef>
                <a:spcPts val="400"/>
              </a:spcBef>
              <a:spcAft>
                <a:spcPts val="0"/>
              </a:spcAft>
              <a:buNone/>
            </a:pPr>
            <a:r>
              <a:rPr lang="en" sz="1000">
                <a:solidFill>
                  <a:srgbClr val="57585B"/>
                </a:solidFill>
                <a:latin typeface="Montserrat"/>
                <a:ea typeface="Montserrat"/>
                <a:cs typeface="Montserrat"/>
                <a:sym typeface="Montserrat"/>
              </a:rPr>
              <a:t>Self-custody ensures that third parties cannot confiscate your bitcoins without your consent.</a:t>
            </a:r>
            <a:endParaRPr sz="1000">
              <a:latin typeface="Montserrat"/>
              <a:ea typeface="Montserrat"/>
              <a:cs typeface="Montserrat"/>
              <a:sym typeface="Montserrat"/>
            </a:endParaRPr>
          </a:p>
          <a:p>
            <a:pPr indent="0" lvl="0" marL="228600" marR="152400" rtl="0" algn="l">
              <a:lnSpc>
                <a:spcPct val="101800"/>
              </a:lnSpc>
              <a:spcBef>
                <a:spcPts val="400"/>
              </a:spcBef>
              <a:spcAft>
                <a:spcPts val="0"/>
              </a:spcAft>
              <a:buNone/>
            </a:pPr>
            <a:r>
              <a:rPr lang="en" sz="1000">
                <a:solidFill>
                  <a:srgbClr val="57585B"/>
                </a:solidFill>
                <a:latin typeface="Montserrat"/>
                <a:ea typeface="Montserrat"/>
                <a:cs typeface="Montserrat"/>
                <a:sym typeface="Montserrat"/>
              </a:rPr>
              <a:t>Self-custody gives peace of mind in times of uncertainty, knowing your bitcoins are secure.</a:t>
            </a:r>
            <a:endParaRPr sz="1000">
              <a:solidFill>
                <a:srgbClr val="57585B"/>
              </a:solidFill>
              <a:latin typeface="Montserrat"/>
              <a:ea typeface="Montserrat"/>
              <a:cs typeface="Montserrat"/>
              <a:sym typeface="Montserrat"/>
            </a:endParaRPr>
          </a:p>
          <a:p>
            <a:pPr indent="0" lvl="0" marL="228600" marR="152400" rtl="0" algn="l">
              <a:lnSpc>
                <a:spcPct val="101800"/>
              </a:lnSpc>
              <a:spcBef>
                <a:spcPts val="400"/>
              </a:spcBef>
              <a:spcAft>
                <a:spcPts val="0"/>
              </a:spcAft>
              <a:buNone/>
            </a:pPr>
            <a:r>
              <a:t/>
            </a:r>
            <a:endParaRPr sz="1000">
              <a:solidFill>
                <a:srgbClr val="57585B"/>
              </a:solidFill>
              <a:latin typeface="Montserrat"/>
              <a:ea typeface="Montserrat"/>
              <a:cs typeface="Montserrat"/>
              <a:sym typeface="Montserrat"/>
            </a:endParaRPr>
          </a:p>
          <a:p>
            <a:pPr indent="0" lvl="0" marL="0" marR="0" rtl="0" algn="l">
              <a:lnSpc>
                <a:spcPct val="101800"/>
              </a:lnSpc>
              <a:spcBef>
                <a:spcPts val="800"/>
              </a:spcBef>
              <a:spcAft>
                <a:spcPts val="0"/>
              </a:spcAft>
              <a:buNone/>
            </a:pPr>
            <a:r>
              <a:rPr lang="en" sz="1000">
                <a:solidFill>
                  <a:srgbClr val="57585B"/>
                </a:solidFill>
                <a:latin typeface="Montserrat"/>
                <a:ea typeface="Montserrat"/>
                <a:cs typeface="Montserrat"/>
                <a:sym typeface="Montserrat"/>
              </a:rPr>
              <a:t>It’s important to choose the right type of wallet for each individual’s needs. Sometimes, people find it hard to distinguish whether they are installing a self-custodial or a custodial wallet. This table shows the differences with the installation process.</a:t>
            </a:r>
            <a:endParaRPr sz="1000">
              <a:latin typeface="Montserrat"/>
              <a:ea typeface="Montserrat"/>
              <a:cs typeface="Montserrat"/>
              <a:sym typeface="Montserrat"/>
            </a:endParaRPr>
          </a:p>
        </p:txBody>
      </p:sp>
      <p:pic>
        <p:nvPicPr>
          <p:cNvPr id="1006" name="Google Shape;1006;p62"/>
          <p:cNvPicPr preferRelativeResize="0"/>
          <p:nvPr/>
        </p:nvPicPr>
        <p:blipFill rotWithShape="1">
          <a:blip r:embed="rId11">
            <a:alphaModFix/>
          </a:blip>
          <a:srcRect b="0" l="0" r="0" t="0"/>
          <a:stretch/>
        </p:blipFill>
        <p:spPr>
          <a:xfrm>
            <a:off x="508051" y="1686977"/>
            <a:ext cx="133325" cy="133590"/>
          </a:xfrm>
          <a:prstGeom prst="rect">
            <a:avLst/>
          </a:prstGeom>
          <a:noFill/>
          <a:ln>
            <a:noFill/>
          </a:ln>
        </p:spPr>
      </p:pic>
      <p:pic>
        <p:nvPicPr>
          <p:cNvPr id="1007" name="Google Shape;1007;p62"/>
          <p:cNvPicPr preferRelativeResize="0"/>
          <p:nvPr/>
        </p:nvPicPr>
        <p:blipFill rotWithShape="1">
          <a:blip r:embed="rId12">
            <a:alphaModFix/>
          </a:blip>
          <a:srcRect b="0" l="0" r="0" t="0"/>
          <a:stretch/>
        </p:blipFill>
        <p:spPr>
          <a:xfrm>
            <a:off x="508052" y="2037341"/>
            <a:ext cx="133324" cy="133591"/>
          </a:xfrm>
          <a:prstGeom prst="rect">
            <a:avLst/>
          </a:prstGeom>
          <a:noFill/>
          <a:ln>
            <a:noFill/>
          </a:ln>
        </p:spPr>
      </p:pic>
      <p:pic>
        <p:nvPicPr>
          <p:cNvPr id="1008" name="Google Shape;1008;p62"/>
          <p:cNvPicPr preferRelativeResize="0"/>
          <p:nvPr/>
        </p:nvPicPr>
        <p:blipFill rotWithShape="1">
          <a:blip r:embed="rId13">
            <a:alphaModFix/>
          </a:blip>
          <a:srcRect b="0" l="0" r="0" t="0"/>
          <a:stretch/>
        </p:blipFill>
        <p:spPr>
          <a:xfrm>
            <a:off x="508052" y="2239580"/>
            <a:ext cx="133325" cy="133586"/>
          </a:xfrm>
          <a:prstGeom prst="rect">
            <a:avLst/>
          </a:prstGeom>
          <a:noFill/>
          <a:ln>
            <a:noFill/>
          </a:ln>
        </p:spPr>
      </p:pic>
      <p:pic>
        <p:nvPicPr>
          <p:cNvPr id="1009" name="Google Shape;1009;p62"/>
          <p:cNvPicPr preferRelativeResize="0"/>
          <p:nvPr/>
        </p:nvPicPr>
        <p:blipFill rotWithShape="1">
          <a:blip r:embed="rId14">
            <a:alphaModFix/>
          </a:blip>
          <a:srcRect b="0" l="0" r="0" t="0"/>
          <a:stretch/>
        </p:blipFill>
        <p:spPr>
          <a:xfrm>
            <a:off x="8564375" y="4846703"/>
            <a:ext cx="65270" cy="65279"/>
          </a:xfrm>
          <a:prstGeom prst="rect">
            <a:avLst/>
          </a:prstGeom>
          <a:noFill/>
          <a:ln>
            <a:noFill/>
          </a:ln>
        </p:spPr>
      </p:pic>
      <p:sp>
        <p:nvSpPr>
          <p:cNvPr id="1010" name="Google Shape;1010;p62"/>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24</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14" name="Shape 1014"/>
        <p:cNvGrpSpPr/>
        <p:nvPr/>
      </p:nvGrpSpPr>
      <p:grpSpPr>
        <a:xfrm>
          <a:off x="0" y="0"/>
          <a:ext cx="0" cy="0"/>
          <a:chOff x="0" y="0"/>
          <a:chExt cx="0" cy="0"/>
        </a:xfrm>
      </p:grpSpPr>
      <p:sp>
        <p:nvSpPr>
          <p:cNvPr id="1015" name="Google Shape;1015;p63"/>
          <p:cNvSpPr txBox="1"/>
          <p:nvPr/>
        </p:nvSpPr>
        <p:spPr>
          <a:xfrm>
            <a:off x="508000" y="1087600"/>
            <a:ext cx="3618000" cy="29772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“Not your keys, not your coins” is a popular saying among bitcoin holders. It refers to the idea that if you don’t have direct control over the private keys associated with your Bitcoin wallet, you don’t have true ownership of the coins.</a:t>
            </a:r>
            <a:endParaRPr sz="1000">
              <a:latin typeface="Montserrat"/>
              <a:ea typeface="Montserrat"/>
              <a:cs typeface="Montserrat"/>
              <a:sym typeface="Montserrat"/>
            </a:endParaRPr>
          </a:p>
          <a:p>
            <a:pPr indent="0" lvl="0" marL="0" rtl="0" algn="l">
              <a:lnSpc>
                <a:spcPct val="100000"/>
              </a:lnSpc>
              <a:spcBef>
                <a:spcPts val="0"/>
              </a:spcBef>
              <a:spcAft>
                <a:spcPts val="0"/>
              </a:spcAft>
              <a:buNone/>
            </a:pPr>
            <a:r>
              <a:t/>
            </a:r>
            <a:endParaRPr sz="1000">
              <a:latin typeface="Montserrat"/>
              <a:ea typeface="Montserrat"/>
              <a:cs typeface="Montserrat"/>
              <a:sym typeface="Montserrat"/>
            </a:endParaRPr>
          </a:p>
          <a:p>
            <a:pPr indent="0" lvl="0" marL="0" marR="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Whoever accesses your private keys will gain ownership of  your bitcoins. This is why it is of the utmost importance to protect them by keeping them away from prying eyes! We’ll see a few ways you can do that later in the book.</a:t>
            </a:r>
            <a:endParaRPr sz="1000">
              <a:solidFill>
                <a:srgbClr val="57585B"/>
              </a:solidFill>
              <a:latin typeface="Montserrat"/>
              <a:ea typeface="Montserrat"/>
              <a:cs typeface="Montserrat"/>
              <a:sym typeface="Montserrat"/>
            </a:endParaRPr>
          </a:p>
          <a:p>
            <a:pPr indent="0" lvl="0" marL="0" marR="0" rtl="0" algn="l">
              <a:lnSpc>
                <a:spcPct val="101800"/>
              </a:lnSpc>
              <a:spcBef>
                <a:spcPts val="0"/>
              </a:spcBef>
              <a:spcAft>
                <a:spcPts val="0"/>
              </a:spcAft>
              <a:buNone/>
            </a:pPr>
            <a:r>
              <a:t/>
            </a:r>
            <a:endParaRPr sz="1000">
              <a:solidFill>
                <a:srgbClr val="57585B"/>
              </a:solidFill>
              <a:latin typeface="Montserrat"/>
              <a:ea typeface="Montserrat"/>
              <a:cs typeface="Montserrat"/>
              <a:sym typeface="Montserrat"/>
            </a:endParaRPr>
          </a:p>
          <a:p>
            <a:pPr indent="0" lvl="0" marL="0" rtl="0" algn="l">
              <a:lnSpc>
                <a:spcPct val="101800"/>
              </a:lnSpc>
              <a:spcBef>
                <a:spcPts val="0"/>
              </a:spcBef>
              <a:spcAft>
                <a:spcPts val="0"/>
              </a:spcAft>
              <a:buClr>
                <a:schemeClr val="dk1"/>
              </a:buClr>
              <a:buFont typeface="Arial"/>
              <a:buNone/>
            </a:pPr>
            <a:r>
              <a:rPr lang="en" sz="1000">
                <a:solidFill>
                  <a:srgbClr val="57585B"/>
                </a:solidFill>
                <a:latin typeface="Montserrat"/>
                <a:ea typeface="Montserrat"/>
                <a:cs typeface="Montserrat"/>
                <a:sym typeface="Montserrat"/>
              </a:rPr>
              <a:t>For what follows, we’ll be talking about self-custodial wallets only, where the user owns their keys and has complete control over their bitcoins. Don’t worry if it seems complicated or you don’t understand everything - this is a journey, and you will understand more as you start using Bitcoin more!</a:t>
            </a:r>
            <a:endParaRPr sz="1000">
              <a:solidFill>
                <a:schemeClr val="dk1"/>
              </a:solidFill>
              <a:latin typeface="Montserrat"/>
              <a:ea typeface="Montserrat"/>
              <a:cs typeface="Montserrat"/>
              <a:sym typeface="Montserrat"/>
            </a:endParaRPr>
          </a:p>
          <a:p>
            <a:pPr indent="0" lvl="0" marL="0" marR="0" rtl="0" algn="l">
              <a:lnSpc>
                <a:spcPct val="101800"/>
              </a:lnSpc>
              <a:spcBef>
                <a:spcPts val="0"/>
              </a:spcBef>
              <a:spcAft>
                <a:spcPts val="0"/>
              </a:spcAft>
              <a:buNone/>
            </a:pPr>
            <a:r>
              <a:t/>
            </a:r>
            <a:endParaRPr sz="1000">
              <a:solidFill>
                <a:srgbClr val="57585B"/>
              </a:solidFill>
              <a:latin typeface="Montserrat"/>
              <a:ea typeface="Montserrat"/>
              <a:cs typeface="Montserrat"/>
              <a:sym typeface="Montserrat"/>
            </a:endParaRPr>
          </a:p>
        </p:txBody>
      </p:sp>
      <p:pic>
        <p:nvPicPr>
          <p:cNvPr id="1016" name="Google Shape;1016;p63"/>
          <p:cNvPicPr preferRelativeResize="0"/>
          <p:nvPr/>
        </p:nvPicPr>
        <p:blipFill rotWithShape="1">
          <a:blip r:embed="rId3">
            <a:alphaModFix/>
          </a:blip>
          <a:srcRect b="0" l="0" r="0" t="0"/>
          <a:stretch/>
        </p:blipFill>
        <p:spPr>
          <a:xfrm>
            <a:off x="5560775" y="1192104"/>
            <a:ext cx="1881634" cy="1893652"/>
          </a:xfrm>
          <a:prstGeom prst="rect">
            <a:avLst/>
          </a:prstGeom>
          <a:noFill/>
          <a:ln>
            <a:noFill/>
          </a:ln>
        </p:spPr>
      </p:pic>
      <p:sp>
        <p:nvSpPr>
          <p:cNvPr id="1017" name="Google Shape;1017;p63"/>
          <p:cNvSpPr txBox="1"/>
          <p:nvPr/>
        </p:nvSpPr>
        <p:spPr>
          <a:xfrm>
            <a:off x="5083042" y="3209500"/>
            <a:ext cx="2837100" cy="661500"/>
          </a:xfrm>
          <a:prstGeom prst="rect">
            <a:avLst/>
          </a:prstGeom>
          <a:noFill/>
          <a:ln>
            <a:noFill/>
          </a:ln>
        </p:spPr>
        <p:txBody>
          <a:bodyPr anchorCtr="0" anchor="t" bIns="0" lIns="0" spcFirstLastPara="1" rIns="0" wrap="square" tIns="17175">
            <a:spAutoFit/>
          </a:bodyPr>
          <a:lstStyle/>
          <a:p>
            <a:pPr indent="0" lvl="0" marL="0" rtl="0" algn="ctr">
              <a:lnSpc>
                <a:spcPct val="102758"/>
              </a:lnSpc>
              <a:spcBef>
                <a:spcPts val="0"/>
              </a:spcBef>
              <a:spcAft>
                <a:spcPts val="0"/>
              </a:spcAft>
              <a:buNone/>
            </a:pPr>
            <a:r>
              <a:rPr b="1" lang="en" sz="1808">
                <a:solidFill>
                  <a:srgbClr val="D2222A"/>
                </a:solidFill>
                <a:latin typeface="Ubuntu"/>
                <a:ea typeface="Ubuntu"/>
                <a:cs typeface="Ubuntu"/>
                <a:sym typeface="Ubuntu"/>
              </a:rPr>
              <a:t>NOT YOUR KEYS</a:t>
            </a:r>
            <a:endParaRPr sz="1808">
              <a:latin typeface="Ubuntu"/>
              <a:ea typeface="Ubuntu"/>
              <a:cs typeface="Ubuntu"/>
              <a:sym typeface="Ubuntu"/>
            </a:endParaRPr>
          </a:p>
          <a:p>
            <a:pPr indent="0" lvl="0" marL="0" rtl="0" algn="ctr">
              <a:lnSpc>
                <a:spcPct val="106842"/>
              </a:lnSpc>
              <a:spcBef>
                <a:spcPts val="0"/>
              </a:spcBef>
              <a:spcAft>
                <a:spcPts val="0"/>
              </a:spcAft>
              <a:buNone/>
            </a:pPr>
            <a:r>
              <a:rPr b="1" lang="en" sz="2325">
                <a:latin typeface="Ubuntu"/>
                <a:ea typeface="Ubuntu"/>
                <a:cs typeface="Ubuntu"/>
                <a:sym typeface="Ubuntu"/>
              </a:rPr>
              <a:t>NOT YOUR COINS</a:t>
            </a:r>
            <a:endParaRPr sz="2325">
              <a:latin typeface="Ubuntu"/>
              <a:ea typeface="Ubuntu"/>
              <a:cs typeface="Ubuntu"/>
              <a:sym typeface="Ubuntu"/>
            </a:endParaRPr>
          </a:p>
        </p:txBody>
      </p:sp>
      <p:grpSp>
        <p:nvGrpSpPr>
          <p:cNvPr id="1018" name="Google Shape;1018;p63"/>
          <p:cNvGrpSpPr/>
          <p:nvPr/>
        </p:nvGrpSpPr>
        <p:grpSpPr>
          <a:xfrm>
            <a:off x="0" y="0"/>
            <a:ext cx="9143346" cy="848926"/>
            <a:chOff x="0" y="0"/>
            <a:chExt cx="20104102" cy="1866592"/>
          </a:xfrm>
        </p:grpSpPr>
        <p:pic>
          <p:nvPicPr>
            <p:cNvPr id="1019" name="Google Shape;1019;p63"/>
            <p:cNvPicPr preferRelativeResize="0"/>
            <p:nvPr/>
          </p:nvPicPr>
          <p:blipFill rotWithShape="1">
            <a:blip r:embed="rId4">
              <a:alphaModFix/>
            </a:blip>
            <a:srcRect b="0" l="0" r="0" t="0"/>
            <a:stretch/>
          </p:blipFill>
          <p:spPr>
            <a:xfrm>
              <a:off x="0" y="0"/>
              <a:ext cx="20104102" cy="1866592"/>
            </a:xfrm>
            <a:prstGeom prst="rect">
              <a:avLst/>
            </a:prstGeom>
            <a:noFill/>
            <a:ln>
              <a:noFill/>
            </a:ln>
          </p:spPr>
        </p:pic>
        <p:pic>
          <p:nvPicPr>
            <p:cNvPr id="1020" name="Google Shape;1020;p63"/>
            <p:cNvPicPr preferRelativeResize="0"/>
            <p:nvPr/>
          </p:nvPicPr>
          <p:blipFill rotWithShape="1">
            <a:blip r:embed="rId5">
              <a:alphaModFix/>
            </a:blip>
            <a:srcRect b="0" l="0" r="0" t="0"/>
            <a:stretch/>
          </p:blipFill>
          <p:spPr>
            <a:xfrm>
              <a:off x="571291" y="56961"/>
              <a:ext cx="14283960" cy="1751569"/>
            </a:xfrm>
            <a:prstGeom prst="rect">
              <a:avLst/>
            </a:prstGeom>
            <a:noFill/>
            <a:ln>
              <a:noFill/>
            </a:ln>
          </p:spPr>
        </p:pic>
      </p:grpSp>
      <p:sp>
        <p:nvSpPr>
          <p:cNvPr id="1021" name="Google Shape;1021;p63"/>
          <p:cNvSpPr txBox="1"/>
          <p:nvPr>
            <p:ph type="title"/>
          </p:nvPr>
        </p:nvSpPr>
        <p:spPr>
          <a:xfrm>
            <a:off x="507999" y="223500"/>
            <a:ext cx="39294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sz="2300"/>
              <a:t>How to Use Bitcoin</a:t>
            </a:r>
            <a:endParaRPr sz="2300"/>
          </a:p>
        </p:txBody>
      </p:sp>
      <p:pic>
        <p:nvPicPr>
          <p:cNvPr id="1022" name="Google Shape;1022;p63"/>
          <p:cNvPicPr preferRelativeResize="0"/>
          <p:nvPr/>
        </p:nvPicPr>
        <p:blipFill rotWithShape="1">
          <a:blip r:embed="rId6">
            <a:alphaModFix/>
          </a:blip>
          <a:srcRect b="0" l="0" r="0" t="0"/>
          <a:stretch/>
        </p:blipFill>
        <p:spPr>
          <a:xfrm>
            <a:off x="8050568" y="270106"/>
            <a:ext cx="579292" cy="308716"/>
          </a:xfrm>
          <a:prstGeom prst="rect">
            <a:avLst/>
          </a:prstGeom>
          <a:noFill/>
          <a:ln>
            <a:noFill/>
          </a:ln>
        </p:spPr>
      </p:pic>
      <p:pic>
        <p:nvPicPr>
          <p:cNvPr id="1023" name="Google Shape;1023;p63" title="Bitkwa-Logo-New.png"/>
          <p:cNvPicPr preferRelativeResize="0"/>
          <p:nvPr/>
        </p:nvPicPr>
        <p:blipFill>
          <a:blip r:embed="rId7">
            <a:alphaModFix/>
          </a:blip>
          <a:stretch>
            <a:fillRect/>
          </a:stretch>
        </p:blipFill>
        <p:spPr>
          <a:xfrm>
            <a:off x="6837267" y="223499"/>
            <a:ext cx="1054499" cy="431675"/>
          </a:xfrm>
          <a:prstGeom prst="rect">
            <a:avLst/>
          </a:prstGeom>
          <a:noFill/>
          <a:ln>
            <a:noFill/>
          </a:ln>
        </p:spPr>
      </p:pic>
      <p:pic>
        <p:nvPicPr>
          <p:cNvPr id="1024" name="Google Shape;1024;p63"/>
          <p:cNvPicPr preferRelativeResize="0"/>
          <p:nvPr/>
        </p:nvPicPr>
        <p:blipFill rotWithShape="1">
          <a:blip r:embed="rId8">
            <a:alphaModFix/>
          </a:blip>
          <a:srcRect b="0" l="0" r="0" t="0"/>
          <a:stretch/>
        </p:blipFill>
        <p:spPr>
          <a:xfrm>
            <a:off x="8564375" y="4846703"/>
            <a:ext cx="65270" cy="65279"/>
          </a:xfrm>
          <a:prstGeom prst="rect">
            <a:avLst/>
          </a:prstGeom>
          <a:noFill/>
          <a:ln>
            <a:noFill/>
          </a:ln>
        </p:spPr>
      </p:pic>
      <p:sp>
        <p:nvSpPr>
          <p:cNvPr id="1025" name="Google Shape;1025;p63"/>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25</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29" name="Shape 1029"/>
        <p:cNvGrpSpPr/>
        <p:nvPr/>
      </p:nvGrpSpPr>
      <p:grpSpPr>
        <a:xfrm>
          <a:off x="0" y="0"/>
          <a:ext cx="0" cy="0"/>
          <a:chOff x="0" y="0"/>
          <a:chExt cx="0" cy="0"/>
        </a:xfrm>
      </p:grpSpPr>
      <p:sp>
        <p:nvSpPr>
          <p:cNvPr id="1030" name="Google Shape;1030;p64"/>
          <p:cNvSpPr txBox="1"/>
          <p:nvPr/>
        </p:nvSpPr>
        <p:spPr>
          <a:xfrm>
            <a:off x="508000" y="1207925"/>
            <a:ext cx="3180900" cy="19824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b="1" i="1" lang="en" sz="1200">
                <a:solidFill>
                  <a:srgbClr val="241B54"/>
                </a:solidFill>
                <a:latin typeface="Montserrat"/>
                <a:ea typeface="Montserrat"/>
                <a:cs typeface="Montserrat"/>
                <a:sym typeface="Montserrat"/>
              </a:rPr>
              <a:t>Different Types of Bitcoin Wallets</a:t>
            </a:r>
            <a:endParaRPr sz="1200">
              <a:latin typeface="Montserrat"/>
              <a:ea typeface="Montserrat"/>
              <a:cs typeface="Montserrat"/>
              <a:sym typeface="Montserrat"/>
            </a:endParaRPr>
          </a:p>
          <a:p>
            <a:pPr indent="0" lvl="0" marL="0" marR="165100" rtl="0" algn="l">
              <a:lnSpc>
                <a:spcPct val="101800"/>
              </a:lnSpc>
              <a:spcBef>
                <a:spcPts val="600"/>
              </a:spcBef>
              <a:spcAft>
                <a:spcPts val="0"/>
              </a:spcAft>
              <a:buNone/>
            </a:pPr>
            <a:r>
              <a:rPr lang="en" sz="1000">
                <a:solidFill>
                  <a:srgbClr val="57585B"/>
                </a:solidFill>
                <a:latin typeface="Montserrat"/>
                <a:ea typeface="Montserrat"/>
                <a:cs typeface="Montserrat"/>
                <a:sym typeface="Montserrat"/>
              </a:rPr>
              <a:t>Depending on where your private key is created and stored, we commonly use different names to describe Bitcoin wallets. If the keys are stored on your smartphone, we call it a “mobile wallet.” If they’re stored securely on a dedicated device, we call it a “hardware wallet.” If the key is only stored on paper, then it is called a “paper wallet.”</a:t>
            </a:r>
            <a:endParaRPr sz="1000">
              <a:latin typeface="Montserrat"/>
              <a:ea typeface="Montserrat"/>
              <a:cs typeface="Montserrat"/>
              <a:sym typeface="Montserrat"/>
            </a:endParaRPr>
          </a:p>
          <a:p>
            <a:pPr indent="0" lvl="0" marL="0" rtl="0" algn="l">
              <a:lnSpc>
                <a:spcPct val="100000"/>
              </a:lnSpc>
              <a:spcBef>
                <a:spcPts val="0"/>
              </a:spcBef>
              <a:spcAft>
                <a:spcPts val="0"/>
              </a:spcAft>
              <a:buNone/>
            </a:pPr>
            <a:r>
              <a:t/>
            </a:r>
            <a:endParaRPr sz="1000">
              <a:latin typeface="Montserrat"/>
              <a:ea typeface="Montserrat"/>
              <a:cs typeface="Montserrat"/>
              <a:sym typeface="Montserrat"/>
            </a:endParaRPr>
          </a:p>
          <a:p>
            <a:pPr indent="0" lvl="0" marL="38100" rtl="0" algn="l">
              <a:lnSpc>
                <a:spcPct val="100000"/>
              </a:lnSpc>
              <a:spcBef>
                <a:spcPts val="0"/>
              </a:spcBef>
              <a:spcAft>
                <a:spcPts val="0"/>
              </a:spcAft>
              <a:buNone/>
            </a:pPr>
            <a:r>
              <a:rPr b="1" lang="en" sz="1000">
                <a:solidFill>
                  <a:srgbClr val="241B54"/>
                </a:solidFill>
                <a:latin typeface="Montserrat"/>
                <a:ea typeface="Montserrat"/>
                <a:cs typeface="Montserrat"/>
                <a:sym typeface="Montserrat"/>
              </a:rPr>
              <a:t>The different names we give to Bitcoin wallets</a:t>
            </a:r>
            <a:endParaRPr sz="1000">
              <a:latin typeface="Montserrat"/>
              <a:ea typeface="Montserrat"/>
              <a:cs typeface="Montserrat"/>
              <a:sym typeface="Montserrat"/>
            </a:endParaRPr>
          </a:p>
          <a:p>
            <a:pPr indent="0" lvl="0" marL="38100" rtl="0" algn="l">
              <a:lnSpc>
                <a:spcPct val="100000"/>
              </a:lnSpc>
              <a:spcBef>
                <a:spcPts val="0"/>
              </a:spcBef>
              <a:spcAft>
                <a:spcPts val="0"/>
              </a:spcAft>
              <a:buNone/>
            </a:pPr>
            <a:r>
              <a:rPr b="1" lang="en" sz="1000">
                <a:solidFill>
                  <a:srgbClr val="241B54"/>
                </a:solidFill>
                <a:latin typeface="Montserrat"/>
                <a:ea typeface="Montserrat"/>
                <a:cs typeface="Montserrat"/>
                <a:sym typeface="Montserrat"/>
              </a:rPr>
              <a:t>depending on their structure:</a:t>
            </a:r>
            <a:endParaRPr sz="1000">
              <a:latin typeface="Montserrat"/>
              <a:ea typeface="Montserrat"/>
              <a:cs typeface="Montserrat"/>
              <a:sym typeface="Montserrat"/>
            </a:endParaRPr>
          </a:p>
        </p:txBody>
      </p:sp>
      <p:grpSp>
        <p:nvGrpSpPr>
          <p:cNvPr id="1031" name="Google Shape;1031;p64"/>
          <p:cNvGrpSpPr/>
          <p:nvPr/>
        </p:nvGrpSpPr>
        <p:grpSpPr>
          <a:xfrm>
            <a:off x="3870223" y="1145878"/>
            <a:ext cx="4758781" cy="3643186"/>
            <a:chOff x="10319340" y="2167735"/>
            <a:chExt cx="8653903" cy="8010524"/>
          </a:xfrm>
        </p:grpSpPr>
        <p:sp>
          <p:nvSpPr>
            <p:cNvPr id="1032" name="Google Shape;1032;p64"/>
            <p:cNvSpPr/>
            <p:nvPr/>
          </p:nvSpPr>
          <p:spPr>
            <a:xfrm>
              <a:off x="11620975" y="2662400"/>
              <a:ext cx="1716405" cy="7515859"/>
            </a:xfrm>
            <a:custGeom>
              <a:rect b="b" l="l" r="r" t="t"/>
              <a:pathLst>
                <a:path extrusionOk="0" h="7515859" w="1716405">
                  <a:moveTo>
                    <a:pt x="1716062" y="0"/>
                  </a:moveTo>
                  <a:lnTo>
                    <a:pt x="0" y="0"/>
                  </a:lnTo>
                  <a:lnTo>
                    <a:pt x="0" y="7515299"/>
                  </a:lnTo>
                  <a:lnTo>
                    <a:pt x="1716062" y="7515299"/>
                  </a:lnTo>
                  <a:lnTo>
                    <a:pt x="1716062"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033" name="Google Shape;1033;p64"/>
            <p:cNvPicPr preferRelativeResize="0"/>
            <p:nvPr/>
          </p:nvPicPr>
          <p:blipFill rotWithShape="1">
            <a:blip r:embed="rId3">
              <a:alphaModFix/>
            </a:blip>
            <a:srcRect b="0" l="0" r="0" t="0"/>
            <a:stretch/>
          </p:blipFill>
          <p:spPr>
            <a:xfrm>
              <a:off x="10319350" y="2167756"/>
              <a:ext cx="1305070" cy="495314"/>
            </a:xfrm>
            <a:prstGeom prst="rect">
              <a:avLst/>
            </a:prstGeom>
            <a:noFill/>
            <a:ln>
              <a:noFill/>
            </a:ln>
          </p:spPr>
        </p:pic>
        <p:sp>
          <p:nvSpPr>
            <p:cNvPr id="1034" name="Google Shape;1034;p64"/>
            <p:cNvSpPr/>
            <p:nvPr/>
          </p:nvSpPr>
          <p:spPr>
            <a:xfrm>
              <a:off x="10319340" y="2167751"/>
              <a:ext cx="1305559" cy="495935"/>
            </a:xfrm>
            <a:custGeom>
              <a:rect b="b" l="l" r="r" t="t"/>
              <a:pathLst>
                <a:path extrusionOk="0" h="495935" w="1305559">
                  <a:moveTo>
                    <a:pt x="1305091" y="495314"/>
                  </a:moveTo>
                  <a:lnTo>
                    <a:pt x="0" y="495314"/>
                  </a:lnTo>
                  <a:lnTo>
                    <a:pt x="0" y="84772"/>
                  </a:lnTo>
                  <a:lnTo>
                    <a:pt x="6660" y="51771"/>
                  </a:lnTo>
                  <a:lnTo>
                    <a:pt x="24826" y="24826"/>
                  </a:lnTo>
                  <a:lnTo>
                    <a:pt x="51771" y="6660"/>
                  </a:lnTo>
                  <a:lnTo>
                    <a:pt x="84772" y="0"/>
                  </a:lnTo>
                  <a:lnTo>
                    <a:pt x="1305091" y="0"/>
                  </a:lnTo>
                  <a:lnTo>
                    <a:pt x="1305091" y="495314"/>
                  </a:lnTo>
                  <a:close/>
                </a:path>
              </a:pathLst>
            </a:custGeom>
            <a:noFill/>
            <a:ln cap="flat" cmpd="sng" w="8025">
              <a:solidFill>
                <a:srgbClr val="60399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035" name="Google Shape;1035;p64"/>
            <p:cNvPicPr preferRelativeResize="0"/>
            <p:nvPr/>
          </p:nvPicPr>
          <p:blipFill rotWithShape="1">
            <a:blip r:embed="rId4">
              <a:alphaModFix/>
            </a:blip>
            <a:srcRect b="0" l="0" r="0" t="0"/>
            <a:stretch/>
          </p:blipFill>
          <p:spPr>
            <a:xfrm>
              <a:off x="11624420" y="2167735"/>
              <a:ext cx="1716062" cy="495335"/>
            </a:xfrm>
            <a:prstGeom prst="rect">
              <a:avLst/>
            </a:prstGeom>
            <a:noFill/>
            <a:ln>
              <a:noFill/>
            </a:ln>
          </p:spPr>
        </p:pic>
        <p:pic>
          <p:nvPicPr>
            <p:cNvPr id="1036" name="Google Shape;1036;p64"/>
            <p:cNvPicPr preferRelativeResize="0"/>
            <p:nvPr/>
          </p:nvPicPr>
          <p:blipFill rotWithShape="1">
            <a:blip r:embed="rId4">
              <a:alphaModFix/>
            </a:blip>
            <a:srcRect b="0" l="0" r="0" t="0"/>
            <a:stretch/>
          </p:blipFill>
          <p:spPr>
            <a:xfrm>
              <a:off x="13343960" y="2167735"/>
              <a:ext cx="1716073" cy="495335"/>
            </a:xfrm>
            <a:prstGeom prst="rect">
              <a:avLst/>
            </a:prstGeom>
            <a:noFill/>
            <a:ln>
              <a:noFill/>
            </a:ln>
          </p:spPr>
        </p:pic>
        <p:pic>
          <p:nvPicPr>
            <p:cNvPr id="1037" name="Google Shape;1037;p64"/>
            <p:cNvPicPr preferRelativeResize="0"/>
            <p:nvPr/>
          </p:nvPicPr>
          <p:blipFill rotWithShape="1">
            <a:blip r:embed="rId5">
              <a:alphaModFix/>
            </a:blip>
            <a:srcRect b="0" l="0" r="0" t="0"/>
            <a:stretch/>
          </p:blipFill>
          <p:spPr>
            <a:xfrm>
              <a:off x="16776096" y="2167756"/>
              <a:ext cx="2197147" cy="495314"/>
            </a:xfrm>
            <a:prstGeom prst="rect">
              <a:avLst/>
            </a:prstGeom>
            <a:noFill/>
            <a:ln>
              <a:noFill/>
            </a:ln>
          </p:spPr>
        </p:pic>
        <p:pic>
          <p:nvPicPr>
            <p:cNvPr id="1038" name="Google Shape;1038;p64"/>
            <p:cNvPicPr preferRelativeResize="0"/>
            <p:nvPr/>
          </p:nvPicPr>
          <p:blipFill rotWithShape="1">
            <a:blip r:embed="rId4">
              <a:alphaModFix/>
            </a:blip>
            <a:srcRect b="0" l="0" r="0" t="0"/>
            <a:stretch/>
          </p:blipFill>
          <p:spPr>
            <a:xfrm>
              <a:off x="15063487" y="2167735"/>
              <a:ext cx="1712586" cy="495335"/>
            </a:xfrm>
            <a:prstGeom prst="rect">
              <a:avLst/>
            </a:prstGeom>
            <a:noFill/>
            <a:ln>
              <a:noFill/>
            </a:ln>
          </p:spPr>
        </p:pic>
      </p:grpSp>
      <p:graphicFrame>
        <p:nvGraphicFramePr>
          <p:cNvPr id="1039" name="Google Shape;1039;p64"/>
          <p:cNvGraphicFramePr/>
          <p:nvPr/>
        </p:nvGraphicFramePr>
        <p:xfrm>
          <a:off x="3865910" y="1152284"/>
          <a:ext cx="3000000" cy="3000000"/>
        </p:xfrm>
        <a:graphic>
          <a:graphicData uri="http://schemas.openxmlformats.org/drawingml/2006/table">
            <a:tbl>
              <a:tblPr bandRow="1" firstRow="1">
                <a:noFill/>
                <a:tableStyleId>{F195098F-F3F7-422B-83A2-FDEFCAF37242}</a:tableStyleId>
              </a:tblPr>
              <a:tblGrid>
                <a:gridCol w="716875"/>
                <a:gridCol w="943850"/>
                <a:gridCol w="945600"/>
                <a:gridCol w="944550"/>
                <a:gridCol w="1208200"/>
              </a:tblGrid>
              <a:tr h="217700">
                <a:tc>
                  <a:txBody>
                    <a:bodyPr/>
                    <a:lstStyle/>
                    <a:p>
                      <a:pPr indent="0" lvl="0" marL="76200" marR="0" rtl="0" algn="l">
                        <a:lnSpc>
                          <a:spcPct val="100000"/>
                        </a:lnSpc>
                        <a:spcBef>
                          <a:spcPts val="0"/>
                        </a:spcBef>
                        <a:spcAft>
                          <a:spcPts val="0"/>
                        </a:spcAft>
                        <a:buNone/>
                      </a:pPr>
                      <a:r>
                        <a:rPr b="1" lang="en" sz="600" u="none" cap="none" strike="noStrike">
                          <a:solidFill>
                            <a:srgbClr val="523183"/>
                          </a:solidFill>
                          <a:latin typeface="Montserrat"/>
                          <a:ea typeface="Montserrat"/>
                          <a:cs typeface="Montserrat"/>
                          <a:sym typeface="Montserrat"/>
                        </a:rPr>
                        <a:t>Wallet Type</a:t>
                      </a:r>
                      <a:endParaRPr sz="600" u="none" cap="none" strike="noStrike">
                        <a:latin typeface="Montserrat"/>
                        <a:ea typeface="Montserrat"/>
                        <a:cs typeface="Montserrat"/>
                        <a:sym typeface="Montserrat"/>
                      </a:endParaRPr>
                    </a:p>
                  </a:txBody>
                  <a:tcPr marT="62950" marB="0" marR="0" marL="0">
                    <a:lnR cap="flat" cmpd="sng" w="8675">
                      <a:solidFill>
                        <a:srgbClr val="603990"/>
                      </a:solidFill>
                      <a:prstDash val="solid"/>
                      <a:round/>
                      <a:headEnd len="sm" w="sm" type="none"/>
                      <a:tailEnd len="sm" w="sm" type="none"/>
                    </a:lnR>
                    <a:lnB cap="flat" cmpd="sng" w="8675">
                      <a:solidFill>
                        <a:srgbClr val="603990"/>
                      </a:solidFill>
                      <a:prstDash val="solid"/>
                      <a:round/>
                      <a:headEnd len="sm" w="sm" type="none"/>
                      <a:tailEnd len="sm" w="sm" type="none"/>
                    </a:lnB>
                  </a:tcPr>
                </a:tc>
                <a:tc>
                  <a:txBody>
                    <a:bodyPr/>
                    <a:lstStyle/>
                    <a:p>
                      <a:pPr indent="0" lvl="0" marL="190500" marR="0" rtl="0" algn="l">
                        <a:lnSpc>
                          <a:spcPct val="100000"/>
                        </a:lnSpc>
                        <a:spcBef>
                          <a:spcPts val="0"/>
                        </a:spcBef>
                        <a:spcAft>
                          <a:spcPts val="0"/>
                        </a:spcAft>
                        <a:buNone/>
                      </a:pPr>
                      <a:r>
                        <a:rPr b="1" lang="en" sz="600" u="none" cap="none" strike="noStrike">
                          <a:solidFill>
                            <a:srgbClr val="523183"/>
                          </a:solidFill>
                          <a:latin typeface="Montserrat"/>
                          <a:ea typeface="Montserrat"/>
                          <a:cs typeface="Montserrat"/>
                          <a:sym typeface="Montserrat"/>
                        </a:rPr>
                        <a:t>Description</a:t>
                      </a:r>
                      <a:endParaRPr sz="600" u="none" cap="none" strike="noStrike">
                        <a:latin typeface="Montserrat"/>
                        <a:ea typeface="Montserrat"/>
                        <a:cs typeface="Montserrat"/>
                        <a:sym typeface="Montserrat"/>
                      </a:endParaRPr>
                    </a:p>
                  </a:txBody>
                  <a:tcPr marT="62950" marB="0" marR="0" marL="0">
                    <a:lnL cap="flat" cmpd="sng" w="8675">
                      <a:solidFill>
                        <a:srgbClr val="603990"/>
                      </a:solidFill>
                      <a:prstDash val="solid"/>
                      <a:round/>
                      <a:headEnd len="sm" w="sm" type="none"/>
                      <a:tailEnd len="sm" w="sm" type="none"/>
                    </a:lnL>
                    <a:lnR cap="flat" cmpd="sng" w="13000">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190500" marR="0" rtl="0" algn="l">
                        <a:lnSpc>
                          <a:spcPct val="100000"/>
                        </a:lnSpc>
                        <a:spcBef>
                          <a:spcPts val="0"/>
                        </a:spcBef>
                        <a:spcAft>
                          <a:spcPts val="0"/>
                        </a:spcAft>
                        <a:buNone/>
                      </a:pPr>
                      <a:r>
                        <a:rPr b="1" lang="en" sz="600" u="none" cap="none" strike="noStrike">
                          <a:solidFill>
                            <a:srgbClr val="523183"/>
                          </a:solidFill>
                          <a:latin typeface="Montserrat"/>
                          <a:ea typeface="Montserrat"/>
                          <a:cs typeface="Montserrat"/>
                          <a:sym typeface="Montserrat"/>
                        </a:rPr>
                        <a:t>Advantages</a:t>
                      </a:r>
                      <a:endParaRPr sz="600" u="none" cap="none" strike="noStrike">
                        <a:latin typeface="Montserrat"/>
                        <a:ea typeface="Montserrat"/>
                        <a:cs typeface="Montserrat"/>
                        <a:sym typeface="Montserrat"/>
                      </a:endParaRPr>
                    </a:p>
                  </a:txBody>
                  <a:tcPr marT="62950" marB="0" marR="0" marL="0">
                    <a:lnL cap="flat" cmpd="sng" w="13000">
                      <a:solidFill>
                        <a:srgbClr val="603990"/>
                      </a:solidFill>
                      <a:prstDash val="solid"/>
                      <a:round/>
                      <a:headEnd len="sm" w="sm" type="none"/>
                      <a:tailEnd len="sm" w="sm" type="none"/>
                    </a:lnL>
                    <a:lnR cap="flat" cmpd="sng" w="13000">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139700" marR="0" rtl="0" algn="l">
                        <a:lnSpc>
                          <a:spcPct val="100000"/>
                        </a:lnSpc>
                        <a:spcBef>
                          <a:spcPts val="0"/>
                        </a:spcBef>
                        <a:spcAft>
                          <a:spcPts val="0"/>
                        </a:spcAft>
                        <a:buNone/>
                      </a:pPr>
                      <a:r>
                        <a:rPr b="1" lang="en" sz="600" u="none" cap="none" strike="noStrike">
                          <a:solidFill>
                            <a:srgbClr val="523183"/>
                          </a:solidFill>
                          <a:latin typeface="Montserrat"/>
                          <a:ea typeface="Montserrat"/>
                          <a:cs typeface="Montserrat"/>
                          <a:sym typeface="Montserrat"/>
                        </a:rPr>
                        <a:t>Disadvantages</a:t>
                      </a:r>
                      <a:endParaRPr sz="600" u="none" cap="none" strike="noStrike">
                        <a:latin typeface="Montserrat"/>
                        <a:ea typeface="Montserrat"/>
                        <a:cs typeface="Montserrat"/>
                        <a:sym typeface="Montserrat"/>
                      </a:endParaRPr>
                    </a:p>
                  </a:txBody>
                  <a:tcPr marT="62950" marB="0" marR="0" marL="0">
                    <a:lnL cap="flat" cmpd="sng" w="13000">
                      <a:solidFill>
                        <a:srgbClr val="603990"/>
                      </a:solidFill>
                      <a:prstDash val="solid"/>
                      <a:round/>
                      <a:headEnd len="sm" w="sm" type="none"/>
                      <a:tailEnd len="sm" w="sm" type="none"/>
                    </a:lnL>
                    <a:lnR cap="flat" cmpd="sng" w="8675">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266700" marR="0" rtl="0" algn="l">
                        <a:lnSpc>
                          <a:spcPct val="100000"/>
                        </a:lnSpc>
                        <a:spcBef>
                          <a:spcPts val="0"/>
                        </a:spcBef>
                        <a:spcAft>
                          <a:spcPts val="0"/>
                        </a:spcAft>
                        <a:buNone/>
                      </a:pPr>
                      <a:r>
                        <a:rPr b="1" lang="en" sz="600" u="none" cap="none" strike="noStrike">
                          <a:solidFill>
                            <a:srgbClr val="523183"/>
                          </a:solidFill>
                          <a:latin typeface="Montserrat"/>
                          <a:ea typeface="Montserrat"/>
                          <a:cs typeface="Montserrat"/>
                          <a:sym typeface="Montserrat"/>
                        </a:rPr>
                        <a:t>Example User</a:t>
                      </a:r>
                      <a:endParaRPr sz="600" u="none" cap="none" strike="noStrike">
                        <a:latin typeface="Montserrat"/>
                        <a:ea typeface="Montserrat"/>
                        <a:cs typeface="Montserrat"/>
                        <a:sym typeface="Montserrat"/>
                      </a:endParaRPr>
                    </a:p>
                  </a:txBody>
                  <a:tcPr marT="62950" marB="0" marR="0" marL="0">
                    <a:lnL cap="flat" cmpd="sng" w="8675">
                      <a:solidFill>
                        <a:srgbClr val="603990"/>
                      </a:solidFill>
                      <a:prstDash val="solid"/>
                      <a:round/>
                      <a:headEnd len="sm" w="sm" type="none"/>
                      <a:tailEnd len="sm" w="sm" type="none"/>
                    </a:lnL>
                    <a:lnR cap="flat" cmpd="sng" w="13000">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r>
              <a:tr h="575300">
                <a:tc>
                  <a:txBody>
                    <a:bodyPr/>
                    <a:lstStyle/>
                    <a:p>
                      <a:pPr indent="0" lvl="0" marL="0" marR="0" rtl="0" algn="l">
                        <a:lnSpc>
                          <a:spcPct val="100000"/>
                        </a:lnSpc>
                        <a:spcBef>
                          <a:spcPts val="0"/>
                        </a:spcBef>
                        <a:spcAft>
                          <a:spcPts val="0"/>
                        </a:spcAft>
                        <a:buNone/>
                      </a:pPr>
                      <a:r>
                        <a:t/>
                      </a:r>
                      <a:endParaRPr sz="600" u="none" cap="none" strike="noStrike">
                        <a:latin typeface="Montserrat"/>
                        <a:ea typeface="Montserrat"/>
                        <a:cs typeface="Montserrat"/>
                        <a:sym typeface="Montserrat"/>
                      </a:endParaRPr>
                    </a:p>
                    <a:p>
                      <a:pPr indent="0" lvl="0" marL="152400" marR="177800" rtl="0" algn="l">
                        <a:lnSpc>
                          <a:spcPct val="119285"/>
                        </a:lnSpc>
                        <a:spcBef>
                          <a:spcPts val="500"/>
                        </a:spcBef>
                        <a:spcAft>
                          <a:spcPts val="0"/>
                        </a:spcAft>
                        <a:buNone/>
                      </a:pPr>
                      <a:r>
                        <a:rPr b="1" lang="en" sz="600" u="none" cap="none" strike="noStrike">
                          <a:solidFill>
                            <a:srgbClr val="57585B"/>
                          </a:solidFill>
                          <a:latin typeface="Montserrat"/>
                          <a:ea typeface="Montserrat"/>
                          <a:cs typeface="Montserrat"/>
                          <a:sym typeface="Montserrat"/>
                        </a:rPr>
                        <a:t>Online Wallet</a:t>
                      </a:r>
                      <a:endParaRPr sz="600" u="none" cap="none" strike="noStrike">
                        <a:latin typeface="Montserrat"/>
                        <a:ea typeface="Montserrat"/>
                        <a:cs typeface="Montserrat"/>
                        <a:sym typeface="Montserrat"/>
                      </a:endParaRPr>
                    </a:p>
                  </a:txBody>
                  <a:tcPr marT="0" marB="0" marR="0" marL="0">
                    <a:lnL cap="flat" cmpd="sng" w="8675">
                      <a:solidFill>
                        <a:srgbClr val="603990"/>
                      </a:solidFill>
                      <a:prstDash val="solid"/>
                      <a:round/>
                      <a:headEnd len="sm" w="sm" type="none"/>
                      <a:tailEnd len="sm" w="sm" type="none"/>
                    </a:lnL>
                    <a:lnR cap="flat" cmpd="sng" w="13000">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114300" marR="114300" rtl="0" algn="l">
                        <a:lnSpc>
                          <a:spcPct val="119285"/>
                        </a:lnSpc>
                        <a:spcBef>
                          <a:spcPts val="0"/>
                        </a:spcBef>
                        <a:spcAft>
                          <a:spcPts val="0"/>
                        </a:spcAft>
                        <a:buNone/>
                      </a:pPr>
                      <a:r>
                        <a:rPr lang="en" sz="600" u="none" cap="none" strike="noStrike">
                          <a:solidFill>
                            <a:srgbClr val="57585B"/>
                          </a:solidFill>
                          <a:latin typeface="Montserrat"/>
                          <a:ea typeface="Montserrat"/>
                          <a:cs typeface="Montserrat"/>
                          <a:sym typeface="Montserrat"/>
                        </a:rPr>
                        <a:t>A wallet accessed through a web browser.</a:t>
                      </a:r>
                      <a:endParaRPr sz="600" u="none" cap="none" strike="noStrike">
                        <a:latin typeface="Montserrat"/>
                        <a:ea typeface="Montserrat"/>
                        <a:cs typeface="Montserrat"/>
                        <a:sym typeface="Montserrat"/>
                      </a:endParaRPr>
                    </a:p>
                  </a:txBody>
                  <a:tcPr marT="52850" marB="0" marR="0" marL="0">
                    <a:lnL cap="flat" cmpd="sng" w="13000">
                      <a:solidFill>
                        <a:srgbClr val="603990"/>
                      </a:solidFill>
                      <a:prstDash val="solid"/>
                      <a:round/>
                      <a:headEnd len="sm" w="sm" type="none"/>
                      <a:tailEnd len="sm" w="sm" type="none"/>
                    </a:lnL>
                    <a:lnR cap="flat" cmpd="sng" w="13000">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101600" marR="88900" rtl="0" algn="l">
                        <a:lnSpc>
                          <a:spcPct val="119285"/>
                        </a:lnSpc>
                        <a:spcBef>
                          <a:spcPts val="0"/>
                        </a:spcBef>
                        <a:spcAft>
                          <a:spcPts val="0"/>
                        </a:spcAft>
                        <a:buNone/>
                      </a:pPr>
                      <a:r>
                        <a:rPr lang="en" sz="600" u="none" cap="none" strike="noStrike">
                          <a:solidFill>
                            <a:srgbClr val="57585B"/>
                          </a:solidFill>
                          <a:latin typeface="Montserrat"/>
                          <a:ea typeface="Montserrat"/>
                          <a:cs typeface="Montserrat"/>
                          <a:sym typeface="Montserrat"/>
                        </a:rPr>
                        <a:t>Accessible from any device with an internet connection.</a:t>
                      </a:r>
                      <a:endParaRPr sz="600" u="none" cap="none" strike="noStrike">
                        <a:latin typeface="Montserrat"/>
                        <a:ea typeface="Montserrat"/>
                        <a:cs typeface="Montserrat"/>
                        <a:sym typeface="Montserrat"/>
                      </a:endParaRPr>
                    </a:p>
                    <a:p>
                      <a:pPr indent="0" lvl="0" marL="0" marR="0" rtl="0" algn="l">
                        <a:lnSpc>
                          <a:spcPct val="115000"/>
                        </a:lnSpc>
                        <a:spcBef>
                          <a:spcPts val="0"/>
                        </a:spcBef>
                        <a:spcAft>
                          <a:spcPts val="0"/>
                        </a:spcAft>
                        <a:buNone/>
                      </a:pPr>
                      <a:r>
                        <a:rPr lang="en" sz="600" u="none" cap="none" strike="noStrike">
                          <a:solidFill>
                            <a:srgbClr val="57585B"/>
                          </a:solidFill>
                          <a:latin typeface="Montserrat"/>
                          <a:ea typeface="Montserrat"/>
                          <a:cs typeface="Montserrat"/>
                          <a:sym typeface="Montserrat"/>
                        </a:rPr>
                        <a:t>Easy to use.</a:t>
                      </a:r>
                      <a:endParaRPr sz="600" u="none" cap="none" strike="noStrike">
                        <a:latin typeface="Montserrat"/>
                        <a:ea typeface="Montserrat"/>
                        <a:cs typeface="Montserrat"/>
                        <a:sym typeface="Montserrat"/>
                      </a:endParaRPr>
                    </a:p>
                  </a:txBody>
                  <a:tcPr marT="52850" marB="0" marR="0" marL="0">
                    <a:lnL cap="flat" cmpd="sng" w="13000">
                      <a:solidFill>
                        <a:srgbClr val="603990"/>
                      </a:solidFill>
                      <a:prstDash val="solid"/>
                      <a:round/>
                      <a:headEnd len="sm" w="sm" type="none"/>
                      <a:tailEnd len="sm" w="sm" type="none"/>
                    </a:lnL>
                    <a:lnR cap="flat" cmpd="sng" w="13000">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0" marR="0" rtl="0" algn="l">
                        <a:lnSpc>
                          <a:spcPct val="119642"/>
                        </a:lnSpc>
                        <a:spcBef>
                          <a:spcPts val="0"/>
                        </a:spcBef>
                        <a:spcAft>
                          <a:spcPts val="0"/>
                        </a:spcAft>
                        <a:buNone/>
                      </a:pPr>
                      <a:r>
                        <a:rPr lang="en" sz="600" u="none" cap="none" strike="noStrike">
                          <a:solidFill>
                            <a:srgbClr val="57585B"/>
                          </a:solidFill>
                          <a:latin typeface="Montserrat"/>
                          <a:ea typeface="Montserrat"/>
                          <a:cs typeface="Montserrat"/>
                          <a:sym typeface="Montserrat"/>
                        </a:rPr>
                        <a:t>Less secure.</a:t>
                      </a:r>
                      <a:endParaRPr sz="600" u="none" cap="none" strike="noStrike">
                        <a:latin typeface="Montserrat"/>
                        <a:ea typeface="Montserrat"/>
                        <a:cs typeface="Montserrat"/>
                        <a:sym typeface="Montserrat"/>
                      </a:endParaRPr>
                    </a:p>
                    <a:p>
                      <a:pPr indent="0" lvl="0" marL="127000" marR="114300" rtl="0" algn="l">
                        <a:lnSpc>
                          <a:spcPct val="119285"/>
                        </a:lnSpc>
                        <a:spcBef>
                          <a:spcPts val="0"/>
                        </a:spcBef>
                        <a:spcAft>
                          <a:spcPts val="0"/>
                        </a:spcAft>
                        <a:buNone/>
                      </a:pPr>
                      <a:r>
                        <a:rPr lang="en" sz="600" u="none" cap="none" strike="noStrike">
                          <a:solidFill>
                            <a:srgbClr val="57585B"/>
                          </a:solidFill>
                          <a:latin typeface="Montserrat"/>
                          <a:ea typeface="Montserrat"/>
                          <a:cs typeface="Montserrat"/>
                          <a:sym typeface="Montserrat"/>
                        </a:rPr>
                        <a:t>Can be hacked or compromised.</a:t>
                      </a:r>
                      <a:endParaRPr sz="600" u="none" cap="none" strike="noStrike">
                        <a:latin typeface="Montserrat"/>
                        <a:ea typeface="Montserrat"/>
                        <a:cs typeface="Montserrat"/>
                        <a:sym typeface="Montserrat"/>
                      </a:endParaRPr>
                    </a:p>
                  </a:txBody>
                  <a:tcPr marT="49100" marB="0" marR="0" marL="0">
                    <a:lnL cap="flat" cmpd="sng" w="13000">
                      <a:solidFill>
                        <a:srgbClr val="603990"/>
                      </a:solidFill>
                      <a:prstDash val="solid"/>
                      <a:round/>
                      <a:headEnd len="sm" w="sm" type="none"/>
                      <a:tailEnd len="sm" w="sm" type="none"/>
                    </a:lnL>
                    <a:lnR cap="flat" cmpd="sng" w="8675">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63500" marR="50800" rtl="0" algn="l">
                        <a:lnSpc>
                          <a:spcPct val="119285"/>
                        </a:lnSpc>
                        <a:spcBef>
                          <a:spcPts val="0"/>
                        </a:spcBef>
                        <a:spcAft>
                          <a:spcPts val="0"/>
                        </a:spcAft>
                        <a:buNone/>
                      </a:pPr>
                      <a:r>
                        <a:rPr lang="en" sz="600" u="none" cap="none" strike="noStrike">
                          <a:solidFill>
                            <a:srgbClr val="57585B"/>
                          </a:solidFill>
                          <a:latin typeface="Montserrat"/>
                          <a:ea typeface="Montserrat"/>
                          <a:cs typeface="Montserrat"/>
                          <a:sym typeface="Montserrat"/>
                        </a:rPr>
                        <a:t>Someone who needs to access their wallet frequently and doesn’t have a lot of funds to store.</a:t>
                      </a:r>
                      <a:endParaRPr sz="600" u="none" cap="none" strike="noStrike">
                        <a:latin typeface="Montserrat"/>
                        <a:ea typeface="Montserrat"/>
                        <a:cs typeface="Montserrat"/>
                        <a:sym typeface="Montserrat"/>
                      </a:endParaRPr>
                    </a:p>
                  </a:txBody>
                  <a:tcPr marT="52850" marB="0" marR="0" marL="0">
                    <a:lnL cap="flat" cmpd="sng" w="8675">
                      <a:solidFill>
                        <a:srgbClr val="603990"/>
                      </a:solidFill>
                      <a:prstDash val="solid"/>
                      <a:round/>
                      <a:headEnd len="sm" w="sm" type="none"/>
                      <a:tailEnd len="sm" w="sm" type="none"/>
                    </a:lnL>
                    <a:lnR cap="flat" cmpd="sng" w="8675">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r>
              <a:tr h="620375">
                <a:tc>
                  <a:txBody>
                    <a:bodyPr/>
                    <a:lstStyle/>
                    <a:p>
                      <a:pPr indent="0" lvl="0" marL="0" marR="0" rtl="0" algn="l">
                        <a:lnSpc>
                          <a:spcPct val="100000"/>
                        </a:lnSpc>
                        <a:spcBef>
                          <a:spcPts val="0"/>
                        </a:spcBef>
                        <a:spcAft>
                          <a:spcPts val="0"/>
                        </a:spcAft>
                        <a:buNone/>
                      </a:pPr>
                      <a:r>
                        <a:t/>
                      </a:r>
                      <a:endParaRPr sz="600" u="none" cap="none" strike="noStrike">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600" u="none" cap="none" strike="noStrike">
                        <a:latin typeface="Montserrat"/>
                        <a:ea typeface="Montserrat"/>
                        <a:cs typeface="Montserrat"/>
                        <a:sym typeface="Montserrat"/>
                      </a:endParaRPr>
                    </a:p>
                    <a:p>
                      <a:pPr indent="0" lvl="0" marL="152400" marR="165100" rtl="0" algn="l">
                        <a:lnSpc>
                          <a:spcPct val="119285"/>
                        </a:lnSpc>
                        <a:spcBef>
                          <a:spcPts val="0"/>
                        </a:spcBef>
                        <a:spcAft>
                          <a:spcPts val="0"/>
                        </a:spcAft>
                        <a:buNone/>
                      </a:pPr>
                      <a:r>
                        <a:rPr b="1" lang="en" sz="600" u="none" cap="none" strike="noStrike">
                          <a:solidFill>
                            <a:srgbClr val="57585B"/>
                          </a:solidFill>
                          <a:latin typeface="Montserrat"/>
                          <a:ea typeface="Montserrat"/>
                          <a:cs typeface="Montserrat"/>
                          <a:sym typeface="Montserrat"/>
                        </a:rPr>
                        <a:t>Mobile Wallet</a:t>
                      </a:r>
                      <a:endParaRPr sz="600" u="none" cap="none" strike="noStrike">
                        <a:latin typeface="Montserrat"/>
                        <a:ea typeface="Montserrat"/>
                        <a:cs typeface="Montserrat"/>
                        <a:sym typeface="Montserrat"/>
                      </a:endParaRPr>
                    </a:p>
                  </a:txBody>
                  <a:tcPr marT="0" marB="0" marR="0" marL="0">
                    <a:lnL cap="flat" cmpd="sng" w="8675">
                      <a:solidFill>
                        <a:srgbClr val="603990"/>
                      </a:solidFill>
                      <a:prstDash val="solid"/>
                      <a:round/>
                      <a:headEnd len="sm" w="sm" type="none"/>
                      <a:tailEnd len="sm" w="sm" type="none"/>
                    </a:lnL>
                    <a:lnR cap="flat" cmpd="sng" w="13000">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127000" marR="114300" rtl="0" algn="l">
                        <a:lnSpc>
                          <a:spcPct val="119285"/>
                        </a:lnSpc>
                        <a:spcBef>
                          <a:spcPts val="0"/>
                        </a:spcBef>
                        <a:spcAft>
                          <a:spcPts val="0"/>
                        </a:spcAft>
                        <a:buNone/>
                      </a:pPr>
                      <a:r>
                        <a:rPr lang="en" sz="600" u="none" cap="none" strike="noStrike">
                          <a:solidFill>
                            <a:srgbClr val="57585B"/>
                          </a:solidFill>
                          <a:latin typeface="Montserrat"/>
                          <a:ea typeface="Montserrat"/>
                          <a:cs typeface="Montserrat"/>
                          <a:sym typeface="Montserrat"/>
                        </a:rPr>
                        <a:t>A wallet installed on a mobile device.</a:t>
                      </a:r>
                      <a:endParaRPr sz="600" u="none" cap="none" strike="noStrike">
                        <a:latin typeface="Montserrat"/>
                        <a:ea typeface="Montserrat"/>
                        <a:cs typeface="Montserrat"/>
                        <a:sym typeface="Montserrat"/>
                      </a:endParaRPr>
                    </a:p>
                  </a:txBody>
                  <a:tcPr marT="74500" marB="0" marR="0" marL="0">
                    <a:lnL cap="flat" cmpd="sng" w="13000">
                      <a:solidFill>
                        <a:srgbClr val="603990"/>
                      </a:solidFill>
                      <a:prstDash val="solid"/>
                      <a:round/>
                      <a:headEnd len="sm" w="sm" type="none"/>
                      <a:tailEnd len="sm" w="sm" type="none"/>
                    </a:lnL>
                    <a:lnR cap="flat" cmpd="sng" w="13000">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0" marR="0" rtl="0" algn="l">
                        <a:lnSpc>
                          <a:spcPct val="119642"/>
                        </a:lnSpc>
                        <a:spcBef>
                          <a:spcPts val="0"/>
                        </a:spcBef>
                        <a:spcAft>
                          <a:spcPts val="0"/>
                        </a:spcAft>
                        <a:buNone/>
                      </a:pPr>
                      <a:r>
                        <a:rPr lang="en" sz="600" u="none" cap="none" strike="noStrike">
                          <a:solidFill>
                            <a:srgbClr val="57585B"/>
                          </a:solidFill>
                          <a:latin typeface="Montserrat"/>
                          <a:ea typeface="Montserrat"/>
                          <a:cs typeface="Montserrat"/>
                          <a:sym typeface="Montserrat"/>
                        </a:rPr>
                        <a:t>Convenient.</a:t>
                      </a:r>
                      <a:endParaRPr sz="600" u="none" cap="none" strike="noStrike">
                        <a:latin typeface="Montserrat"/>
                        <a:ea typeface="Montserrat"/>
                        <a:cs typeface="Montserrat"/>
                        <a:sym typeface="Montserrat"/>
                      </a:endParaRPr>
                    </a:p>
                    <a:p>
                      <a:pPr indent="0" lvl="0" marL="127000" marR="114300" rtl="0" algn="l">
                        <a:lnSpc>
                          <a:spcPct val="119285"/>
                        </a:lnSpc>
                        <a:spcBef>
                          <a:spcPts val="0"/>
                        </a:spcBef>
                        <a:spcAft>
                          <a:spcPts val="0"/>
                        </a:spcAft>
                        <a:buNone/>
                      </a:pPr>
                      <a:r>
                        <a:rPr lang="en" sz="600" u="none" cap="none" strike="noStrike">
                          <a:solidFill>
                            <a:srgbClr val="57585B"/>
                          </a:solidFill>
                          <a:latin typeface="Montserrat"/>
                          <a:ea typeface="Montserrat"/>
                          <a:cs typeface="Montserrat"/>
                          <a:sym typeface="Montserrat"/>
                        </a:rPr>
                        <a:t>Can be accessed from anywhere.</a:t>
                      </a:r>
                      <a:endParaRPr sz="600" u="none" cap="none" strike="noStrike">
                        <a:latin typeface="Montserrat"/>
                        <a:ea typeface="Montserrat"/>
                        <a:cs typeface="Montserrat"/>
                        <a:sym typeface="Montserrat"/>
                      </a:endParaRPr>
                    </a:p>
                  </a:txBody>
                  <a:tcPr marT="69900" marB="0" marR="0" marL="0">
                    <a:lnL cap="flat" cmpd="sng" w="13000">
                      <a:solidFill>
                        <a:srgbClr val="603990"/>
                      </a:solidFill>
                      <a:prstDash val="solid"/>
                      <a:round/>
                      <a:headEnd len="sm" w="sm" type="none"/>
                      <a:tailEnd len="sm" w="sm" type="none"/>
                    </a:lnL>
                    <a:lnR cap="flat" cmpd="sng" w="13000">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152400" marR="139700" rtl="0" algn="l">
                        <a:lnSpc>
                          <a:spcPct val="119285"/>
                        </a:lnSpc>
                        <a:spcBef>
                          <a:spcPts val="0"/>
                        </a:spcBef>
                        <a:spcAft>
                          <a:spcPts val="0"/>
                        </a:spcAft>
                        <a:buNone/>
                      </a:pPr>
                      <a:r>
                        <a:rPr lang="en" sz="600" u="none" cap="none" strike="noStrike">
                          <a:solidFill>
                            <a:srgbClr val="57585B"/>
                          </a:solidFill>
                          <a:latin typeface="Montserrat"/>
                          <a:ea typeface="Montserrat"/>
                          <a:cs typeface="Montserrat"/>
                          <a:sym typeface="Montserrat"/>
                        </a:rPr>
                        <a:t>Can be lost if the device is misplaced, stolen, or hacked.</a:t>
                      </a:r>
                      <a:endParaRPr sz="600" u="none" cap="none" strike="noStrike">
                        <a:latin typeface="Montserrat"/>
                        <a:ea typeface="Montserrat"/>
                        <a:cs typeface="Montserrat"/>
                        <a:sym typeface="Montserrat"/>
                      </a:endParaRPr>
                    </a:p>
                  </a:txBody>
                  <a:tcPr marT="73650" marB="0" marR="0" marL="0">
                    <a:lnL cap="flat" cmpd="sng" w="13000">
                      <a:solidFill>
                        <a:srgbClr val="603990"/>
                      </a:solidFill>
                      <a:prstDash val="solid"/>
                      <a:round/>
                      <a:headEnd len="sm" w="sm" type="none"/>
                      <a:tailEnd len="sm" w="sm" type="none"/>
                    </a:lnL>
                    <a:lnR cap="flat" cmpd="sng" w="8675">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63500" marR="50800" rtl="0" algn="l">
                        <a:lnSpc>
                          <a:spcPct val="119285"/>
                        </a:lnSpc>
                        <a:spcBef>
                          <a:spcPts val="0"/>
                        </a:spcBef>
                        <a:spcAft>
                          <a:spcPts val="0"/>
                        </a:spcAft>
                        <a:buNone/>
                      </a:pPr>
                      <a:r>
                        <a:rPr lang="en" sz="600" u="none" cap="none" strike="noStrike">
                          <a:solidFill>
                            <a:srgbClr val="57585B"/>
                          </a:solidFill>
                          <a:latin typeface="Montserrat"/>
                          <a:ea typeface="Montserrat"/>
                          <a:cs typeface="Montserrat"/>
                          <a:sym typeface="Montserrat"/>
                        </a:rPr>
                        <a:t>Someone who needs to access their wallet frequently and doesn’t have a lot of funds to store.</a:t>
                      </a:r>
                      <a:endParaRPr sz="600" u="none" cap="none" strike="noStrike">
                        <a:latin typeface="Montserrat"/>
                        <a:ea typeface="Montserrat"/>
                        <a:cs typeface="Montserrat"/>
                        <a:sym typeface="Montserrat"/>
                      </a:endParaRPr>
                    </a:p>
                  </a:txBody>
                  <a:tcPr marT="73650" marB="0" marR="0" marL="0">
                    <a:lnL cap="flat" cmpd="sng" w="8675">
                      <a:solidFill>
                        <a:srgbClr val="603990"/>
                      </a:solidFill>
                      <a:prstDash val="solid"/>
                      <a:round/>
                      <a:headEnd len="sm" w="sm" type="none"/>
                      <a:tailEnd len="sm" w="sm" type="none"/>
                    </a:lnL>
                    <a:lnR cap="flat" cmpd="sng" w="8675">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r>
              <a:tr h="709625">
                <a:tc>
                  <a:txBody>
                    <a:bodyPr/>
                    <a:lstStyle/>
                    <a:p>
                      <a:pPr indent="0" lvl="0" marL="0" marR="0" rtl="0" algn="l">
                        <a:lnSpc>
                          <a:spcPct val="100000"/>
                        </a:lnSpc>
                        <a:spcBef>
                          <a:spcPts val="0"/>
                        </a:spcBef>
                        <a:spcAft>
                          <a:spcPts val="0"/>
                        </a:spcAft>
                        <a:buNone/>
                      </a:pPr>
                      <a:r>
                        <a:t/>
                      </a:r>
                      <a:endParaRPr sz="600" u="none" cap="none" strike="noStrike">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600" u="none" cap="none" strike="noStrike">
                        <a:latin typeface="Montserrat"/>
                        <a:ea typeface="Montserrat"/>
                        <a:cs typeface="Montserrat"/>
                        <a:sym typeface="Montserrat"/>
                      </a:endParaRPr>
                    </a:p>
                    <a:p>
                      <a:pPr indent="-38100" lvl="0" marL="152400" marR="139700" rtl="0" algn="l">
                        <a:lnSpc>
                          <a:spcPct val="119285"/>
                        </a:lnSpc>
                        <a:spcBef>
                          <a:spcPts val="0"/>
                        </a:spcBef>
                        <a:spcAft>
                          <a:spcPts val="0"/>
                        </a:spcAft>
                        <a:buNone/>
                      </a:pPr>
                      <a:r>
                        <a:rPr b="1" lang="en" sz="600" u="none" cap="none" strike="noStrike">
                          <a:solidFill>
                            <a:srgbClr val="57585B"/>
                          </a:solidFill>
                          <a:latin typeface="Montserrat"/>
                          <a:ea typeface="Montserrat"/>
                          <a:cs typeface="Montserrat"/>
                          <a:sym typeface="Montserrat"/>
                        </a:rPr>
                        <a:t>Desktop Wallet</a:t>
                      </a:r>
                      <a:endParaRPr sz="600" u="none" cap="none" strike="noStrike">
                        <a:latin typeface="Montserrat"/>
                        <a:ea typeface="Montserrat"/>
                        <a:cs typeface="Montserrat"/>
                        <a:sym typeface="Montserrat"/>
                      </a:endParaRPr>
                    </a:p>
                  </a:txBody>
                  <a:tcPr marT="0" marB="0" marR="0" marL="0">
                    <a:lnL cap="flat" cmpd="sng" w="8675">
                      <a:solidFill>
                        <a:srgbClr val="603990"/>
                      </a:solidFill>
                      <a:prstDash val="solid"/>
                      <a:round/>
                      <a:headEnd len="sm" w="sm" type="none"/>
                      <a:tailEnd len="sm" w="sm" type="none"/>
                    </a:lnL>
                    <a:lnR cap="flat" cmpd="sng" w="13000">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228600" marR="228600" rtl="0" algn="l">
                        <a:lnSpc>
                          <a:spcPct val="119285"/>
                        </a:lnSpc>
                        <a:spcBef>
                          <a:spcPts val="0"/>
                        </a:spcBef>
                        <a:spcAft>
                          <a:spcPts val="0"/>
                        </a:spcAft>
                        <a:buNone/>
                      </a:pPr>
                      <a:r>
                        <a:rPr lang="en" sz="600" u="none" cap="none" strike="noStrike">
                          <a:solidFill>
                            <a:srgbClr val="57585B"/>
                          </a:solidFill>
                          <a:latin typeface="Montserrat"/>
                          <a:ea typeface="Montserrat"/>
                          <a:cs typeface="Montserrat"/>
                          <a:sym typeface="Montserrat"/>
                        </a:rPr>
                        <a:t>A wallet installed</a:t>
                      </a:r>
                      <a:r>
                        <a:rPr lang="en" sz="600">
                          <a:latin typeface="Montserrat"/>
                          <a:ea typeface="Montserrat"/>
                          <a:cs typeface="Montserrat"/>
                          <a:sym typeface="Montserrat"/>
                        </a:rPr>
                        <a:t> </a:t>
                      </a:r>
                      <a:r>
                        <a:rPr lang="en" sz="600" u="none" cap="none" strike="noStrike">
                          <a:solidFill>
                            <a:srgbClr val="57585B"/>
                          </a:solidFill>
                          <a:latin typeface="Montserrat"/>
                          <a:ea typeface="Montserrat"/>
                          <a:cs typeface="Montserrat"/>
                          <a:sym typeface="Montserrat"/>
                        </a:rPr>
                        <a:t>on a desktop</a:t>
                      </a:r>
                      <a:r>
                        <a:rPr lang="en" sz="600">
                          <a:latin typeface="Montserrat"/>
                          <a:ea typeface="Montserrat"/>
                          <a:cs typeface="Montserrat"/>
                          <a:sym typeface="Montserrat"/>
                        </a:rPr>
                        <a:t> </a:t>
                      </a:r>
                      <a:r>
                        <a:rPr lang="en" sz="600" u="none" cap="none" strike="noStrike">
                          <a:solidFill>
                            <a:srgbClr val="57585B"/>
                          </a:solidFill>
                          <a:latin typeface="Montserrat"/>
                          <a:ea typeface="Montserrat"/>
                          <a:cs typeface="Montserrat"/>
                          <a:sym typeface="Montserrat"/>
                        </a:rPr>
                        <a:t>computer.</a:t>
                      </a:r>
                      <a:endParaRPr sz="600" u="none" cap="none" strike="noStrike">
                        <a:latin typeface="Montserrat"/>
                        <a:ea typeface="Montserrat"/>
                        <a:cs typeface="Montserrat"/>
                        <a:sym typeface="Montserrat"/>
                      </a:endParaRPr>
                    </a:p>
                  </a:txBody>
                  <a:tcPr marT="74225" marB="0" marR="0" marL="0">
                    <a:lnL cap="flat" cmpd="sng" w="13000">
                      <a:solidFill>
                        <a:srgbClr val="603990"/>
                      </a:solidFill>
                      <a:prstDash val="solid"/>
                      <a:round/>
                      <a:headEnd len="sm" w="sm" type="none"/>
                      <a:tailEnd len="sm" w="sm" type="none"/>
                    </a:lnL>
                    <a:lnR cap="flat" cmpd="sng" w="13000">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114300" marR="101600" rtl="0" algn="l">
                        <a:lnSpc>
                          <a:spcPct val="119285"/>
                        </a:lnSpc>
                        <a:spcBef>
                          <a:spcPts val="0"/>
                        </a:spcBef>
                        <a:spcAft>
                          <a:spcPts val="0"/>
                        </a:spcAft>
                        <a:buNone/>
                      </a:pPr>
                      <a:r>
                        <a:rPr lang="en" sz="600" u="none" cap="none" strike="noStrike">
                          <a:solidFill>
                            <a:srgbClr val="57585B"/>
                          </a:solidFill>
                          <a:latin typeface="Montserrat"/>
                          <a:ea typeface="Montserrat"/>
                          <a:cs typeface="Montserrat"/>
                          <a:sym typeface="Montserrat"/>
                        </a:rPr>
                        <a:t>More secure than online wallets. Can be used oﬄine.</a:t>
                      </a:r>
                      <a:endParaRPr sz="600" u="none" cap="none" strike="noStrike">
                        <a:latin typeface="Montserrat"/>
                        <a:ea typeface="Montserrat"/>
                        <a:cs typeface="Montserrat"/>
                        <a:sym typeface="Montserrat"/>
                      </a:endParaRPr>
                    </a:p>
                  </a:txBody>
                  <a:tcPr marT="74225" marB="0" marR="0" marL="0">
                    <a:lnL cap="flat" cmpd="sng" w="13000">
                      <a:solidFill>
                        <a:srgbClr val="603990"/>
                      </a:solidFill>
                      <a:prstDash val="solid"/>
                      <a:round/>
                      <a:headEnd len="sm" w="sm" type="none"/>
                      <a:tailEnd len="sm" w="sm" type="none"/>
                    </a:lnL>
                    <a:lnR cap="flat" cmpd="sng" w="13000">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88900" marR="76200" rtl="0" algn="l">
                        <a:lnSpc>
                          <a:spcPct val="119285"/>
                        </a:lnSpc>
                        <a:spcBef>
                          <a:spcPts val="0"/>
                        </a:spcBef>
                        <a:spcAft>
                          <a:spcPts val="0"/>
                        </a:spcAft>
                        <a:buNone/>
                      </a:pPr>
                      <a:r>
                        <a:rPr lang="en" sz="600" u="none" cap="none" strike="noStrike">
                          <a:solidFill>
                            <a:srgbClr val="57585B"/>
                          </a:solidFill>
                          <a:latin typeface="Montserrat"/>
                          <a:ea typeface="Montserrat"/>
                          <a:cs typeface="Montserrat"/>
                          <a:sym typeface="Montserrat"/>
                        </a:rPr>
                        <a:t>Can be hacked if the computer is infected with malware.</a:t>
                      </a:r>
                      <a:endParaRPr sz="600" u="none" cap="none" strike="noStrike">
                        <a:latin typeface="Montserrat"/>
                        <a:ea typeface="Montserrat"/>
                        <a:cs typeface="Montserrat"/>
                        <a:sym typeface="Montserrat"/>
                      </a:endParaRPr>
                    </a:p>
                  </a:txBody>
                  <a:tcPr marT="74225" marB="0" marR="0" marL="0">
                    <a:lnL cap="flat" cmpd="sng" w="13000">
                      <a:solidFill>
                        <a:srgbClr val="603990"/>
                      </a:solidFill>
                      <a:prstDash val="solid"/>
                      <a:round/>
                      <a:headEnd len="sm" w="sm" type="none"/>
                      <a:tailEnd len="sm" w="sm" type="none"/>
                    </a:lnL>
                    <a:lnR cap="flat" cmpd="sng" w="8675">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114300" marR="101600" rtl="0" algn="l">
                        <a:lnSpc>
                          <a:spcPct val="119285"/>
                        </a:lnSpc>
                        <a:spcBef>
                          <a:spcPts val="0"/>
                        </a:spcBef>
                        <a:spcAft>
                          <a:spcPts val="0"/>
                        </a:spcAft>
                        <a:buNone/>
                      </a:pPr>
                      <a:r>
                        <a:rPr lang="en" sz="600" u="none" cap="none" strike="noStrike">
                          <a:solidFill>
                            <a:srgbClr val="57585B"/>
                          </a:solidFill>
                          <a:latin typeface="Montserrat"/>
                          <a:ea typeface="Montserrat"/>
                          <a:cs typeface="Montserrat"/>
                          <a:sym typeface="Montserrat"/>
                        </a:rPr>
                        <a:t>Someone who wants to store a large amount of </a:t>
                      </a:r>
                      <a:r>
                        <a:rPr b="1" lang="en" sz="600" u="none" cap="none" strike="noStrike">
                          <a:solidFill>
                            <a:srgbClr val="F7931D"/>
                          </a:solidFill>
                          <a:latin typeface="Montserrat"/>
                          <a:ea typeface="Montserrat"/>
                          <a:cs typeface="Montserrat"/>
                          <a:sym typeface="Montserrat"/>
                        </a:rPr>
                        <a:t>bitcoins </a:t>
                      </a:r>
                      <a:r>
                        <a:rPr lang="en" sz="600" u="none" cap="none" strike="noStrike">
                          <a:solidFill>
                            <a:srgbClr val="57585B"/>
                          </a:solidFill>
                          <a:latin typeface="Montserrat"/>
                          <a:ea typeface="Montserrat"/>
                          <a:cs typeface="Montserrat"/>
                          <a:sym typeface="Montserrat"/>
                        </a:rPr>
                        <a:t>and is comfortable with using a desktop computer.</a:t>
                      </a:r>
                      <a:endParaRPr sz="600" u="none" cap="none" strike="noStrike">
                        <a:latin typeface="Montserrat"/>
                        <a:ea typeface="Montserrat"/>
                        <a:cs typeface="Montserrat"/>
                        <a:sym typeface="Montserrat"/>
                      </a:endParaRPr>
                    </a:p>
                  </a:txBody>
                  <a:tcPr marT="74225" marB="0" marR="0" marL="0">
                    <a:lnL cap="flat" cmpd="sng" w="8675">
                      <a:solidFill>
                        <a:srgbClr val="603990"/>
                      </a:solidFill>
                      <a:prstDash val="solid"/>
                      <a:round/>
                      <a:headEnd len="sm" w="sm" type="none"/>
                      <a:tailEnd len="sm" w="sm" type="none"/>
                    </a:lnL>
                    <a:lnR cap="flat" cmpd="sng" w="8675">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r>
              <a:tr h="707375">
                <a:tc>
                  <a:txBody>
                    <a:bodyPr/>
                    <a:lstStyle/>
                    <a:p>
                      <a:pPr indent="0" lvl="0" marL="0" marR="0" rtl="0" algn="l">
                        <a:lnSpc>
                          <a:spcPct val="100000"/>
                        </a:lnSpc>
                        <a:spcBef>
                          <a:spcPts val="0"/>
                        </a:spcBef>
                        <a:spcAft>
                          <a:spcPts val="0"/>
                        </a:spcAft>
                        <a:buNone/>
                      </a:pPr>
                      <a:r>
                        <a:t/>
                      </a:r>
                      <a:endParaRPr sz="600" u="none" cap="none" strike="noStrike">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600" u="none" cap="none" strike="noStrike">
                        <a:latin typeface="Montserrat"/>
                        <a:ea typeface="Montserrat"/>
                        <a:cs typeface="Montserrat"/>
                        <a:sym typeface="Montserrat"/>
                      </a:endParaRPr>
                    </a:p>
                    <a:p>
                      <a:pPr indent="-63500" lvl="0" marL="152400" marR="101600" rtl="0" algn="l">
                        <a:lnSpc>
                          <a:spcPct val="119285"/>
                        </a:lnSpc>
                        <a:spcBef>
                          <a:spcPts val="0"/>
                        </a:spcBef>
                        <a:spcAft>
                          <a:spcPts val="0"/>
                        </a:spcAft>
                        <a:buNone/>
                      </a:pPr>
                      <a:r>
                        <a:rPr b="1" lang="en" sz="600" u="none" cap="none" strike="noStrike">
                          <a:solidFill>
                            <a:srgbClr val="57585B"/>
                          </a:solidFill>
                          <a:latin typeface="Montserrat"/>
                          <a:ea typeface="Montserrat"/>
                          <a:cs typeface="Montserrat"/>
                          <a:sym typeface="Montserrat"/>
                        </a:rPr>
                        <a:t>Hardware Wallet</a:t>
                      </a:r>
                      <a:endParaRPr sz="600" u="none" cap="none" strike="noStrike">
                        <a:latin typeface="Montserrat"/>
                        <a:ea typeface="Montserrat"/>
                        <a:cs typeface="Montserrat"/>
                        <a:sym typeface="Montserrat"/>
                      </a:endParaRPr>
                    </a:p>
                  </a:txBody>
                  <a:tcPr marT="0" marB="0" marR="0" marL="0">
                    <a:lnL cap="flat" cmpd="sng" w="8675">
                      <a:solidFill>
                        <a:srgbClr val="603990"/>
                      </a:solidFill>
                      <a:prstDash val="solid"/>
                      <a:round/>
                      <a:headEnd len="sm" w="sm" type="none"/>
                      <a:tailEnd len="sm" w="sm" type="none"/>
                    </a:lnL>
                    <a:lnR cap="flat" cmpd="sng" w="13000">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76200" marR="76200" rtl="0" algn="l">
                        <a:lnSpc>
                          <a:spcPct val="119285"/>
                        </a:lnSpc>
                        <a:spcBef>
                          <a:spcPts val="0"/>
                        </a:spcBef>
                        <a:spcAft>
                          <a:spcPts val="0"/>
                        </a:spcAft>
                        <a:buNone/>
                      </a:pPr>
                      <a:r>
                        <a:rPr lang="en" sz="600" u="none" cap="none" strike="noStrike">
                          <a:solidFill>
                            <a:srgbClr val="57585B"/>
                          </a:solidFill>
                          <a:latin typeface="Montserrat"/>
                          <a:ea typeface="Montserrat"/>
                          <a:cs typeface="Montserrat"/>
                          <a:sym typeface="Montserrat"/>
                        </a:rPr>
                        <a:t>A physical device that stores </a:t>
                      </a:r>
                      <a:r>
                        <a:rPr b="1" lang="en" sz="600" u="none" cap="none" strike="noStrike">
                          <a:solidFill>
                            <a:srgbClr val="F7931D"/>
                          </a:solidFill>
                          <a:latin typeface="Montserrat"/>
                          <a:ea typeface="Montserrat"/>
                          <a:cs typeface="Montserrat"/>
                          <a:sym typeface="Montserrat"/>
                        </a:rPr>
                        <a:t>bitcoins </a:t>
                      </a:r>
                      <a:r>
                        <a:rPr lang="en" sz="600" u="none" cap="none" strike="noStrike">
                          <a:solidFill>
                            <a:srgbClr val="57585B"/>
                          </a:solidFill>
                          <a:latin typeface="Montserrat"/>
                          <a:ea typeface="Montserrat"/>
                          <a:cs typeface="Montserrat"/>
                          <a:sym typeface="Montserrat"/>
                        </a:rPr>
                        <a:t>oﬄine.</a:t>
                      </a:r>
                      <a:endParaRPr sz="600" u="none" cap="none" strike="noStrike">
                        <a:latin typeface="Montserrat"/>
                        <a:ea typeface="Montserrat"/>
                        <a:cs typeface="Montserrat"/>
                        <a:sym typeface="Montserrat"/>
                      </a:endParaRPr>
                    </a:p>
                  </a:txBody>
                  <a:tcPr marT="69600" marB="0" marR="0" marL="0">
                    <a:lnL cap="flat" cmpd="sng" w="13000">
                      <a:solidFill>
                        <a:srgbClr val="603990"/>
                      </a:solidFill>
                      <a:prstDash val="solid"/>
                      <a:round/>
                      <a:headEnd len="sm" w="sm" type="none"/>
                      <a:tailEnd len="sm" w="sm" type="none"/>
                    </a:lnL>
                    <a:lnR cap="flat" cmpd="sng" w="13000">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165100" marR="152400" rtl="0" algn="l">
                        <a:lnSpc>
                          <a:spcPct val="119285"/>
                        </a:lnSpc>
                        <a:spcBef>
                          <a:spcPts val="0"/>
                        </a:spcBef>
                        <a:spcAft>
                          <a:spcPts val="0"/>
                        </a:spcAft>
                        <a:buNone/>
                      </a:pPr>
                      <a:r>
                        <a:rPr lang="en" sz="600" u="none" cap="none" strike="noStrike">
                          <a:solidFill>
                            <a:srgbClr val="57585B"/>
                          </a:solidFill>
                          <a:latin typeface="Montserrat"/>
                          <a:ea typeface="Montserrat"/>
                          <a:cs typeface="Montserrat"/>
                          <a:sym typeface="Montserrat"/>
                        </a:rPr>
                        <a:t>Very secure. Can be used oﬄine.</a:t>
                      </a:r>
                      <a:endParaRPr sz="600" u="none" cap="none" strike="noStrike">
                        <a:latin typeface="Montserrat"/>
                        <a:ea typeface="Montserrat"/>
                        <a:cs typeface="Montserrat"/>
                        <a:sym typeface="Montserrat"/>
                      </a:endParaRPr>
                    </a:p>
                  </a:txBody>
                  <a:tcPr marT="69600" marB="0" marR="0" marL="0">
                    <a:lnL cap="flat" cmpd="sng" w="13000">
                      <a:solidFill>
                        <a:srgbClr val="603990"/>
                      </a:solidFill>
                      <a:prstDash val="solid"/>
                      <a:round/>
                      <a:headEnd len="sm" w="sm" type="none"/>
                      <a:tailEnd len="sm" w="sm" type="none"/>
                    </a:lnL>
                    <a:lnR cap="flat" cmpd="sng" w="13000">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88900" marR="76200" rtl="0" algn="l">
                        <a:lnSpc>
                          <a:spcPct val="119285"/>
                        </a:lnSpc>
                        <a:spcBef>
                          <a:spcPts val="0"/>
                        </a:spcBef>
                        <a:spcAft>
                          <a:spcPts val="0"/>
                        </a:spcAft>
                        <a:buNone/>
                      </a:pPr>
                      <a:r>
                        <a:rPr lang="en" sz="600" u="none" cap="none" strike="noStrike">
                          <a:solidFill>
                            <a:srgbClr val="57585B"/>
                          </a:solidFill>
                          <a:latin typeface="Montserrat"/>
                          <a:ea typeface="Montserrat"/>
                          <a:cs typeface="Montserrat"/>
                          <a:sym typeface="Montserrat"/>
                        </a:rPr>
                        <a:t>Funds could be unrecoverable if the device is lost or stolen.</a:t>
                      </a:r>
                      <a:endParaRPr sz="600" u="none" cap="none" strike="noStrike">
                        <a:latin typeface="Montserrat"/>
                        <a:ea typeface="Montserrat"/>
                        <a:cs typeface="Montserrat"/>
                        <a:sym typeface="Montserrat"/>
                      </a:endParaRPr>
                    </a:p>
                  </a:txBody>
                  <a:tcPr marT="69600" marB="0" marR="0" marL="0">
                    <a:lnL cap="flat" cmpd="sng" w="13000">
                      <a:solidFill>
                        <a:srgbClr val="603990"/>
                      </a:solidFill>
                      <a:prstDash val="solid"/>
                      <a:round/>
                      <a:headEnd len="sm" w="sm" type="none"/>
                      <a:tailEnd len="sm" w="sm" type="none"/>
                    </a:lnL>
                    <a:lnR cap="flat" cmpd="sng" w="8675">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88900" marR="88900" rtl="0" algn="l">
                        <a:lnSpc>
                          <a:spcPct val="119285"/>
                        </a:lnSpc>
                        <a:spcBef>
                          <a:spcPts val="0"/>
                        </a:spcBef>
                        <a:spcAft>
                          <a:spcPts val="0"/>
                        </a:spcAft>
                        <a:buNone/>
                      </a:pPr>
                      <a:r>
                        <a:rPr lang="en" sz="600" u="none" cap="none" strike="noStrike">
                          <a:solidFill>
                            <a:srgbClr val="57585B"/>
                          </a:solidFill>
                          <a:latin typeface="Montserrat"/>
                          <a:ea typeface="Montserrat"/>
                          <a:cs typeface="Montserrat"/>
                          <a:sym typeface="Montserrat"/>
                        </a:rPr>
                        <a:t>Someone who wants to store a large amount of </a:t>
                      </a:r>
                      <a:r>
                        <a:rPr b="1" lang="en" sz="600" u="none" cap="none" strike="noStrike">
                          <a:solidFill>
                            <a:srgbClr val="F7931D"/>
                          </a:solidFill>
                          <a:latin typeface="Montserrat"/>
                          <a:ea typeface="Montserrat"/>
                          <a:cs typeface="Montserrat"/>
                          <a:sym typeface="Montserrat"/>
                        </a:rPr>
                        <a:t>bitcoins </a:t>
                      </a:r>
                      <a:r>
                        <a:rPr lang="en" sz="600" u="none" cap="none" strike="noStrike">
                          <a:solidFill>
                            <a:srgbClr val="57585B"/>
                          </a:solidFill>
                          <a:latin typeface="Montserrat"/>
                          <a:ea typeface="Montserrat"/>
                          <a:cs typeface="Montserrat"/>
                          <a:sym typeface="Montserrat"/>
                        </a:rPr>
                        <a:t>and is willing to pay for the added security of a hardware wallet.</a:t>
                      </a:r>
                      <a:endParaRPr sz="600" u="none" cap="none" strike="noStrike">
                        <a:latin typeface="Montserrat"/>
                        <a:ea typeface="Montserrat"/>
                        <a:cs typeface="Montserrat"/>
                        <a:sym typeface="Montserrat"/>
                      </a:endParaRPr>
                    </a:p>
                  </a:txBody>
                  <a:tcPr marT="69600" marB="0" marR="0" marL="0">
                    <a:lnL cap="flat" cmpd="sng" w="8675">
                      <a:solidFill>
                        <a:srgbClr val="603990"/>
                      </a:solidFill>
                      <a:prstDash val="solid"/>
                      <a:round/>
                      <a:headEnd len="sm" w="sm" type="none"/>
                      <a:tailEnd len="sm" w="sm" type="none"/>
                    </a:lnL>
                    <a:lnR cap="flat" cmpd="sng" w="8675">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r>
              <a:tr h="698400">
                <a:tc>
                  <a:txBody>
                    <a:bodyPr/>
                    <a:lstStyle/>
                    <a:p>
                      <a:pPr indent="0" lvl="0" marL="0" marR="0" rtl="0" algn="l">
                        <a:lnSpc>
                          <a:spcPct val="100000"/>
                        </a:lnSpc>
                        <a:spcBef>
                          <a:spcPts val="0"/>
                        </a:spcBef>
                        <a:spcAft>
                          <a:spcPts val="0"/>
                        </a:spcAft>
                        <a:buNone/>
                      </a:pPr>
                      <a:r>
                        <a:t/>
                      </a:r>
                      <a:endParaRPr sz="600" u="none" cap="none" strike="noStrike">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600" u="none" cap="none" strike="noStrike">
                        <a:latin typeface="Montserrat"/>
                        <a:ea typeface="Montserrat"/>
                        <a:cs typeface="Montserrat"/>
                        <a:sym typeface="Montserrat"/>
                      </a:endParaRPr>
                    </a:p>
                    <a:p>
                      <a:pPr indent="12700" lvl="0" marL="152400" marR="177800" rtl="0" algn="l">
                        <a:lnSpc>
                          <a:spcPct val="119285"/>
                        </a:lnSpc>
                        <a:spcBef>
                          <a:spcPts val="0"/>
                        </a:spcBef>
                        <a:spcAft>
                          <a:spcPts val="0"/>
                        </a:spcAft>
                        <a:buNone/>
                      </a:pPr>
                      <a:r>
                        <a:rPr b="1" lang="en" sz="600" u="none" cap="none" strike="noStrike">
                          <a:solidFill>
                            <a:srgbClr val="57585B"/>
                          </a:solidFill>
                          <a:latin typeface="Montserrat"/>
                          <a:ea typeface="Montserrat"/>
                          <a:cs typeface="Montserrat"/>
                          <a:sym typeface="Montserrat"/>
                        </a:rPr>
                        <a:t>Paper Wallet</a:t>
                      </a:r>
                      <a:endParaRPr sz="600" u="none" cap="none" strike="noStrike">
                        <a:latin typeface="Montserrat"/>
                        <a:ea typeface="Montserrat"/>
                        <a:cs typeface="Montserrat"/>
                        <a:sym typeface="Montserrat"/>
                      </a:endParaRPr>
                    </a:p>
                  </a:txBody>
                  <a:tcPr marT="0" marB="0" marR="0" marL="0">
                    <a:lnL cap="flat" cmpd="sng" w="8675">
                      <a:solidFill>
                        <a:srgbClr val="603990"/>
                      </a:solidFill>
                      <a:prstDash val="solid"/>
                      <a:round/>
                      <a:headEnd len="sm" w="sm" type="none"/>
                      <a:tailEnd len="sm" w="sm" type="none"/>
                    </a:lnL>
                    <a:lnR cap="flat" cmpd="sng" w="13000">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76200" marR="63500" rtl="0" algn="l">
                        <a:lnSpc>
                          <a:spcPct val="119285"/>
                        </a:lnSpc>
                        <a:spcBef>
                          <a:spcPts val="0"/>
                        </a:spcBef>
                        <a:spcAft>
                          <a:spcPts val="0"/>
                        </a:spcAft>
                        <a:buNone/>
                      </a:pPr>
                      <a:r>
                        <a:rPr lang="en" sz="600" u="none" cap="none" strike="noStrike">
                          <a:solidFill>
                            <a:srgbClr val="57585B"/>
                          </a:solidFill>
                          <a:latin typeface="Montserrat"/>
                          <a:ea typeface="Montserrat"/>
                          <a:cs typeface="Montserrat"/>
                          <a:sym typeface="Montserrat"/>
                        </a:rPr>
                        <a:t>A physical record of a Bitcoin wallet’s private and public keys.</a:t>
                      </a:r>
                      <a:endParaRPr sz="600" u="none" cap="none" strike="noStrike">
                        <a:latin typeface="Montserrat"/>
                        <a:ea typeface="Montserrat"/>
                        <a:cs typeface="Montserrat"/>
                        <a:sym typeface="Montserrat"/>
                      </a:endParaRPr>
                    </a:p>
                  </a:txBody>
                  <a:tcPr marT="71925" marB="0" marR="0" marL="0">
                    <a:lnL cap="flat" cmpd="sng" w="13000">
                      <a:solidFill>
                        <a:srgbClr val="603990"/>
                      </a:solidFill>
                      <a:prstDash val="solid"/>
                      <a:round/>
                      <a:headEnd len="sm" w="sm" type="none"/>
                      <a:tailEnd len="sm" w="sm" type="none"/>
                    </a:lnL>
                    <a:lnR cap="flat" cmpd="sng" w="13000">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165100" marR="152400" rtl="0" algn="l">
                        <a:lnSpc>
                          <a:spcPct val="119285"/>
                        </a:lnSpc>
                        <a:spcBef>
                          <a:spcPts val="0"/>
                        </a:spcBef>
                        <a:spcAft>
                          <a:spcPts val="0"/>
                        </a:spcAft>
                        <a:buNone/>
                      </a:pPr>
                      <a:r>
                        <a:rPr lang="en" sz="600" u="none" cap="none" strike="noStrike">
                          <a:solidFill>
                            <a:srgbClr val="57585B"/>
                          </a:solidFill>
                          <a:latin typeface="Montserrat"/>
                          <a:ea typeface="Montserrat"/>
                          <a:cs typeface="Montserrat"/>
                          <a:sym typeface="Montserrat"/>
                        </a:rPr>
                        <a:t>Very secure. Can be used oﬄine.</a:t>
                      </a:r>
                      <a:endParaRPr sz="600" u="none" cap="none" strike="noStrike">
                        <a:latin typeface="Montserrat"/>
                        <a:ea typeface="Montserrat"/>
                        <a:cs typeface="Montserrat"/>
                        <a:sym typeface="Montserrat"/>
                      </a:endParaRPr>
                    </a:p>
                  </a:txBody>
                  <a:tcPr marT="71925" marB="0" marR="0" marL="0">
                    <a:lnL cap="flat" cmpd="sng" w="13000">
                      <a:solidFill>
                        <a:srgbClr val="603990"/>
                      </a:solidFill>
                      <a:prstDash val="solid"/>
                      <a:round/>
                      <a:headEnd len="sm" w="sm" type="none"/>
                      <a:tailEnd len="sm" w="sm" type="none"/>
                    </a:lnL>
                    <a:lnR cap="flat" cmpd="sng" w="13000">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165100" marR="152400" rtl="0" algn="l">
                        <a:lnSpc>
                          <a:spcPct val="119285"/>
                        </a:lnSpc>
                        <a:spcBef>
                          <a:spcPts val="0"/>
                        </a:spcBef>
                        <a:spcAft>
                          <a:spcPts val="0"/>
                        </a:spcAft>
                        <a:buNone/>
                      </a:pPr>
                      <a:r>
                        <a:rPr lang="en" sz="600" u="none" cap="none" strike="noStrike">
                          <a:solidFill>
                            <a:srgbClr val="57585B"/>
                          </a:solidFill>
                          <a:latin typeface="Montserrat"/>
                          <a:ea typeface="Montserrat"/>
                          <a:cs typeface="Montserrat"/>
                          <a:sym typeface="Montserrat"/>
                        </a:rPr>
                        <a:t>Very secure. Can be used oﬄine.</a:t>
                      </a:r>
                      <a:endParaRPr sz="600" u="none" cap="none" strike="noStrike">
                        <a:latin typeface="Montserrat"/>
                        <a:ea typeface="Montserrat"/>
                        <a:cs typeface="Montserrat"/>
                        <a:sym typeface="Montserrat"/>
                      </a:endParaRPr>
                    </a:p>
                  </a:txBody>
                  <a:tcPr marT="71925" marB="0" marR="0" marL="0">
                    <a:lnL cap="flat" cmpd="sng" w="13000">
                      <a:solidFill>
                        <a:srgbClr val="603990"/>
                      </a:solidFill>
                      <a:prstDash val="solid"/>
                      <a:round/>
                      <a:headEnd len="sm" w="sm" type="none"/>
                      <a:tailEnd len="sm" w="sm" type="none"/>
                    </a:lnL>
                    <a:lnR cap="flat" cmpd="sng" w="8675">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76200" marR="76200" rtl="0" algn="l">
                        <a:lnSpc>
                          <a:spcPct val="119285"/>
                        </a:lnSpc>
                        <a:spcBef>
                          <a:spcPts val="0"/>
                        </a:spcBef>
                        <a:spcAft>
                          <a:spcPts val="0"/>
                        </a:spcAft>
                        <a:buNone/>
                      </a:pPr>
                      <a:r>
                        <a:rPr lang="en" sz="600" u="none" cap="none" strike="noStrike">
                          <a:solidFill>
                            <a:srgbClr val="57585B"/>
                          </a:solidFill>
                          <a:latin typeface="Montserrat"/>
                          <a:ea typeface="Montserrat"/>
                          <a:cs typeface="Montserrat"/>
                          <a:sym typeface="Montserrat"/>
                        </a:rPr>
                        <a:t>Someone who wants to store a large amount of </a:t>
                      </a:r>
                      <a:r>
                        <a:rPr b="1" lang="en" sz="600" u="none" cap="none" strike="noStrike">
                          <a:solidFill>
                            <a:srgbClr val="F7931D"/>
                          </a:solidFill>
                          <a:latin typeface="Montserrat"/>
                          <a:ea typeface="Montserrat"/>
                          <a:cs typeface="Montserrat"/>
                          <a:sym typeface="Montserrat"/>
                        </a:rPr>
                        <a:t>bitcoins </a:t>
                      </a:r>
                      <a:r>
                        <a:rPr lang="en" sz="600" u="none" cap="none" strike="noStrike">
                          <a:solidFill>
                            <a:srgbClr val="57585B"/>
                          </a:solidFill>
                          <a:latin typeface="Montserrat"/>
                          <a:ea typeface="Montserrat"/>
                          <a:cs typeface="Montserrat"/>
                          <a:sym typeface="Montserrat"/>
                        </a:rPr>
                        <a:t>and is willing to take added precautions to ensure its security.</a:t>
                      </a:r>
                      <a:endParaRPr sz="600" u="none" cap="none" strike="noStrike">
                        <a:latin typeface="Montserrat"/>
                        <a:ea typeface="Montserrat"/>
                        <a:cs typeface="Montserrat"/>
                        <a:sym typeface="Montserrat"/>
                      </a:endParaRPr>
                    </a:p>
                  </a:txBody>
                  <a:tcPr marT="71925" marB="0" marR="0" marL="0">
                    <a:lnL cap="flat" cmpd="sng" w="8675">
                      <a:solidFill>
                        <a:srgbClr val="603990"/>
                      </a:solidFill>
                      <a:prstDash val="solid"/>
                      <a:round/>
                      <a:headEnd len="sm" w="sm" type="none"/>
                      <a:tailEnd len="sm" w="sm" type="none"/>
                    </a:lnL>
                    <a:lnR cap="flat" cmpd="sng" w="8675">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r>
            </a:tbl>
          </a:graphicData>
        </a:graphic>
      </p:graphicFrame>
      <p:grpSp>
        <p:nvGrpSpPr>
          <p:cNvPr id="1040" name="Google Shape;1040;p64"/>
          <p:cNvGrpSpPr/>
          <p:nvPr/>
        </p:nvGrpSpPr>
        <p:grpSpPr>
          <a:xfrm>
            <a:off x="0" y="0"/>
            <a:ext cx="9143346" cy="848926"/>
            <a:chOff x="0" y="0"/>
            <a:chExt cx="20104102" cy="1866592"/>
          </a:xfrm>
        </p:grpSpPr>
        <p:pic>
          <p:nvPicPr>
            <p:cNvPr id="1041" name="Google Shape;1041;p64"/>
            <p:cNvPicPr preferRelativeResize="0"/>
            <p:nvPr/>
          </p:nvPicPr>
          <p:blipFill rotWithShape="1">
            <a:blip r:embed="rId6">
              <a:alphaModFix/>
            </a:blip>
            <a:srcRect b="0" l="0" r="0" t="0"/>
            <a:stretch/>
          </p:blipFill>
          <p:spPr>
            <a:xfrm>
              <a:off x="0" y="0"/>
              <a:ext cx="20104102" cy="1866592"/>
            </a:xfrm>
            <a:prstGeom prst="rect">
              <a:avLst/>
            </a:prstGeom>
            <a:noFill/>
            <a:ln>
              <a:noFill/>
            </a:ln>
          </p:spPr>
        </p:pic>
        <p:pic>
          <p:nvPicPr>
            <p:cNvPr id="1042" name="Google Shape;1042;p64"/>
            <p:cNvPicPr preferRelativeResize="0"/>
            <p:nvPr/>
          </p:nvPicPr>
          <p:blipFill rotWithShape="1">
            <a:blip r:embed="rId7">
              <a:alphaModFix/>
            </a:blip>
            <a:srcRect b="0" l="0" r="0" t="0"/>
            <a:stretch/>
          </p:blipFill>
          <p:spPr>
            <a:xfrm>
              <a:off x="571291" y="56961"/>
              <a:ext cx="14283960" cy="1751569"/>
            </a:xfrm>
            <a:prstGeom prst="rect">
              <a:avLst/>
            </a:prstGeom>
            <a:noFill/>
            <a:ln>
              <a:noFill/>
            </a:ln>
          </p:spPr>
        </p:pic>
      </p:grpSp>
      <p:sp>
        <p:nvSpPr>
          <p:cNvPr id="1043" name="Google Shape;1043;p64"/>
          <p:cNvSpPr txBox="1"/>
          <p:nvPr>
            <p:ph type="title"/>
          </p:nvPr>
        </p:nvSpPr>
        <p:spPr>
          <a:xfrm>
            <a:off x="507999" y="223500"/>
            <a:ext cx="35991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sz="2300"/>
              <a:t>How to Use Bitcoin</a:t>
            </a:r>
            <a:endParaRPr sz="2300"/>
          </a:p>
        </p:txBody>
      </p:sp>
      <p:pic>
        <p:nvPicPr>
          <p:cNvPr id="1044" name="Google Shape;1044;p64"/>
          <p:cNvPicPr preferRelativeResize="0"/>
          <p:nvPr/>
        </p:nvPicPr>
        <p:blipFill rotWithShape="1">
          <a:blip r:embed="rId8">
            <a:alphaModFix/>
          </a:blip>
          <a:srcRect b="0" l="0" r="0" t="0"/>
          <a:stretch/>
        </p:blipFill>
        <p:spPr>
          <a:xfrm>
            <a:off x="8050568" y="270106"/>
            <a:ext cx="579292" cy="308716"/>
          </a:xfrm>
          <a:prstGeom prst="rect">
            <a:avLst/>
          </a:prstGeom>
          <a:noFill/>
          <a:ln>
            <a:noFill/>
          </a:ln>
        </p:spPr>
      </p:pic>
      <p:pic>
        <p:nvPicPr>
          <p:cNvPr id="1045" name="Google Shape;1045;p64" title="Bitkwa-Logo-New.png"/>
          <p:cNvPicPr preferRelativeResize="0"/>
          <p:nvPr/>
        </p:nvPicPr>
        <p:blipFill>
          <a:blip r:embed="rId9">
            <a:alphaModFix/>
          </a:blip>
          <a:stretch>
            <a:fillRect/>
          </a:stretch>
        </p:blipFill>
        <p:spPr>
          <a:xfrm>
            <a:off x="6837267" y="223499"/>
            <a:ext cx="1054499" cy="431675"/>
          </a:xfrm>
          <a:prstGeom prst="rect">
            <a:avLst/>
          </a:prstGeom>
          <a:noFill/>
          <a:ln>
            <a:noFill/>
          </a:ln>
        </p:spPr>
      </p:pic>
      <p:pic>
        <p:nvPicPr>
          <p:cNvPr id="1046" name="Google Shape;1046;p64"/>
          <p:cNvPicPr preferRelativeResize="0"/>
          <p:nvPr/>
        </p:nvPicPr>
        <p:blipFill rotWithShape="1">
          <a:blip r:embed="rId10">
            <a:alphaModFix/>
          </a:blip>
          <a:srcRect b="0" l="0" r="0" t="0"/>
          <a:stretch/>
        </p:blipFill>
        <p:spPr>
          <a:xfrm>
            <a:off x="8564375" y="4846703"/>
            <a:ext cx="65270" cy="65279"/>
          </a:xfrm>
          <a:prstGeom prst="rect">
            <a:avLst/>
          </a:prstGeom>
          <a:noFill/>
          <a:ln>
            <a:noFill/>
          </a:ln>
        </p:spPr>
      </p:pic>
      <p:sp>
        <p:nvSpPr>
          <p:cNvPr id="1047" name="Google Shape;1047;p64"/>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26</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51" name="Shape 1051"/>
        <p:cNvGrpSpPr/>
        <p:nvPr/>
      </p:nvGrpSpPr>
      <p:grpSpPr>
        <a:xfrm>
          <a:off x="0" y="0"/>
          <a:ext cx="0" cy="0"/>
          <a:chOff x="0" y="0"/>
          <a:chExt cx="0" cy="0"/>
        </a:xfrm>
      </p:grpSpPr>
      <p:sp>
        <p:nvSpPr>
          <p:cNvPr id="1052" name="Google Shape;1052;p65"/>
          <p:cNvSpPr txBox="1"/>
          <p:nvPr/>
        </p:nvSpPr>
        <p:spPr>
          <a:xfrm>
            <a:off x="508000" y="2309143"/>
            <a:ext cx="3942300" cy="1253400"/>
          </a:xfrm>
          <a:prstGeom prst="rect">
            <a:avLst/>
          </a:prstGeom>
          <a:noFill/>
          <a:ln>
            <a:noFill/>
          </a:ln>
        </p:spPr>
        <p:txBody>
          <a:bodyPr anchorCtr="0" anchor="t" bIns="0" lIns="0" spcFirstLastPara="1" rIns="0" wrap="square" tIns="5475">
            <a:spAutoFit/>
          </a:bodyPr>
          <a:lstStyle/>
          <a:p>
            <a:pPr indent="0" lvl="0" marL="0" marR="2540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When it comes to storing your bitcoins, it’s not just about who has control over them — there are many other risks to consider. That’s why it’s important to find a storage solution that is both secure and convenient.</a:t>
            </a:r>
            <a:endParaRPr sz="1000">
              <a:latin typeface="Montserrat"/>
              <a:ea typeface="Montserrat"/>
              <a:cs typeface="Montserrat"/>
              <a:sym typeface="Montserrat"/>
            </a:endParaRPr>
          </a:p>
          <a:p>
            <a:pPr indent="0" lvl="0" marL="0" rtl="0" algn="l">
              <a:lnSpc>
                <a:spcPct val="100000"/>
              </a:lnSpc>
              <a:spcBef>
                <a:spcPts val="0"/>
              </a:spcBef>
              <a:spcAft>
                <a:spcPts val="0"/>
              </a:spcAft>
              <a:buNone/>
            </a:pPr>
            <a:r>
              <a:t/>
            </a:r>
            <a:endParaRPr sz="1000">
              <a:latin typeface="Montserrat"/>
              <a:ea typeface="Montserrat"/>
              <a:cs typeface="Montserrat"/>
              <a:sym typeface="Montserrat"/>
            </a:endParaRPr>
          </a:p>
          <a:p>
            <a:pPr indent="0" lvl="0" marL="0" marR="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When you analyze the trade-offs of the various types of wallets, you will learn that there is no ideal wallet to satisfy all needs.</a:t>
            </a:r>
            <a:endParaRPr sz="1000">
              <a:latin typeface="Montserrat"/>
              <a:ea typeface="Montserrat"/>
              <a:cs typeface="Montserrat"/>
              <a:sym typeface="Montserrat"/>
            </a:endParaRPr>
          </a:p>
        </p:txBody>
      </p:sp>
      <p:grpSp>
        <p:nvGrpSpPr>
          <p:cNvPr id="1053" name="Google Shape;1053;p65"/>
          <p:cNvGrpSpPr/>
          <p:nvPr/>
        </p:nvGrpSpPr>
        <p:grpSpPr>
          <a:xfrm>
            <a:off x="0" y="0"/>
            <a:ext cx="9143346" cy="848926"/>
            <a:chOff x="0" y="0"/>
            <a:chExt cx="20104102" cy="1866592"/>
          </a:xfrm>
        </p:grpSpPr>
        <p:pic>
          <p:nvPicPr>
            <p:cNvPr id="1054" name="Google Shape;1054;p65"/>
            <p:cNvPicPr preferRelativeResize="0"/>
            <p:nvPr/>
          </p:nvPicPr>
          <p:blipFill rotWithShape="1">
            <a:blip r:embed="rId3">
              <a:alphaModFix/>
            </a:blip>
            <a:srcRect b="0" l="0" r="0" t="0"/>
            <a:stretch/>
          </p:blipFill>
          <p:spPr>
            <a:xfrm>
              <a:off x="0" y="0"/>
              <a:ext cx="20104102" cy="1866592"/>
            </a:xfrm>
            <a:prstGeom prst="rect">
              <a:avLst/>
            </a:prstGeom>
            <a:noFill/>
            <a:ln>
              <a:noFill/>
            </a:ln>
          </p:spPr>
        </p:pic>
        <p:pic>
          <p:nvPicPr>
            <p:cNvPr id="1055" name="Google Shape;1055;p65"/>
            <p:cNvPicPr preferRelativeResize="0"/>
            <p:nvPr/>
          </p:nvPicPr>
          <p:blipFill rotWithShape="1">
            <a:blip r:embed="rId4">
              <a:alphaModFix/>
            </a:blip>
            <a:srcRect b="0" l="0" r="0" t="0"/>
            <a:stretch/>
          </p:blipFill>
          <p:spPr>
            <a:xfrm>
              <a:off x="572129" y="58636"/>
              <a:ext cx="14281451" cy="1751569"/>
            </a:xfrm>
            <a:prstGeom prst="rect">
              <a:avLst/>
            </a:prstGeom>
            <a:noFill/>
            <a:ln>
              <a:noFill/>
            </a:ln>
          </p:spPr>
        </p:pic>
      </p:grpSp>
      <p:sp>
        <p:nvSpPr>
          <p:cNvPr id="1056" name="Google Shape;1056;p65"/>
          <p:cNvSpPr txBox="1"/>
          <p:nvPr/>
        </p:nvSpPr>
        <p:spPr>
          <a:xfrm>
            <a:off x="507999" y="223500"/>
            <a:ext cx="36465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b="1" i="1" lang="en" sz="2300">
                <a:solidFill>
                  <a:srgbClr val="FFFFFF"/>
                </a:solidFill>
                <a:latin typeface="Ubuntu"/>
                <a:ea typeface="Ubuntu"/>
                <a:cs typeface="Ubuntu"/>
                <a:sym typeface="Ubuntu"/>
              </a:rPr>
              <a:t>How to Use Bitcoin</a:t>
            </a:r>
            <a:endParaRPr sz="2300">
              <a:latin typeface="Ubuntu"/>
              <a:ea typeface="Ubuntu"/>
              <a:cs typeface="Ubuntu"/>
              <a:sym typeface="Ubuntu"/>
            </a:endParaRPr>
          </a:p>
        </p:txBody>
      </p:sp>
      <p:pic>
        <p:nvPicPr>
          <p:cNvPr id="1057" name="Google Shape;1057;p65"/>
          <p:cNvPicPr preferRelativeResize="0"/>
          <p:nvPr/>
        </p:nvPicPr>
        <p:blipFill rotWithShape="1">
          <a:blip r:embed="rId5">
            <a:alphaModFix/>
          </a:blip>
          <a:srcRect b="0" l="0" r="0" t="0"/>
          <a:stretch/>
        </p:blipFill>
        <p:spPr>
          <a:xfrm>
            <a:off x="8050573" y="270106"/>
            <a:ext cx="579285" cy="308716"/>
          </a:xfrm>
          <a:prstGeom prst="rect">
            <a:avLst/>
          </a:prstGeom>
          <a:noFill/>
          <a:ln>
            <a:noFill/>
          </a:ln>
        </p:spPr>
      </p:pic>
      <p:sp>
        <p:nvSpPr>
          <p:cNvPr id="1058" name="Google Shape;1058;p65"/>
          <p:cNvSpPr txBox="1"/>
          <p:nvPr/>
        </p:nvSpPr>
        <p:spPr>
          <a:xfrm>
            <a:off x="507997" y="1087601"/>
            <a:ext cx="3896400" cy="9429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Because the keys can be moved from one device to another, the “status” of your Bitcoin wallet is not definitive.</a:t>
            </a:r>
            <a:endParaRPr sz="1000">
              <a:solidFill>
                <a:srgbClr val="57585B"/>
              </a:solidFill>
              <a:latin typeface="Montserrat"/>
              <a:ea typeface="Montserrat"/>
              <a:cs typeface="Montserrat"/>
              <a:sym typeface="Montserrat"/>
            </a:endParaRPr>
          </a:p>
          <a:p>
            <a:pPr indent="0" lvl="0" marL="0" marR="0" rtl="0" algn="l">
              <a:lnSpc>
                <a:spcPct val="101800"/>
              </a:lnSpc>
              <a:spcBef>
                <a:spcPts val="0"/>
              </a:spcBef>
              <a:spcAft>
                <a:spcPts val="0"/>
              </a:spcAft>
              <a:buNone/>
            </a:pPr>
            <a:r>
              <a:t/>
            </a:r>
            <a:endParaRPr sz="1000">
              <a:solidFill>
                <a:srgbClr val="57585B"/>
              </a:solidFill>
              <a:latin typeface="Montserrat"/>
              <a:ea typeface="Montserrat"/>
              <a:cs typeface="Montserrat"/>
              <a:sym typeface="Montserrat"/>
            </a:endParaRPr>
          </a:p>
          <a:p>
            <a:pPr indent="0" lvl="0" marL="0" marR="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For example, if I generate the keys of my Bitcoin wallet on a computer and later upload them to my phone, the “desktop wallet” then becomes a “mobile wallet.”</a:t>
            </a:r>
            <a:endParaRPr sz="1000">
              <a:latin typeface="Montserrat"/>
              <a:ea typeface="Montserrat"/>
              <a:cs typeface="Montserrat"/>
              <a:sym typeface="Montserrat"/>
            </a:endParaRPr>
          </a:p>
        </p:txBody>
      </p:sp>
      <p:sp>
        <p:nvSpPr>
          <p:cNvPr id="1059" name="Google Shape;1059;p65"/>
          <p:cNvSpPr txBox="1"/>
          <p:nvPr/>
        </p:nvSpPr>
        <p:spPr>
          <a:xfrm>
            <a:off x="4896050" y="1087600"/>
            <a:ext cx="3733800" cy="3381900"/>
          </a:xfrm>
          <a:prstGeom prst="rect">
            <a:avLst/>
          </a:prstGeom>
          <a:noFill/>
          <a:ln>
            <a:noFill/>
          </a:ln>
        </p:spPr>
        <p:txBody>
          <a:bodyPr anchorCtr="0" anchor="t" bIns="0" lIns="0" spcFirstLastPara="1" rIns="0" wrap="square" tIns="5200">
            <a:spAutoFit/>
          </a:bodyPr>
          <a:lstStyle/>
          <a:p>
            <a:pPr indent="0" lvl="0" marL="0" marR="114300" rtl="0" algn="l">
              <a:lnSpc>
                <a:spcPct val="100000"/>
              </a:lnSpc>
              <a:spcBef>
                <a:spcPts val="0"/>
              </a:spcBef>
              <a:spcAft>
                <a:spcPts val="0"/>
              </a:spcAft>
              <a:buNone/>
            </a:pPr>
            <a:r>
              <a:rPr b="1" lang="en" sz="1000">
                <a:solidFill>
                  <a:srgbClr val="241B54"/>
                </a:solidFill>
                <a:latin typeface="Montserrat"/>
                <a:ea typeface="Montserrat"/>
                <a:cs typeface="Montserrat"/>
                <a:sym typeface="Montserrat"/>
              </a:rPr>
              <a:t>When choosing a Bitcoin wallet, there are several things you should consider:</a:t>
            </a:r>
            <a:endParaRPr sz="1000">
              <a:latin typeface="Montserrat"/>
              <a:ea typeface="Montserrat"/>
              <a:cs typeface="Montserrat"/>
              <a:sym typeface="Montserrat"/>
            </a:endParaRPr>
          </a:p>
          <a:p>
            <a:pPr indent="0" lvl="0" marL="215900" marR="38100" rtl="0" algn="l">
              <a:lnSpc>
                <a:spcPct val="101800"/>
              </a:lnSpc>
              <a:spcBef>
                <a:spcPts val="800"/>
              </a:spcBef>
              <a:spcAft>
                <a:spcPts val="0"/>
              </a:spcAft>
              <a:buNone/>
            </a:pPr>
            <a:r>
              <a:rPr b="1" lang="en" sz="1000">
                <a:solidFill>
                  <a:srgbClr val="523183"/>
                </a:solidFill>
                <a:latin typeface="Montserrat"/>
                <a:ea typeface="Montserrat"/>
                <a:cs typeface="Montserrat"/>
                <a:sym typeface="Montserrat"/>
              </a:rPr>
              <a:t>Security: </a:t>
            </a:r>
            <a:r>
              <a:rPr lang="en" sz="1000">
                <a:solidFill>
                  <a:srgbClr val="57585B"/>
                </a:solidFill>
                <a:latin typeface="Montserrat"/>
                <a:ea typeface="Montserrat"/>
                <a:cs typeface="Montserrat"/>
                <a:sym typeface="Montserrat"/>
              </a:rPr>
              <a:t>Make sure the wallet has strong security measures in place such as two-factor authentication and secure password policies.</a:t>
            </a:r>
            <a:endParaRPr sz="1000">
              <a:latin typeface="Montserrat"/>
              <a:ea typeface="Montserrat"/>
              <a:cs typeface="Montserrat"/>
              <a:sym typeface="Montserrat"/>
            </a:endParaRPr>
          </a:p>
          <a:p>
            <a:pPr indent="0" lvl="0" marL="215900" marR="25400" rtl="0" algn="l">
              <a:lnSpc>
                <a:spcPct val="101800"/>
              </a:lnSpc>
              <a:spcBef>
                <a:spcPts val="600"/>
              </a:spcBef>
              <a:spcAft>
                <a:spcPts val="0"/>
              </a:spcAft>
              <a:buNone/>
            </a:pPr>
            <a:r>
              <a:rPr b="1" lang="en" sz="1000">
                <a:solidFill>
                  <a:srgbClr val="523183"/>
                </a:solidFill>
                <a:latin typeface="Montserrat"/>
                <a:ea typeface="Montserrat"/>
                <a:cs typeface="Montserrat"/>
                <a:sym typeface="Montserrat"/>
              </a:rPr>
              <a:t>Privacy: </a:t>
            </a:r>
            <a:r>
              <a:rPr lang="en" sz="1000">
                <a:solidFill>
                  <a:srgbClr val="57585B"/>
                </a:solidFill>
                <a:latin typeface="Montserrat"/>
                <a:ea typeface="Montserrat"/>
                <a:cs typeface="Montserrat"/>
                <a:sym typeface="Montserrat"/>
              </a:rPr>
              <a:t>Consider whether the wallet allows you to remain anonymous or if it requires personal information to set up an account.</a:t>
            </a:r>
            <a:endParaRPr sz="1000">
              <a:latin typeface="Montserrat"/>
              <a:ea typeface="Montserrat"/>
              <a:cs typeface="Montserrat"/>
              <a:sym typeface="Montserrat"/>
            </a:endParaRPr>
          </a:p>
          <a:p>
            <a:pPr indent="0" lvl="0" marL="215900" marR="0" rtl="0" algn="l">
              <a:lnSpc>
                <a:spcPct val="101800"/>
              </a:lnSpc>
              <a:spcBef>
                <a:spcPts val="600"/>
              </a:spcBef>
              <a:spcAft>
                <a:spcPts val="0"/>
              </a:spcAft>
              <a:buNone/>
            </a:pPr>
            <a:r>
              <a:rPr b="1" lang="en" sz="1000">
                <a:solidFill>
                  <a:srgbClr val="523183"/>
                </a:solidFill>
                <a:latin typeface="Montserrat"/>
                <a:ea typeface="Montserrat"/>
                <a:cs typeface="Montserrat"/>
                <a:sym typeface="Montserrat"/>
              </a:rPr>
              <a:t>Ease of use: </a:t>
            </a:r>
            <a:r>
              <a:rPr lang="en" sz="1000">
                <a:solidFill>
                  <a:srgbClr val="57585B"/>
                </a:solidFill>
                <a:latin typeface="Montserrat"/>
                <a:ea typeface="Montserrat"/>
                <a:cs typeface="Montserrat"/>
                <a:sym typeface="Montserrat"/>
              </a:rPr>
              <a:t>Choose a wallet that is easy to use and navigate, especially if you are new to Bitcoin.</a:t>
            </a:r>
            <a:endParaRPr sz="1000">
              <a:latin typeface="Montserrat"/>
              <a:ea typeface="Montserrat"/>
              <a:cs typeface="Montserrat"/>
              <a:sym typeface="Montserrat"/>
            </a:endParaRPr>
          </a:p>
          <a:p>
            <a:pPr indent="0" lvl="0" marL="215900" marR="279400" rtl="0" algn="l">
              <a:lnSpc>
                <a:spcPct val="101800"/>
              </a:lnSpc>
              <a:spcBef>
                <a:spcPts val="600"/>
              </a:spcBef>
              <a:spcAft>
                <a:spcPts val="0"/>
              </a:spcAft>
              <a:buNone/>
            </a:pPr>
            <a:r>
              <a:rPr b="1" lang="en" sz="1000">
                <a:solidFill>
                  <a:srgbClr val="523183"/>
                </a:solidFill>
                <a:latin typeface="Montserrat"/>
                <a:ea typeface="Montserrat"/>
                <a:cs typeface="Montserrat"/>
                <a:sym typeface="Montserrat"/>
              </a:rPr>
              <a:t>Compatibility: </a:t>
            </a:r>
            <a:r>
              <a:rPr lang="en" sz="1000">
                <a:solidFill>
                  <a:srgbClr val="57585B"/>
                </a:solidFill>
                <a:latin typeface="Montserrat"/>
                <a:ea typeface="Montserrat"/>
                <a:cs typeface="Montserrat"/>
                <a:sym typeface="Montserrat"/>
              </a:rPr>
              <a:t>Make sure the wallet is compatible with your device and operating system.</a:t>
            </a:r>
            <a:endParaRPr sz="1000">
              <a:latin typeface="Montserrat"/>
              <a:ea typeface="Montserrat"/>
              <a:cs typeface="Montserrat"/>
              <a:sym typeface="Montserrat"/>
            </a:endParaRPr>
          </a:p>
          <a:p>
            <a:pPr indent="0" lvl="0" marL="215900" marR="177800" rtl="0" algn="l">
              <a:lnSpc>
                <a:spcPct val="101800"/>
              </a:lnSpc>
              <a:spcBef>
                <a:spcPts val="600"/>
              </a:spcBef>
              <a:spcAft>
                <a:spcPts val="0"/>
              </a:spcAft>
              <a:buNone/>
            </a:pPr>
            <a:r>
              <a:rPr b="1" lang="en" sz="1000">
                <a:solidFill>
                  <a:srgbClr val="523183"/>
                </a:solidFill>
                <a:latin typeface="Montserrat"/>
                <a:ea typeface="Montserrat"/>
                <a:cs typeface="Montserrat"/>
                <a:sym typeface="Montserrat"/>
              </a:rPr>
              <a:t>Fees: </a:t>
            </a:r>
            <a:r>
              <a:rPr lang="en" sz="1000">
                <a:solidFill>
                  <a:srgbClr val="57585B"/>
                </a:solidFill>
                <a:latin typeface="Montserrat"/>
                <a:ea typeface="Montserrat"/>
                <a:cs typeface="Montserrat"/>
                <a:sym typeface="Montserrat"/>
              </a:rPr>
              <a:t>Compare the fees charged by different wallets to make sure you are getting the best deal.</a:t>
            </a:r>
            <a:endParaRPr sz="1000">
              <a:solidFill>
                <a:srgbClr val="57585B"/>
              </a:solidFill>
              <a:latin typeface="Montserrat"/>
              <a:ea typeface="Montserrat"/>
              <a:cs typeface="Montserrat"/>
              <a:sym typeface="Montserrat"/>
            </a:endParaRPr>
          </a:p>
          <a:p>
            <a:pPr indent="0" lvl="0" marL="215900" marR="177800" rtl="0" algn="l">
              <a:lnSpc>
                <a:spcPct val="101800"/>
              </a:lnSpc>
              <a:spcBef>
                <a:spcPts val="600"/>
              </a:spcBef>
              <a:spcAft>
                <a:spcPts val="0"/>
              </a:spcAft>
              <a:buNone/>
            </a:pPr>
            <a:r>
              <a:rPr b="1" lang="en" sz="1000">
                <a:solidFill>
                  <a:srgbClr val="523183"/>
                </a:solidFill>
                <a:latin typeface="Montserrat"/>
                <a:ea typeface="Montserrat"/>
                <a:cs typeface="Montserrat"/>
                <a:sym typeface="Montserrat"/>
              </a:rPr>
              <a:t>Reputation: </a:t>
            </a:r>
            <a:r>
              <a:rPr lang="en" sz="1000">
                <a:solidFill>
                  <a:srgbClr val="57585B"/>
                </a:solidFill>
                <a:latin typeface="Montserrat"/>
                <a:ea typeface="Montserrat"/>
                <a:cs typeface="Montserrat"/>
                <a:sym typeface="Montserrat"/>
              </a:rPr>
              <a:t>Research the reputation of the wallet and its team to make sure it is trustworthy.</a:t>
            </a:r>
            <a:endParaRPr sz="1000">
              <a:solidFill>
                <a:schemeClr val="dk1"/>
              </a:solidFill>
              <a:latin typeface="Montserrat"/>
              <a:ea typeface="Montserrat"/>
              <a:cs typeface="Montserrat"/>
              <a:sym typeface="Montserrat"/>
            </a:endParaRPr>
          </a:p>
          <a:p>
            <a:pPr indent="0" lvl="0" marL="228600" marR="12700" rtl="0" algn="l">
              <a:lnSpc>
                <a:spcPct val="101800"/>
              </a:lnSpc>
              <a:spcBef>
                <a:spcPts val="600"/>
              </a:spcBef>
              <a:spcAft>
                <a:spcPts val="0"/>
              </a:spcAft>
              <a:buClr>
                <a:schemeClr val="dk1"/>
              </a:buClr>
              <a:buFont typeface="Arial"/>
              <a:buNone/>
            </a:pPr>
            <a:r>
              <a:rPr b="1" lang="en" sz="1000">
                <a:solidFill>
                  <a:srgbClr val="523183"/>
                </a:solidFill>
                <a:latin typeface="Montserrat"/>
                <a:ea typeface="Montserrat"/>
                <a:cs typeface="Montserrat"/>
                <a:sym typeface="Montserrat"/>
              </a:rPr>
              <a:t>Control: </a:t>
            </a:r>
            <a:r>
              <a:rPr lang="en" sz="1000">
                <a:solidFill>
                  <a:srgbClr val="57585B"/>
                </a:solidFill>
                <a:latin typeface="Montserrat"/>
                <a:ea typeface="Montserrat"/>
                <a:cs typeface="Montserrat"/>
                <a:sym typeface="Montserrat"/>
              </a:rPr>
              <a:t>Some wallets give you more control over your private keys, which can be a security advantage.</a:t>
            </a:r>
            <a:endParaRPr sz="1000">
              <a:solidFill>
                <a:srgbClr val="57585B"/>
              </a:solidFill>
              <a:latin typeface="Montserrat"/>
              <a:ea typeface="Montserrat"/>
              <a:cs typeface="Montserrat"/>
              <a:sym typeface="Montserrat"/>
            </a:endParaRPr>
          </a:p>
        </p:txBody>
      </p:sp>
      <p:pic>
        <p:nvPicPr>
          <p:cNvPr id="1060" name="Google Shape;1060;p65"/>
          <p:cNvPicPr preferRelativeResize="0"/>
          <p:nvPr/>
        </p:nvPicPr>
        <p:blipFill rotWithShape="1">
          <a:blip r:embed="rId6">
            <a:alphaModFix/>
          </a:blip>
          <a:srcRect b="0" l="0" r="0" t="0"/>
          <a:stretch/>
        </p:blipFill>
        <p:spPr>
          <a:xfrm>
            <a:off x="4896037" y="1516132"/>
            <a:ext cx="156586" cy="156898"/>
          </a:xfrm>
          <a:prstGeom prst="rect">
            <a:avLst/>
          </a:prstGeom>
          <a:noFill/>
          <a:ln>
            <a:noFill/>
          </a:ln>
        </p:spPr>
      </p:pic>
      <p:pic>
        <p:nvPicPr>
          <p:cNvPr id="1061" name="Google Shape;1061;p65"/>
          <p:cNvPicPr preferRelativeResize="0"/>
          <p:nvPr/>
        </p:nvPicPr>
        <p:blipFill rotWithShape="1">
          <a:blip r:embed="rId7">
            <a:alphaModFix/>
          </a:blip>
          <a:srcRect b="0" l="0" r="0" t="0"/>
          <a:stretch/>
        </p:blipFill>
        <p:spPr>
          <a:xfrm>
            <a:off x="4896037" y="2054766"/>
            <a:ext cx="156586" cy="156897"/>
          </a:xfrm>
          <a:prstGeom prst="rect">
            <a:avLst/>
          </a:prstGeom>
          <a:noFill/>
          <a:ln>
            <a:noFill/>
          </a:ln>
        </p:spPr>
      </p:pic>
      <p:pic>
        <p:nvPicPr>
          <p:cNvPr id="1062" name="Google Shape;1062;p65"/>
          <p:cNvPicPr preferRelativeResize="0"/>
          <p:nvPr/>
        </p:nvPicPr>
        <p:blipFill rotWithShape="1">
          <a:blip r:embed="rId7">
            <a:alphaModFix/>
          </a:blip>
          <a:srcRect b="0" l="0" r="0" t="0"/>
          <a:stretch/>
        </p:blipFill>
        <p:spPr>
          <a:xfrm>
            <a:off x="4896037" y="2593395"/>
            <a:ext cx="156586" cy="156898"/>
          </a:xfrm>
          <a:prstGeom prst="rect">
            <a:avLst/>
          </a:prstGeom>
          <a:noFill/>
          <a:ln>
            <a:noFill/>
          </a:ln>
        </p:spPr>
      </p:pic>
      <p:pic>
        <p:nvPicPr>
          <p:cNvPr id="1063" name="Google Shape;1063;p65"/>
          <p:cNvPicPr preferRelativeResize="0"/>
          <p:nvPr/>
        </p:nvPicPr>
        <p:blipFill rotWithShape="1">
          <a:blip r:embed="rId8">
            <a:alphaModFix/>
          </a:blip>
          <a:srcRect b="0" l="0" r="0" t="0"/>
          <a:stretch/>
        </p:blipFill>
        <p:spPr>
          <a:xfrm>
            <a:off x="4896037" y="2971589"/>
            <a:ext cx="156586" cy="156893"/>
          </a:xfrm>
          <a:prstGeom prst="rect">
            <a:avLst/>
          </a:prstGeom>
          <a:noFill/>
          <a:ln>
            <a:noFill/>
          </a:ln>
        </p:spPr>
      </p:pic>
      <p:pic>
        <p:nvPicPr>
          <p:cNvPr id="1064" name="Google Shape;1064;p65"/>
          <p:cNvPicPr preferRelativeResize="0"/>
          <p:nvPr/>
        </p:nvPicPr>
        <p:blipFill rotWithShape="1">
          <a:blip r:embed="rId7">
            <a:alphaModFix/>
          </a:blip>
          <a:srcRect b="0" l="0" r="0" t="0"/>
          <a:stretch/>
        </p:blipFill>
        <p:spPr>
          <a:xfrm>
            <a:off x="4896037" y="3359217"/>
            <a:ext cx="156586" cy="156898"/>
          </a:xfrm>
          <a:prstGeom prst="rect">
            <a:avLst/>
          </a:prstGeom>
          <a:noFill/>
          <a:ln>
            <a:noFill/>
          </a:ln>
        </p:spPr>
      </p:pic>
      <p:pic>
        <p:nvPicPr>
          <p:cNvPr id="1065" name="Google Shape;1065;p65" title="Bitkwa-Logo-New.png"/>
          <p:cNvPicPr preferRelativeResize="0"/>
          <p:nvPr/>
        </p:nvPicPr>
        <p:blipFill>
          <a:blip r:embed="rId9">
            <a:alphaModFix/>
          </a:blip>
          <a:stretch>
            <a:fillRect/>
          </a:stretch>
        </p:blipFill>
        <p:spPr>
          <a:xfrm>
            <a:off x="6837267" y="223499"/>
            <a:ext cx="1054499" cy="431675"/>
          </a:xfrm>
          <a:prstGeom prst="rect">
            <a:avLst/>
          </a:prstGeom>
          <a:noFill/>
          <a:ln>
            <a:noFill/>
          </a:ln>
        </p:spPr>
      </p:pic>
      <p:sp>
        <p:nvSpPr>
          <p:cNvPr id="1066" name="Google Shape;1066;p65"/>
          <p:cNvSpPr/>
          <p:nvPr/>
        </p:nvSpPr>
        <p:spPr>
          <a:xfrm>
            <a:off x="454887" y="2276618"/>
            <a:ext cx="3992100" cy="1330800"/>
          </a:xfrm>
          <a:prstGeom prst="roundRect">
            <a:avLst>
              <a:gd fmla="val 10637" name="adj"/>
            </a:avLst>
          </a:prstGeom>
          <a:noFill/>
          <a:ln cap="flat" cmpd="sng" w="38100">
            <a:solidFill>
              <a:srgbClr val="58348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067" name="Google Shape;1067;p65"/>
          <p:cNvPicPr preferRelativeResize="0"/>
          <p:nvPr/>
        </p:nvPicPr>
        <p:blipFill rotWithShape="1">
          <a:blip r:embed="rId8">
            <a:alphaModFix/>
          </a:blip>
          <a:srcRect b="0" l="0" r="0" t="0"/>
          <a:stretch/>
        </p:blipFill>
        <p:spPr>
          <a:xfrm>
            <a:off x="4896037" y="3753004"/>
            <a:ext cx="156586" cy="156893"/>
          </a:xfrm>
          <a:prstGeom prst="rect">
            <a:avLst/>
          </a:prstGeom>
          <a:noFill/>
          <a:ln>
            <a:noFill/>
          </a:ln>
        </p:spPr>
      </p:pic>
      <p:pic>
        <p:nvPicPr>
          <p:cNvPr id="1068" name="Google Shape;1068;p65"/>
          <p:cNvPicPr preferRelativeResize="0"/>
          <p:nvPr/>
        </p:nvPicPr>
        <p:blipFill rotWithShape="1">
          <a:blip r:embed="rId7">
            <a:alphaModFix/>
          </a:blip>
          <a:srcRect b="0" l="0" r="0" t="0"/>
          <a:stretch/>
        </p:blipFill>
        <p:spPr>
          <a:xfrm>
            <a:off x="4896037" y="4130217"/>
            <a:ext cx="156586" cy="156898"/>
          </a:xfrm>
          <a:prstGeom prst="rect">
            <a:avLst/>
          </a:prstGeom>
          <a:noFill/>
          <a:ln>
            <a:noFill/>
          </a:ln>
        </p:spPr>
      </p:pic>
      <p:sp>
        <p:nvSpPr>
          <p:cNvPr id="1069" name="Google Shape;1069;p65"/>
          <p:cNvSpPr txBox="1"/>
          <p:nvPr/>
        </p:nvSpPr>
        <p:spPr>
          <a:xfrm>
            <a:off x="508000" y="3859398"/>
            <a:ext cx="3896400" cy="566100"/>
          </a:xfrm>
          <a:prstGeom prst="rect">
            <a:avLst/>
          </a:prstGeom>
          <a:noFill/>
          <a:ln>
            <a:noFill/>
          </a:ln>
        </p:spPr>
        <p:txBody>
          <a:bodyPr anchorCtr="0" anchor="t" bIns="0" lIns="0" spcFirstLastPara="1" rIns="0" wrap="square" tIns="5200">
            <a:spAutoFit/>
          </a:bodyPr>
          <a:lstStyle/>
          <a:p>
            <a:pPr indent="0" lvl="0" marL="0" marR="12700" rtl="0" algn="l">
              <a:lnSpc>
                <a:spcPct val="101800"/>
              </a:lnSpc>
              <a:spcBef>
                <a:spcPts val="600"/>
              </a:spcBef>
              <a:spcAft>
                <a:spcPts val="0"/>
              </a:spcAft>
              <a:buClr>
                <a:schemeClr val="dk1"/>
              </a:buClr>
              <a:buFont typeface="Arial"/>
              <a:buNone/>
            </a:pPr>
            <a:r>
              <a:rPr b="1" lang="en" sz="1200">
                <a:solidFill>
                  <a:srgbClr val="5C378A"/>
                </a:solidFill>
                <a:latin typeface="Montserrat"/>
                <a:ea typeface="Montserrat"/>
                <a:cs typeface="Montserrat"/>
                <a:sym typeface="Montserrat"/>
              </a:rPr>
              <a:t>Consider whether you want a wallet that gives you full control or one that is more user friendly but may have less control.</a:t>
            </a:r>
            <a:endParaRPr b="1" sz="1200">
              <a:solidFill>
                <a:srgbClr val="5C378A"/>
              </a:solidFill>
              <a:latin typeface="Montserrat"/>
              <a:ea typeface="Montserrat"/>
              <a:cs typeface="Montserrat"/>
              <a:sym typeface="Montserrat"/>
            </a:endParaRPr>
          </a:p>
        </p:txBody>
      </p:sp>
      <p:pic>
        <p:nvPicPr>
          <p:cNvPr id="1070" name="Google Shape;1070;p65"/>
          <p:cNvPicPr preferRelativeResize="0"/>
          <p:nvPr/>
        </p:nvPicPr>
        <p:blipFill rotWithShape="1">
          <a:blip r:embed="rId10">
            <a:alphaModFix/>
          </a:blip>
          <a:srcRect b="0" l="0" r="0" t="0"/>
          <a:stretch/>
        </p:blipFill>
        <p:spPr>
          <a:xfrm>
            <a:off x="8564375" y="4846703"/>
            <a:ext cx="65270" cy="65279"/>
          </a:xfrm>
          <a:prstGeom prst="rect">
            <a:avLst/>
          </a:prstGeom>
          <a:noFill/>
          <a:ln>
            <a:noFill/>
          </a:ln>
        </p:spPr>
      </p:pic>
      <p:sp>
        <p:nvSpPr>
          <p:cNvPr id="1071" name="Google Shape;1071;p65"/>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27</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75" name="Shape 1075"/>
        <p:cNvGrpSpPr/>
        <p:nvPr/>
      </p:nvGrpSpPr>
      <p:grpSpPr>
        <a:xfrm>
          <a:off x="0" y="0"/>
          <a:ext cx="0" cy="0"/>
          <a:chOff x="0" y="0"/>
          <a:chExt cx="0" cy="0"/>
        </a:xfrm>
      </p:grpSpPr>
      <p:grpSp>
        <p:nvGrpSpPr>
          <p:cNvPr id="1076" name="Google Shape;1076;p66"/>
          <p:cNvGrpSpPr/>
          <p:nvPr/>
        </p:nvGrpSpPr>
        <p:grpSpPr>
          <a:xfrm>
            <a:off x="0" y="0"/>
            <a:ext cx="9143346" cy="848926"/>
            <a:chOff x="0" y="0"/>
            <a:chExt cx="20104102" cy="1866592"/>
          </a:xfrm>
        </p:grpSpPr>
        <p:pic>
          <p:nvPicPr>
            <p:cNvPr id="1077" name="Google Shape;1077;p66"/>
            <p:cNvPicPr preferRelativeResize="0"/>
            <p:nvPr/>
          </p:nvPicPr>
          <p:blipFill rotWithShape="1">
            <a:blip r:embed="rId3">
              <a:alphaModFix/>
            </a:blip>
            <a:srcRect b="0" l="0" r="0" t="0"/>
            <a:stretch/>
          </p:blipFill>
          <p:spPr>
            <a:xfrm>
              <a:off x="0" y="0"/>
              <a:ext cx="20104102" cy="1866592"/>
            </a:xfrm>
            <a:prstGeom prst="rect">
              <a:avLst/>
            </a:prstGeom>
            <a:noFill/>
            <a:ln>
              <a:noFill/>
            </a:ln>
          </p:spPr>
        </p:pic>
        <p:pic>
          <p:nvPicPr>
            <p:cNvPr id="1078" name="Google Shape;1078;p66"/>
            <p:cNvPicPr preferRelativeResize="0"/>
            <p:nvPr/>
          </p:nvPicPr>
          <p:blipFill rotWithShape="1">
            <a:blip r:embed="rId4">
              <a:alphaModFix/>
            </a:blip>
            <a:srcRect b="0" l="0" r="0" t="0"/>
            <a:stretch/>
          </p:blipFill>
          <p:spPr>
            <a:xfrm>
              <a:off x="572129" y="58636"/>
              <a:ext cx="14281451" cy="1751569"/>
            </a:xfrm>
            <a:prstGeom prst="rect">
              <a:avLst/>
            </a:prstGeom>
            <a:noFill/>
            <a:ln>
              <a:noFill/>
            </a:ln>
          </p:spPr>
        </p:pic>
      </p:grpSp>
      <p:sp>
        <p:nvSpPr>
          <p:cNvPr id="1079" name="Google Shape;1079;p66"/>
          <p:cNvSpPr txBox="1"/>
          <p:nvPr/>
        </p:nvSpPr>
        <p:spPr>
          <a:xfrm>
            <a:off x="507999" y="223500"/>
            <a:ext cx="36465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b="1" i="1" lang="en" sz="2300">
                <a:solidFill>
                  <a:srgbClr val="FFFFFF"/>
                </a:solidFill>
                <a:latin typeface="Ubuntu"/>
                <a:ea typeface="Ubuntu"/>
                <a:cs typeface="Ubuntu"/>
                <a:sym typeface="Ubuntu"/>
              </a:rPr>
              <a:t>How to Use Bitcoin</a:t>
            </a:r>
            <a:endParaRPr sz="2300">
              <a:latin typeface="Ubuntu"/>
              <a:ea typeface="Ubuntu"/>
              <a:cs typeface="Ubuntu"/>
              <a:sym typeface="Ubuntu"/>
            </a:endParaRPr>
          </a:p>
        </p:txBody>
      </p:sp>
      <p:pic>
        <p:nvPicPr>
          <p:cNvPr id="1080" name="Google Shape;1080;p66"/>
          <p:cNvPicPr preferRelativeResize="0"/>
          <p:nvPr/>
        </p:nvPicPr>
        <p:blipFill rotWithShape="1">
          <a:blip r:embed="rId5">
            <a:alphaModFix/>
          </a:blip>
          <a:srcRect b="0" l="0" r="0" t="0"/>
          <a:stretch/>
        </p:blipFill>
        <p:spPr>
          <a:xfrm>
            <a:off x="8050573" y="270106"/>
            <a:ext cx="579285" cy="308716"/>
          </a:xfrm>
          <a:prstGeom prst="rect">
            <a:avLst/>
          </a:prstGeom>
          <a:noFill/>
          <a:ln>
            <a:noFill/>
          </a:ln>
        </p:spPr>
      </p:pic>
      <p:sp>
        <p:nvSpPr>
          <p:cNvPr id="1081" name="Google Shape;1081;p66"/>
          <p:cNvSpPr txBox="1"/>
          <p:nvPr/>
        </p:nvSpPr>
        <p:spPr>
          <a:xfrm>
            <a:off x="508000" y="1217250"/>
            <a:ext cx="3957900" cy="1048500"/>
          </a:xfrm>
          <a:prstGeom prst="rect">
            <a:avLst/>
          </a:prstGeom>
          <a:noFill/>
          <a:ln>
            <a:noFill/>
          </a:ln>
        </p:spPr>
        <p:txBody>
          <a:bodyPr anchorCtr="0" anchor="t" bIns="0" lIns="0" spcFirstLastPara="1" rIns="0" wrap="square" tIns="6050">
            <a:spAutoFit/>
          </a:bodyPr>
          <a:lstStyle/>
          <a:p>
            <a:pPr indent="0" lvl="0" marL="0" rtl="0" algn="l">
              <a:lnSpc>
                <a:spcPct val="100000"/>
              </a:lnSpc>
              <a:spcBef>
                <a:spcPts val="0"/>
              </a:spcBef>
              <a:spcAft>
                <a:spcPts val="0"/>
              </a:spcAft>
              <a:buNone/>
            </a:pPr>
            <a:r>
              <a:rPr b="1" i="1" lang="en" sz="1200">
                <a:solidFill>
                  <a:srgbClr val="241B54"/>
                </a:solidFill>
                <a:latin typeface="Montserrat"/>
                <a:ea typeface="Montserrat"/>
                <a:cs typeface="Montserrat"/>
                <a:sym typeface="Montserrat"/>
              </a:rPr>
              <a:t>Open Source vs. Closed Source</a:t>
            </a:r>
            <a:endParaRPr sz="1200">
              <a:latin typeface="Montserrat"/>
              <a:ea typeface="Montserrat"/>
              <a:cs typeface="Montserrat"/>
              <a:sym typeface="Montserrat"/>
            </a:endParaRPr>
          </a:p>
          <a:p>
            <a:pPr indent="0" lvl="0" marL="0" marR="0" rtl="0" algn="l">
              <a:lnSpc>
                <a:spcPct val="101800"/>
              </a:lnSpc>
              <a:spcBef>
                <a:spcPts val="600"/>
              </a:spcBef>
              <a:spcAft>
                <a:spcPts val="0"/>
              </a:spcAft>
              <a:buNone/>
            </a:pPr>
            <a:r>
              <a:rPr lang="en" sz="1000">
                <a:solidFill>
                  <a:srgbClr val="57585B"/>
                </a:solidFill>
                <a:latin typeface="Montserrat"/>
                <a:ea typeface="Montserrat"/>
                <a:cs typeface="Montserrat"/>
                <a:sym typeface="Montserrat"/>
              </a:rPr>
              <a:t>Another important factor to keep in mind when choosing a Bitcoin wallet is knowing if the application or software is open-source. Open-source code is very important because it allows the community to review the code and continue developing the project if the team were to stop working on it</a:t>
            </a:r>
            <a:r>
              <a:rPr lang="en" sz="800">
                <a:solidFill>
                  <a:srgbClr val="57585B"/>
                </a:solidFill>
                <a:latin typeface="Montserrat"/>
                <a:ea typeface="Montserrat"/>
                <a:cs typeface="Montserrat"/>
                <a:sym typeface="Montserrat"/>
              </a:rPr>
              <a:t>.</a:t>
            </a:r>
            <a:endParaRPr sz="800">
              <a:latin typeface="Montserrat"/>
              <a:ea typeface="Montserrat"/>
              <a:cs typeface="Montserrat"/>
              <a:sym typeface="Montserrat"/>
            </a:endParaRPr>
          </a:p>
        </p:txBody>
      </p:sp>
      <p:sp>
        <p:nvSpPr>
          <p:cNvPr id="1082" name="Google Shape;1082;p66"/>
          <p:cNvSpPr txBox="1"/>
          <p:nvPr/>
        </p:nvSpPr>
        <p:spPr>
          <a:xfrm>
            <a:off x="508000" y="4147484"/>
            <a:ext cx="4064100" cy="4728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Just as Bitcoin’s code is completely open for everyone to review, use, and modify, so should be the code of the wallet you use to store your bitcoins.</a:t>
            </a:r>
            <a:endParaRPr sz="1000">
              <a:latin typeface="Montserrat"/>
              <a:ea typeface="Montserrat"/>
              <a:cs typeface="Montserrat"/>
              <a:sym typeface="Montserrat"/>
            </a:endParaRPr>
          </a:p>
        </p:txBody>
      </p:sp>
      <p:pic>
        <p:nvPicPr>
          <p:cNvPr id="1083" name="Google Shape;1083;p66" title="Bitkwa-Logo-New.png"/>
          <p:cNvPicPr preferRelativeResize="0"/>
          <p:nvPr/>
        </p:nvPicPr>
        <p:blipFill>
          <a:blip r:embed="rId6">
            <a:alphaModFix/>
          </a:blip>
          <a:stretch>
            <a:fillRect/>
          </a:stretch>
        </p:blipFill>
        <p:spPr>
          <a:xfrm>
            <a:off x="6837267" y="223499"/>
            <a:ext cx="1054499" cy="431675"/>
          </a:xfrm>
          <a:prstGeom prst="rect">
            <a:avLst/>
          </a:prstGeom>
          <a:noFill/>
          <a:ln>
            <a:noFill/>
          </a:ln>
        </p:spPr>
      </p:pic>
      <p:pic>
        <p:nvPicPr>
          <p:cNvPr id="1084" name="Google Shape;1084;p66" title="Open-Source-Word-Cloud.png"/>
          <p:cNvPicPr preferRelativeResize="0"/>
          <p:nvPr/>
        </p:nvPicPr>
        <p:blipFill rotWithShape="1">
          <a:blip r:embed="rId7">
            <a:alphaModFix/>
          </a:blip>
          <a:srcRect b="10402" l="0" r="0" t="10251"/>
          <a:stretch/>
        </p:blipFill>
        <p:spPr>
          <a:xfrm>
            <a:off x="553775" y="2466999"/>
            <a:ext cx="3447498" cy="1536101"/>
          </a:xfrm>
          <a:prstGeom prst="rect">
            <a:avLst/>
          </a:prstGeom>
          <a:noFill/>
          <a:ln>
            <a:noFill/>
          </a:ln>
        </p:spPr>
      </p:pic>
      <p:pic>
        <p:nvPicPr>
          <p:cNvPr id="1085" name="Google Shape;1085;p66" title="OpenSource_Logo_Animation.gif"/>
          <p:cNvPicPr preferRelativeResize="0"/>
          <p:nvPr/>
        </p:nvPicPr>
        <p:blipFill rotWithShape="1">
          <a:blip r:embed="rId8">
            <a:alphaModFix/>
          </a:blip>
          <a:srcRect b="0" l="21805" r="20690" t="0"/>
          <a:stretch/>
        </p:blipFill>
        <p:spPr>
          <a:xfrm>
            <a:off x="5107625" y="1473775"/>
            <a:ext cx="3018967" cy="3006974"/>
          </a:xfrm>
          <a:prstGeom prst="rect">
            <a:avLst/>
          </a:prstGeom>
          <a:noFill/>
          <a:ln>
            <a:noFill/>
          </a:ln>
        </p:spPr>
      </p:pic>
      <p:pic>
        <p:nvPicPr>
          <p:cNvPr id="1086" name="Google Shape;1086;p66"/>
          <p:cNvPicPr preferRelativeResize="0"/>
          <p:nvPr/>
        </p:nvPicPr>
        <p:blipFill rotWithShape="1">
          <a:blip r:embed="rId9">
            <a:alphaModFix/>
          </a:blip>
          <a:srcRect b="0" l="0" r="0" t="0"/>
          <a:stretch/>
        </p:blipFill>
        <p:spPr>
          <a:xfrm>
            <a:off x="8564375" y="4846703"/>
            <a:ext cx="65270" cy="65279"/>
          </a:xfrm>
          <a:prstGeom prst="rect">
            <a:avLst/>
          </a:prstGeom>
          <a:noFill/>
          <a:ln>
            <a:noFill/>
          </a:ln>
        </p:spPr>
      </p:pic>
      <p:sp>
        <p:nvSpPr>
          <p:cNvPr id="1087" name="Google Shape;1087;p66"/>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28</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91" name="Shape 1091"/>
        <p:cNvGrpSpPr/>
        <p:nvPr/>
      </p:nvGrpSpPr>
      <p:grpSpPr>
        <a:xfrm>
          <a:off x="0" y="0"/>
          <a:ext cx="0" cy="0"/>
          <a:chOff x="0" y="0"/>
          <a:chExt cx="0" cy="0"/>
        </a:xfrm>
      </p:grpSpPr>
      <p:grpSp>
        <p:nvGrpSpPr>
          <p:cNvPr id="1092" name="Google Shape;1092;p67"/>
          <p:cNvGrpSpPr/>
          <p:nvPr/>
        </p:nvGrpSpPr>
        <p:grpSpPr>
          <a:xfrm>
            <a:off x="0" y="0"/>
            <a:ext cx="9143346" cy="848926"/>
            <a:chOff x="0" y="0"/>
            <a:chExt cx="20104102" cy="1866592"/>
          </a:xfrm>
        </p:grpSpPr>
        <p:pic>
          <p:nvPicPr>
            <p:cNvPr id="1093" name="Google Shape;1093;p67"/>
            <p:cNvPicPr preferRelativeResize="0"/>
            <p:nvPr/>
          </p:nvPicPr>
          <p:blipFill rotWithShape="1">
            <a:blip r:embed="rId3">
              <a:alphaModFix/>
            </a:blip>
            <a:srcRect b="0" l="0" r="0" t="0"/>
            <a:stretch/>
          </p:blipFill>
          <p:spPr>
            <a:xfrm>
              <a:off x="0" y="0"/>
              <a:ext cx="20104102" cy="1866592"/>
            </a:xfrm>
            <a:prstGeom prst="rect">
              <a:avLst/>
            </a:prstGeom>
            <a:noFill/>
            <a:ln>
              <a:noFill/>
            </a:ln>
          </p:spPr>
        </p:pic>
        <p:pic>
          <p:nvPicPr>
            <p:cNvPr id="1094" name="Google Shape;1094;p67"/>
            <p:cNvPicPr preferRelativeResize="0"/>
            <p:nvPr/>
          </p:nvPicPr>
          <p:blipFill rotWithShape="1">
            <a:blip r:embed="rId4">
              <a:alphaModFix/>
            </a:blip>
            <a:srcRect b="0" l="0" r="0" t="0"/>
            <a:stretch/>
          </p:blipFill>
          <p:spPr>
            <a:xfrm>
              <a:off x="571291" y="58636"/>
              <a:ext cx="14283960" cy="1751569"/>
            </a:xfrm>
            <a:prstGeom prst="rect">
              <a:avLst/>
            </a:prstGeom>
            <a:noFill/>
            <a:ln>
              <a:noFill/>
            </a:ln>
          </p:spPr>
        </p:pic>
      </p:grpSp>
      <p:sp>
        <p:nvSpPr>
          <p:cNvPr id="1095" name="Google Shape;1095;p67"/>
          <p:cNvSpPr txBox="1"/>
          <p:nvPr>
            <p:ph type="title"/>
          </p:nvPr>
        </p:nvSpPr>
        <p:spPr>
          <a:xfrm>
            <a:off x="507999" y="223500"/>
            <a:ext cx="33162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sz="2300"/>
              <a:t>How to Use Bitcoin</a:t>
            </a:r>
            <a:endParaRPr sz="2300"/>
          </a:p>
        </p:txBody>
      </p:sp>
      <p:pic>
        <p:nvPicPr>
          <p:cNvPr id="1096" name="Google Shape;1096;p67"/>
          <p:cNvPicPr preferRelativeResize="0"/>
          <p:nvPr/>
        </p:nvPicPr>
        <p:blipFill rotWithShape="1">
          <a:blip r:embed="rId5">
            <a:alphaModFix/>
          </a:blip>
          <a:srcRect b="0" l="0" r="0" t="0"/>
          <a:stretch/>
        </p:blipFill>
        <p:spPr>
          <a:xfrm>
            <a:off x="8050573" y="270106"/>
            <a:ext cx="579285" cy="308716"/>
          </a:xfrm>
          <a:prstGeom prst="rect">
            <a:avLst/>
          </a:prstGeom>
          <a:noFill/>
          <a:ln>
            <a:noFill/>
          </a:ln>
        </p:spPr>
      </p:pic>
      <p:sp>
        <p:nvSpPr>
          <p:cNvPr id="1097" name="Google Shape;1097;p67"/>
          <p:cNvSpPr txBox="1"/>
          <p:nvPr/>
        </p:nvSpPr>
        <p:spPr>
          <a:xfrm>
            <a:off x="508002" y="1117382"/>
            <a:ext cx="3863700" cy="992100"/>
          </a:xfrm>
          <a:prstGeom prst="rect">
            <a:avLst/>
          </a:prstGeom>
          <a:noFill/>
          <a:ln>
            <a:noFill/>
          </a:ln>
        </p:spPr>
        <p:txBody>
          <a:bodyPr anchorCtr="0" anchor="t" bIns="0" lIns="0" spcFirstLastPara="1" rIns="0" wrap="square" tIns="6350">
            <a:spAutoFit/>
          </a:bodyPr>
          <a:lstStyle/>
          <a:p>
            <a:pPr indent="0" lvl="0" marL="0" rtl="0" algn="l">
              <a:lnSpc>
                <a:spcPct val="100000"/>
              </a:lnSpc>
              <a:spcBef>
                <a:spcPts val="0"/>
              </a:spcBef>
              <a:spcAft>
                <a:spcPts val="0"/>
              </a:spcAft>
              <a:buNone/>
            </a:pPr>
            <a:r>
              <a:rPr b="1" i="1" lang="en" sz="1600">
                <a:solidFill>
                  <a:srgbClr val="241B54"/>
                </a:solidFill>
                <a:latin typeface="Montserrat"/>
                <a:ea typeface="Montserrat"/>
                <a:cs typeface="Montserrat"/>
                <a:sym typeface="Montserrat"/>
              </a:rPr>
              <a:t>Setting up a Mobile Bitcoin Wallet</a:t>
            </a:r>
            <a:endParaRPr sz="1600">
              <a:latin typeface="Montserrat"/>
              <a:ea typeface="Montserrat"/>
              <a:cs typeface="Montserrat"/>
              <a:sym typeface="Montserrat"/>
            </a:endParaRPr>
          </a:p>
          <a:p>
            <a:pPr indent="0" lvl="0" marL="12700" marR="0" rtl="0" algn="l">
              <a:lnSpc>
                <a:spcPct val="101800"/>
              </a:lnSpc>
              <a:spcBef>
                <a:spcPts val="900"/>
              </a:spcBef>
              <a:spcAft>
                <a:spcPts val="0"/>
              </a:spcAft>
              <a:buNone/>
            </a:pPr>
            <a:r>
              <a:rPr lang="en" sz="1000">
                <a:solidFill>
                  <a:srgbClr val="57585B"/>
                </a:solidFill>
                <a:latin typeface="Montserrat"/>
                <a:ea typeface="Montserrat"/>
                <a:cs typeface="Montserrat"/>
                <a:sym typeface="Montserrat"/>
              </a:rPr>
              <a:t>Now that we have a better understanding of Bitcoin wallets and the differences between them, we’ll see how to use one in practice. For this example, we’ll create a mobile wallet directly on our smartphone.</a:t>
            </a:r>
            <a:endParaRPr sz="1000">
              <a:latin typeface="Montserrat"/>
              <a:ea typeface="Montserrat"/>
              <a:cs typeface="Montserrat"/>
              <a:sym typeface="Montserrat"/>
            </a:endParaRPr>
          </a:p>
        </p:txBody>
      </p:sp>
      <p:sp>
        <p:nvSpPr>
          <p:cNvPr id="1098" name="Google Shape;1098;p67"/>
          <p:cNvSpPr/>
          <p:nvPr/>
        </p:nvSpPr>
        <p:spPr>
          <a:xfrm>
            <a:off x="4692372" y="1117375"/>
            <a:ext cx="3934266" cy="248764"/>
          </a:xfrm>
          <a:custGeom>
            <a:rect b="b" l="l" r="r" t="t"/>
            <a:pathLst>
              <a:path extrusionOk="0" h="546735" w="6195694">
                <a:moveTo>
                  <a:pt x="6089908" y="0"/>
                </a:moveTo>
                <a:lnTo>
                  <a:pt x="0" y="0"/>
                </a:lnTo>
                <a:lnTo>
                  <a:pt x="0" y="404752"/>
                </a:lnTo>
                <a:lnTo>
                  <a:pt x="7222" y="449528"/>
                </a:lnTo>
                <a:lnTo>
                  <a:pt x="27336" y="488415"/>
                </a:lnTo>
                <a:lnTo>
                  <a:pt x="58006" y="519080"/>
                </a:lnTo>
                <a:lnTo>
                  <a:pt x="96899" y="539190"/>
                </a:lnTo>
                <a:lnTo>
                  <a:pt x="141681" y="546412"/>
                </a:lnTo>
                <a:lnTo>
                  <a:pt x="6195392" y="546412"/>
                </a:lnTo>
                <a:lnTo>
                  <a:pt x="6195392" y="105483"/>
                </a:lnTo>
                <a:lnTo>
                  <a:pt x="6187103" y="64423"/>
                </a:lnTo>
                <a:lnTo>
                  <a:pt x="6164498" y="30894"/>
                </a:lnTo>
                <a:lnTo>
                  <a:pt x="6130969" y="8289"/>
                </a:lnTo>
                <a:lnTo>
                  <a:pt x="6089908" y="0"/>
                </a:lnTo>
                <a:close/>
              </a:path>
            </a:pathLst>
          </a:custGeom>
          <a:solidFill>
            <a:srgbClr val="241B5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099" name="Google Shape;1099;p67"/>
          <p:cNvSpPr txBox="1"/>
          <p:nvPr/>
        </p:nvSpPr>
        <p:spPr>
          <a:xfrm>
            <a:off x="4833950" y="1166500"/>
            <a:ext cx="3795900" cy="161700"/>
          </a:xfrm>
          <a:prstGeom prst="rect">
            <a:avLst/>
          </a:prstGeom>
          <a:noFill/>
          <a:ln>
            <a:noFill/>
          </a:ln>
        </p:spPr>
        <p:txBody>
          <a:bodyPr anchorCtr="0" anchor="t" bIns="0" lIns="0" spcFirstLastPara="1" rIns="0" wrap="square" tIns="7800">
            <a:spAutoFit/>
          </a:bodyPr>
          <a:lstStyle/>
          <a:p>
            <a:pPr indent="0" lvl="0" marL="0" rtl="0" algn="l">
              <a:lnSpc>
                <a:spcPct val="100000"/>
              </a:lnSpc>
              <a:spcBef>
                <a:spcPts val="0"/>
              </a:spcBef>
              <a:spcAft>
                <a:spcPts val="0"/>
              </a:spcAft>
              <a:buNone/>
            </a:pPr>
            <a:r>
              <a:rPr b="1" lang="en" sz="1000">
                <a:solidFill>
                  <a:srgbClr val="FFFFFF"/>
                </a:solidFill>
                <a:latin typeface="Montserrat"/>
                <a:ea typeface="Montserrat"/>
                <a:cs typeface="Montserrat"/>
                <a:sym typeface="Montserrat"/>
              </a:rPr>
              <a:t>Class Exercise: Option 1 — Download a new wallet.</a:t>
            </a:r>
            <a:endParaRPr sz="1000">
              <a:latin typeface="Montserrat"/>
              <a:ea typeface="Montserrat"/>
              <a:cs typeface="Montserrat"/>
              <a:sym typeface="Montserrat"/>
            </a:endParaRPr>
          </a:p>
        </p:txBody>
      </p:sp>
      <p:sp>
        <p:nvSpPr>
          <p:cNvPr id="1100" name="Google Shape;1100;p67"/>
          <p:cNvSpPr txBox="1"/>
          <p:nvPr/>
        </p:nvSpPr>
        <p:spPr>
          <a:xfrm>
            <a:off x="4833943" y="1418823"/>
            <a:ext cx="2708700" cy="160800"/>
          </a:xfrm>
          <a:prstGeom prst="rect">
            <a:avLst/>
          </a:prstGeom>
          <a:noFill/>
          <a:ln>
            <a:noFill/>
          </a:ln>
        </p:spPr>
        <p:txBody>
          <a:bodyPr anchorCtr="0" anchor="t" bIns="0" lIns="0" spcFirstLastPara="1" rIns="0" wrap="square" tIns="6925">
            <a:spAutoFit/>
          </a:bodyPr>
          <a:lstStyle/>
          <a:p>
            <a:pPr indent="0" lvl="0" marL="0" rtl="0" algn="l">
              <a:lnSpc>
                <a:spcPct val="100000"/>
              </a:lnSpc>
              <a:spcBef>
                <a:spcPts val="0"/>
              </a:spcBef>
              <a:spcAft>
                <a:spcPts val="0"/>
              </a:spcAft>
              <a:buNone/>
            </a:pPr>
            <a:r>
              <a:rPr b="1" lang="en" sz="1000">
                <a:solidFill>
                  <a:srgbClr val="241B54"/>
                </a:solidFill>
                <a:latin typeface="Open Sans"/>
                <a:ea typeface="Open Sans"/>
                <a:cs typeface="Open Sans"/>
                <a:sym typeface="Open Sans"/>
              </a:rPr>
              <a:t>How to create and use a Bitcoin wallet:</a:t>
            </a:r>
            <a:endParaRPr sz="1000">
              <a:latin typeface="Open Sans"/>
              <a:ea typeface="Open Sans"/>
              <a:cs typeface="Open Sans"/>
              <a:sym typeface="Open Sans"/>
            </a:endParaRPr>
          </a:p>
        </p:txBody>
      </p:sp>
      <p:sp>
        <p:nvSpPr>
          <p:cNvPr id="1101" name="Google Shape;1101;p67"/>
          <p:cNvSpPr txBox="1"/>
          <p:nvPr/>
        </p:nvSpPr>
        <p:spPr>
          <a:xfrm>
            <a:off x="5343800" y="2741135"/>
            <a:ext cx="2776200" cy="378600"/>
          </a:xfrm>
          <a:prstGeom prst="rect">
            <a:avLst/>
          </a:prstGeom>
          <a:noFill/>
          <a:ln>
            <a:noFill/>
          </a:ln>
        </p:spPr>
        <p:txBody>
          <a:bodyPr anchorCtr="0" anchor="t" bIns="0" lIns="0" spcFirstLastPara="1" rIns="0" wrap="square" tIns="5475">
            <a:spAutoFit/>
          </a:bodyPr>
          <a:lstStyle/>
          <a:p>
            <a:pPr indent="0" lvl="0" marL="0" marR="0" rtl="0" algn="ctr">
              <a:lnSpc>
                <a:spcPct val="101499"/>
              </a:lnSpc>
              <a:spcBef>
                <a:spcPts val="0"/>
              </a:spcBef>
              <a:spcAft>
                <a:spcPts val="0"/>
              </a:spcAft>
              <a:buNone/>
            </a:pPr>
            <a:r>
              <a:rPr b="1" lang="en" sz="800">
                <a:solidFill>
                  <a:srgbClr val="583488"/>
                </a:solidFill>
                <a:latin typeface="Montserrat"/>
                <a:ea typeface="Montserrat"/>
                <a:cs typeface="Montserrat"/>
                <a:sym typeface="Montserrat"/>
              </a:rPr>
              <a:t>Remember that if you lose or forget this sequence of words, you will not be able to access your bitcoins if you lose access to your wallet.</a:t>
            </a:r>
            <a:endParaRPr sz="800">
              <a:solidFill>
                <a:srgbClr val="583488"/>
              </a:solidFill>
              <a:latin typeface="Montserrat"/>
              <a:ea typeface="Montserrat"/>
              <a:cs typeface="Montserrat"/>
              <a:sym typeface="Montserrat"/>
            </a:endParaRPr>
          </a:p>
        </p:txBody>
      </p:sp>
      <p:sp>
        <p:nvSpPr>
          <p:cNvPr id="1102" name="Google Shape;1102;p67"/>
          <p:cNvSpPr txBox="1"/>
          <p:nvPr/>
        </p:nvSpPr>
        <p:spPr>
          <a:xfrm>
            <a:off x="5889166" y="4154714"/>
            <a:ext cx="50100" cy="83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b="1" lang="en" sz="500">
                <a:solidFill>
                  <a:srgbClr val="FFFFFF"/>
                </a:solidFill>
                <a:latin typeface="Open Sans"/>
                <a:ea typeface="Open Sans"/>
                <a:cs typeface="Open Sans"/>
                <a:sym typeface="Open Sans"/>
              </a:rPr>
              <a:t>5</a:t>
            </a:r>
            <a:endParaRPr sz="500">
              <a:latin typeface="Open Sans"/>
              <a:ea typeface="Open Sans"/>
              <a:cs typeface="Open Sans"/>
              <a:sym typeface="Open Sans"/>
            </a:endParaRPr>
          </a:p>
        </p:txBody>
      </p:sp>
      <p:grpSp>
        <p:nvGrpSpPr>
          <p:cNvPr id="1103" name="Google Shape;1103;p67"/>
          <p:cNvGrpSpPr/>
          <p:nvPr/>
        </p:nvGrpSpPr>
        <p:grpSpPr>
          <a:xfrm>
            <a:off x="507987" y="2224812"/>
            <a:ext cx="1306286" cy="2828208"/>
            <a:chOff x="1022810" y="2475538"/>
            <a:chExt cx="934998" cy="2024197"/>
          </a:xfrm>
        </p:grpSpPr>
        <p:pic>
          <p:nvPicPr>
            <p:cNvPr id="1104" name="Google Shape;1104;p67"/>
            <p:cNvPicPr preferRelativeResize="0"/>
            <p:nvPr/>
          </p:nvPicPr>
          <p:blipFill rotWithShape="1">
            <a:blip r:embed="rId6">
              <a:alphaModFix/>
            </a:blip>
            <a:srcRect b="0" l="0" r="0" t="0"/>
            <a:stretch/>
          </p:blipFill>
          <p:spPr>
            <a:xfrm>
              <a:off x="1022810" y="2475538"/>
              <a:ext cx="934998" cy="2024197"/>
            </a:xfrm>
            <a:prstGeom prst="rect">
              <a:avLst/>
            </a:prstGeom>
            <a:noFill/>
            <a:ln>
              <a:noFill/>
            </a:ln>
            <a:effectLst>
              <a:outerShdw blurRad="285750" rotWithShape="0" algn="bl" dir="3600000" dist="19050">
                <a:srgbClr val="000000">
                  <a:alpha val="40000"/>
                </a:srgbClr>
              </a:outerShdw>
            </a:effectLst>
          </p:spPr>
        </p:pic>
        <p:sp>
          <p:nvSpPr>
            <p:cNvPr id="1105" name="Google Shape;1105;p67"/>
            <p:cNvSpPr txBox="1"/>
            <p:nvPr/>
          </p:nvSpPr>
          <p:spPr>
            <a:xfrm>
              <a:off x="1162658" y="4283040"/>
              <a:ext cx="656400" cy="99900"/>
            </a:xfrm>
            <a:prstGeom prst="rect">
              <a:avLst/>
            </a:prstGeom>
            <a:noFill/>
            <a:ln>
              <a:noFill/>
            </a:ln>
          </p:spPr>
          <p:txBody>
            <a:bodyPr anchorCtr="0" anchor="t" bIns="0" lIns="0" spcFirstLastPara="1" rIns="0" wrap="square" tIns="10475">
              <a:spAutoFit/>
            </a:bodyPr>
            <a:lstStyle/>
            <a:p>
              <a:pPr indent="0" lvl="0" marL="0" rtl="0" algn="ctr">
                <a:lnSpc>
                  <a:spcPct val="100000"/>
                </a:lnSpc>
                <a:spcBef>
                  <a:spcPts val="0"/>
                </a:spcBef>
                <a:spcAft>
                  <a:spcPts val="0"/>
                </a:spcAft>
                <a:buNone/>
              </a:pPr>
              <a:r>
                <a:rPr lang="en" sz="419">
                  <a:solidFill>
                    <a:srgbClr val="6C6C6C"/>
                  </a:solidFill>
                  <a:latin typeface="Montserrat Medium"/>
                  <a:ea typeface="Montserrat Medium"/>
                  <a:cs typeface="Montserrat Medium"/>
                  <a:sym typeface="Montserrat Medium"/>
                </a:rPr>
                <a:t>Your wallet, your coins</a:t>
              </a:r>
              <a:endParaRPr sz="419">
                <a:latin typeface="Montserrat Medium"/>
                <a:ea typeface="Montserrat Medium"/>
                <a:cs typeface="Montserrat Medium"/>
                <a:sym typeface="Montserrat Medium"/>
              </a:endParaRPr>
            </a:p>
            <a:p>
              <a:pPr indent="0" lvl="0" marL="0" rtl="0" algn="ctr">
                <a:lnSpc>
                  <a:spcPct val="100000"/>
                </a:lnSpc>
                <a:spcBef>
                  <a:spcPts val="0"/>
                </a:spcBef>
                <a:spcAft>
                  <a:spcPts val="0"/>
                </a:spcAft>
                <a:buNone/>
              </a:pPr>
              <a:r>
                <a:rPr lang="en" sz="419">
                  <a:solidFill>
                    <a:srgbClr val="6C6C6C"/>
                  </a:solidFill>
                  <a:latin typeface="Montserrat Medium"/>
                  <a:ea typeface="Montserrat Medium"/>
                  <a:cs typeface="Montserrat Medium"/>
                  <a:sym typeface="Montserrat Medium"/>
                </a:rPr>
                <a:t>100% open-source &amp; open-design</a:t>
              </a:r>
              <a:endParaRPr sz="419">
                <a:latin typeface="Montserrat Medium"/>
                <a:ea typeface="Montserrat Medium"/>
                <a:cs typeface="Montserrat Medium"/>
                <a:sym typeface="Montserrat Medium"/>
              </a:endParaRPr>
            </a:p>
          </p:txBody>
        </p:sp>
        <p:sp>
          <p:nvSpPr>
            <p:cNvPr id="1106" name="Google Shape;1106;p67"/>
            <p:cNvSpPr txBox="1"/>
            <p:nvPr/>
          </p:nvSpPr>
          <p:spPr>
            <a:xfrm>
              <a:off x="1162649" y="3652538"/>
              <a:ext cx="656400" cy="68400"/>
            </a:xfrm>
            <a:prstGeom prst="rect">
              <a:avLst/>
            </a:prstGeom>
            <a:noFill/>
            <a:ln>
              <a:noFill/>
            </a:ln>
          </p:spPr>
          <p:txBody>
            <a:bodyPr anchorCtr="0" anchor="t" bIns="0" lIns="0" spcFirstLastPara="1" rIns="0" wrap="square" tIns="9300">
              <a:spAutoFit/>
            </a:bodyPr>
            <a:lstStyle/>
            <a:p>
              <a:pPr indent="0" lvl="0" marL="0" rtl="0" algn="ctr">
                <a:lnSpc>
                  <a:spcPct val="100000"/>
                </a:lnSpc>
                <a:spcBef>
                  <a:spcPts val="0"/>
                </a:spcBef>
                <a:spcAft>
                  <a:spcPts val="0"/>
                </a:spcAft>
                <a:buNone/>
              </a:pPr>
              <a:r>
                <a:rPr lang="en" sz="558">
                  <a:solidFill>
                    <a:srgbClr val="FFFFFF"/>
                  </a:solidFill>
                  <a:latin typeface="Montserrat Medium"/>
                  <a:ea typeface="Montserrat Medium"/>
                  <a:cs typeface="Montserrat Medium"/>
                  <a:sym typeface="Montserrat Medium"/>
                </a:rPr>
                <a:t>Create a new wallet</a:t>
              </a:r>
              <a:endParaRPr sz="558">
                <a:latin typeface="Montserrat Medium"/>
                <a:ea typeface="Montserrat Medium"/>
                <a:cs typeface="Montserrat Medium"/>
                <a:sym typeface="Montserrat Medium"/>
              </a:endParaRPr>
            </a:p>
          </p:txBody>
        </p:sp>
        <p:sp>
          <p:nvSpPr>
            <p:cNvPr id="1107" name="Google Shape;1107;p67"/>
            <p:cNvSpPr txBox="1"/>
            <p:nvPr/>
          </p:nvSpPr>
          <p:spPr>
            <a:xfrm>
              <a:off x="1162649" y="3848135"/>
              <a:ext cx="656400" cy="68400"/>
            </a:xfrm>
            <a:prstGeom prst="rect">
              <a:avLst/>
            </a:prstGeom>
            <a:noFill/>
            <a:ln>
              <a:noFill/>
            </a:ln>
          </p:spPr>
          <p:txBody>
            <a:bodyPr anchorCtr="0" anchor="t" bIns="0" lIns="0" spcFirstLastPara="1" rIns="0" wrap="square" tIns="9300">
              <a:spAutoFit/>
            </a:bodyPr>
            <a:lstStyle/>
            <a:p>
              <a:pPr indent="0" lvl="0" marL="0" rtl="0" algn="ctr">
                <a:lnSpc>
                  <a:spcPct val="100000"/>
                </a:lnSpc>
                <a:spcBef>
                  <a:spcPts val="0"/>
                </a:spcBef>
                <a:spcAft>
                  <a:spcPts val="0"/>
                </a:spcAft>
                <a:buNone/>
              </a:pPr>
              <a:r>
                <a:rPr lang="en" sz="558">
                  <a:solidFill>
                    <a:srgbClr val="F89516"/>
                  </a:solidFill>
                  <a:latin typeface="Montserrat Medium"/>
                  <a:ea typeface="Montserrat Medium"/>
                  <a:cs typeface="Montserrat Medium"/>
                  <a:sym typeface="Montserrat Medium"/>
                </a:rPr>
                <a:t>Restore existing wallet</a:t>
              </a:r>
              <a:endParaRPr sz="558">
                <a:latin typeface="Montserrat Medium"/>
                <a:ea typeface="Montserrat Medium"/>
                <a:cs typeface="Montserrat Medium"/>
                <a:sym typeface="Montserrat Medium"/>
              </a:endParaRPr>
            </a:p>
          </p:txBody>
        </p:sp>
        <p:sp>
          <p:nvSpPr>
            <p:cNvPr id="1108" name="Google Shape;1108;p67"/>
            <p:cNvSpPr txBox="1"/>
            <p:nvPr/>
          </p:nvSpPr>
          <p:spPr>
            <a:xfrm>
              <a:off x="1127400" y="3160129"/>
              <a:ext cx="726300" cy="409500"/>
            </a:xfrm>
            <a:prstGeom prst="rect">
              <a:avLst/>
            </a:prstGeom>
            <a:noFill/>
            <a:ln>
              <a:noFill/>
            </a:ln>
          </p:spPr>
          <p:txBody>
            <a:bodyPr anchorCtr="0" anchor="t" bIns="0" lIns="0" spcFirstLastPara="1" rIns="0" wrap="square" tIns="9300">
              <a:spAutoFit/>
            </a:bodyPr>
            <a:lstStyle/>
            <a:p>
              <a:pPr indent="0" lvl="0" marL="0" rtl="0" algn="ctr">
                <a:lnSpc>
                  <a:spcPct val="100000"/>
                </a:lnSpc>
                <a:spcBef>
                  <a:spcPts val="0"/>
                </a:spcBef>
                <a:spcAft>
                  <a:spcPts val="0"/>
                </a:spcAft>
                <a:buNone/>
              </a:pPr>
              <a:r>
                <a:rPr b="1" lang="en" sz="978">
                  <a:latin typeface="Montserrat"/>
                  <a:ea typeface="Montserrat"/>
                  <a:cs typeface="Montserrat"/>
                  <a:sym typeface="Montserrat"/>
                </a:rPr>
                <a:t>Bitcoin wallet</a:t>
              </a:r>
              <a:endParaRPr sz="978">
                <a:latin typeface="Montserrat"/>
                <a:ea typeface="Montserrat"/>
                <a:cs typeface="Montserrat"/>
                <a:sym typeface="Montserrat"/>
              </a:endParaRPr>
            </a:p>
            <a:p>
              <a:pPr indent="0" lvl="0" marL="0" marR="0" rtl="0" algn="ctr">
                <a:lnSpc>
                  <a:spcPct val="100000"/>
                </a:lnSpc>
                <a:spcBef>
                  <a:spcPts val="699"/>
                </a:spcBef>
                <a:spcAft>
                  <a:spcPts val="0"/>
                </a:spcAft>
                <a:buNone/>
              </a:pPr>
              <a:r>
                <a:rPr lang="en" sz="698">
                  <a:solidFill>
                    <a:srgbClr val="808080"/>
                  </a:solidFill>
                  <a:latin typeface="Montserrat Medium"/>
                  <a:ea typeface="Montserrat Medium"/>
                  <a:cs typeface="Montserrat Medium"/>
                  <a:sym typeface="Montserrat Medium"/>
                </a:rPr>
                <a:t>A simple bitcoin wallet for your enjoyment.</a:t>
              </a:r>
              <a:endParaRPr sz="698">
                <a:latin typeface="Montserrat Medium"/>
                <a:ea typeface="Montserrat Medium"/>
                <a:cs typeface="Montserrat Medium"/>
                <a:sym typeface="Montserrat Medium"/>
              </a:endParaRPr>
            </a:p>
          </p:txBody>
        </p:sp>
      </p:grpSp>
      <p:sp>
        <p:nvSpPr>
          <p:cNvPr id="1109" name="Google Shape;1109;p67"/>
          <p:cNvSpPr txBox="1"/>
          <p:nvPr/>
        </p:nvSpPr>
        <p:spPr>
          <a:xfrm>
            <a:off x="4830650" y="3386801"/>
            <a:ext cx="3795900" cy="1493400"/>
          </a:xfrm>
          <a:prstGeom prst="rect">
            <a:avLst/>
          </a:prstGeom>
          <a:noFill/>
          <a:ln>
            <a:noFill/>
          </a:ln>
        </p:spPr>
        <p:txBody>
          <a:bodyPr anchorCtr="0" anchor="t" bIns="0" lIns="0" spcFirstLastPara="1" rIns="0" wrap="square" tIns="5475">
            <a:spAutoFit/>
          </a:bodyPr>
          <a:lstStyle/>
          <a:p>
            <a:pPr indent="-279400" lvl="0" marL="457200" marR="0" rtl="0" algn="just">
              <a:lnSpc>
                <a:spcPct val="100000"/>
              </a:lnSpc>
              <a:spcBef>
                <a:spcPts val="0"/>
              </a:spcBef>
              <a:spcAft>
                <a:spcPts val="0"/>
              </a:spcAft>
              <a:buClr>
                <a:srgbClr val="57585B"/>
              </a:buClr>
              <a:buSzPts val="800"/>
              <a:buFont typeface="Montserrat"/>
              <a:buChar char="●"/>
            </a:pPr>
            <a:r>
              <a:rPr lang="en" sz="800">
                <a:solidFill>
                  <a:srgbClr val="57585B"/>
                </a:solidFill>
                <a:latin typeface="Montserrat"/>
                <a:ea typeface="Montserrat"/>
                <a:cs typeface="Montserrat"/>
                <a:sym typeface="Montserrat"/>
              </a:rPr>
              <a:t>You must then confirm that you have actually saved your recovery or seed phrase. To do this, you must enter, in the same order, the words of your seed phrase.</a:t>
            </a:r>
            <a:endParaRPr sz="800">
              <a:latin typeface="Montserrat"/>
              <a:ea typeface="Montserrat"/>
              <a:cs typeface="Montserrat"/>
              <a:sym typeface="Montserrat"/>
            </a:endParaRPr>
          </a:p>
          <a:p>
            <a:pPr indent="-279400" lvl="0" marL="457200" marR="101600" rtl="0" algn="l">
              <a:lnSpc>
                <a:spcPct val="100000"/>
              </a:lnSpc>
              <a:spcBef>
                <a:spcPts val="1000"/>
              </a:spcBef>
              <a:spcAft>
                <a:spcPts val="0"/>
              </a:spcAft>
              <a:buClr>
                <a:srgbClr val="57585B"/>
              </a:buClr>
              <a:buSzPts val="800"/>
              <a:buFont typeface="Montserrat"/>
              <a:buChar char="●"/>
            </a:pPr>
            <a:r>
              <a:rPr lang="en" sz="800">
                <a:solidFill>
                  <a:srgbClr val="57585B"/>
                </a:solidFill>
                <a:latin typeface="Montserrat"/>
                <a:ea typeface="Montserrat"/>
                <a:cs typeface="Montserrat"/>
                <a:sym typeface="Montserrat"/>
              </a:rPr>
              <a:t>As an additional measure of security, some wallets allow you to choose a secure password. Your private key and first Bitcoin address are automatically created for you by your wallet.</a:t>
            </a:r>
            <a:endParaRPr sz="800">
              <a:solidFill>
                <a:srgbClr val="57585B"/>
              </a:solidFill>
              <a:latin typeface="Montserrat"/>
              <a:ea typeface="Montserrat"/>
              <a:cs typeface="Montserrat"/>
              <a:sym typeface="Montserrat"/>
            </a:endParaRPr>
          </a:p>
          <a:p>
            <a:pPr indent="-279400" lvl="0" marL="457200" rtl="0" algn="l">
              <a:lnSpc>
                <a:spcPct val="100000"/>
              </a:lnSpc>
              <a:spcBef>
                <a:spcPts val="1000"/>
              </a:spcBef>
              <a:spcAft>
                <a:spcPts val="1000"/>
              </a:spcAft>
              <a:buClr>
                <a:srgbClr val="57585B"/>
              </a:buClr>
              <a:buSzPts val="800"/>
              <a:buFont typeface="Montserrat"/>
              <a:buChar char="●"/>
            </a:pPr>
            <a:r>
              <a:rPr lang="en" sz="800">
                <a:solidFill>
                  <a:srgbClr val="57585B"/>
                </a:solidFill>
                <a:latin typeface="Montserrat"/>
                <a:ea typeface="Montserrat"/>
                <a:cs typeface="Montserrat"/>
                <a:sym typeface="Montserrat"/>
              </a:rPr>
              <a:t>Use your “receive” address to receive bitcoins. Transfer bitcoins to your wallet. With a self-custodial wallet, you cannot always buy bitcoins directly with fiat, so you might need to purchase and transfer them from an exchange first.</a:t>
            </a:r>
            <a:endParaRPr sz="800">
              <a:solidFill>
                <a:srgbClr val="57585B"/>
              </a:solidFill>
              <a:latin typeface="Montserrat"/>
              <a:ea typeface="Montserrat"/>
              <a:cs typeface="Montserrat"/>
              <a:sym typeface="Montserrat"/>
            </a:endParaRPr>
          </a:p>
        </p:txBody>
      </p:sp>
      <p:sp>
        <p:nvSpPr>
          <p:cNvPr id="1110" name="Google Shape;1110;p67"/>
          <p:cNvSpPr txBox="1"/>
          <p:nvPr/>
        </p:nvSpPr>
        <p:spPr>
          <a:xfrm>
            <a:off x="4833950" y="1636248"/>
            <a:ext cx="3795900" cy="882000"/>
          </a:xfrm>
          <a:prstGeom prst="rect">
            <a:avLst/>
          </a:prstGeom>
          <a:noFill/>
          <a:ln>
            <a:noFill/>
          </a:ln>
        </p:spPr>
        <p:txBody>
          <a:bodyPr anchorCtr="0" anchor="t" bIns="0" lIns="0" spcFirstLastPara="1" rIns="0" wrap="square" tIns="5475">
            <a:spAutoFit/>
          </a:bodyPr>
          <a:lstStyle/>
          <a:p>
            <a:pPr indent="-279400" lvl="0" marL="457200" marR="127000" rtl="0" algn="l">
              <a:lnSpc>
                <a:spcPct val="101499"/>
              </a:lnSpc>
              <a:spcBef>
                <a:spcPts val="0"/>
              </a:spcBef>
              <a:spcAft>
                <a:spcPts val="0"/>
              </a:spcAft>
              <a:buClr>
                <a:srgbClr val="57585B"/>
              </a:buClr>
              <a:buSzPts val="800"/>
              <a:buFont typeface="Montserrat"/>
              <a:buChar char="●"/>
            </a:pPr>
            <a:r>
              <a:rPr lang="en" sz="800">
                <a:solidFill>
                  <a:srgbClr val="57585B"/>
                </a:solidFill>
                <a:latin typeface="Montserrat"/>
                <a:ea typeface="Montserrat"/>
                <a:cs typeface="Montserrat"/>
                <a:sym typeface="Montserrat"/>
              </a:rPr>
              <a:t>Search for the app in the App Store (iOS) or Google Play Store (Android).</a:t>
            </a:r>
            <a:endParaRPr sz="800">
              <a:latin typeface="Montserrat"/>
              <a:ea typeface="Montserrat"/>
              <a:cs typeface="Montserrat"/>
              <a:sym typeface="Montserrat"/>
            </a:endParaRPr>
          </a:p>
          <a:p>
            <a:pPr indent="-279400" lvl="0" marL="457200" marR="127000" rtl="0" algn="l">
              <a:lnSpc>
                <a:spcPct val="101499"/>
              </a:lnSpc>
              <a:spcBef>
                <a:spcPts val="1000"/>
              </a:spcBef>
              <a:spcAft>
                <a:spcPts val="1000"/>
              </a:spcAft>
              <a:buClr>
                <a:srgbClr val="57585B"/>
              </a:buClr>
              <a:buSzPts val="800"/>
              <a:buFont typeface="Montserrat"/>
              <a:buChar char="●"/>
            </a:pPr>
            <a:r>
              <a:rPr lang="en" sz="800">
                <a:solidFill>
                  <a:srgbClr val="57585B"/>
                </a:solidFill>
                <a:latin typeface="Montserrat"/>
                <a:ea typeface="Montserrat"/>
                <a:cs typeface="Montserrat"/>
                <a:sym typeface="Montserrat"/>
              </a:rPr>
              <a:t>Open the app and type in your 12- or 24-word recovery phrase (sometimes called a seed phrase). </a:t>
            </a:r>
            <a:r>
              <a:rPr b="1" lang="en" sz="800">
                <a:solidFill>
                  <a:srgbClr val="57585B"/>
                </a:solidFill>
                <a:latin typeface="Montserrat"/>
                <a:ea typeface="Montserrat"/>
                <a:cs typeface="Montserrat"/>
                <a:sym typeface="Montserrat"/>
              </a:rPr>
              <a:t>Be sure to write it down and keep this in a safe place! </a:t>
            </a:r>
            <a:r>
              <a:rPr lang="en" sz="800">
                <a:solidFill>
                  <a:srgbClr val="57585B"/>
                </a:solidFill>
                <a:latin typeface="Montserrat"/>
                <a:ea typeface="Montserrat"/>
                <a:cs typeface="Montserrat"/>
                <a:sym typeface="Montserrat"/>
              </a:rPr>
              <a:t>This recovery phrase allows you to recover full access to your funds if needed.</a:t>
            </a:r>
            <a:endParaRPr sz="800">
              <a:latin typeface="Montserrat"/>
              <a:ea typeface="Montserrat"/>
              <a:cs typeface="Montserrat"/>
              <a:sym typeface="Montserrat"/>
            </a:endParaRPr>
          </a:p>
        </p:txBody>
      </p:sp>
      <p:grpSp>
        <p:nvGrpSpPr>
          <p:cNvPr id="1111" name="Google Shape;1111;p67"/>
          <p:cNvGrpSpPr/>
          <p:nvPr/>
        </p:nvGrpSpPr>
        <p:grpSpPr>
          <a:xfrm>
            <a:off x="2013280" y="2214804"/>
            <a:ext cx="1463018" cy="1577081"/>
            <a:chOff x="2022717" y="2214804"/>
            <a:chExt cx="1463018" cy="1577081"/>
          </a:xfrm>
        </p:grpSpPr>
        <p:pic>
          <p:nvPicPr>
            <p:cNvPr id="1112" name="Google Shape;1112;p67"/>
            <p:cNvPicPr preferRelativeResize="0"/>
            <p:nvPr/>
          </p:nvPicPr>
          <p:blipFill rotWithShape="1">
            <a:blip r:embed="rId7">
              <a:alphaModFix/>
            </a:blip>
            <a:srcRect b="0" l="0" r="0" t="0"/>
            <a:stretch/>
          </p:blipFill>
          <p:spPr>
            <a:xfrm>
              <a:off x="2022717" y="2232869"/>
              <a:ext cx="1463018" cy="1559016"/>
            </a:xfrm>
            <a:prstGeom prst="rect">
              <a:avLst/>
            </a:prstGeom>
            <a:noFill/>
            <a:ln>
              <a:noFill/>
            </a:ln>
            <a:effectLst>
              <a:outerShdw blurRad="142875" rotWithShape="0" algn="bl" dir="3600000" dist="19050">
                <a:srgbClr val="000000">
                  <a:alpha val="20000"/>
                </a:srgbClr>
              </a:outerShdw>
            </a:effectLst>
          </p:spPr>
        </p:pic>
        <p:sp>
          <p:nvSpPr>
            <p:cNvPr id="1113" name="Google Shape;1113;p67"/>
            <p:cNvSpPr txBox="1"/>
            <p:nvPr/>
          </p:nvSpPr>
          <p:spPr>
            <a:xfrm>
              <a:off x="2090609" y="2214804"/>
              <a:ext cx="1141921" cy="414981"/>
            </a:xfrm>
            <a:prstGeom prst="rect">
              <a:avLst/>
            </a:prstGeom>
            <a:noFill/>
            <a:ln>
              <a:noFill/>
            </a:ln>
          </p:spPr>
          <p:txBody>
            <a:bodyPr anchorCtr="0" anchor="t" bIns="0" lIns="0" spcFirstLastPara="1" rIns="0" wrap="square" tIns="55050">
              <a:spAutoFit/>
            </a:bodyPr>
            <a:lstStyle/>
            <a:p>
              <a:pPr indent="0" lvl="0" marL="0" rtl="0" algn="l">
                <a:lnSpc>
                  <a:spcPct val="100000"/>
                </a:lnSpc>
                <a:spcBef>
                  <a:spcPts val="0"/>
                </a:spcBef>
                <a:spcAft>
                  <a:spcPts val="0"/>
                </a:spcAft>
                <a:buNone/>
              </a:pPr>
              <a:r>
                <a:rPr b="1" lang="en" sz="668">
                  <a:latin typeface="Montserrat"/>
                  <a:ea typeface="Montserrat"/>
                  <a:cs typeface="Montserrat"/>
                  <a:sym typeface="Montserrat"/>
                </a:rPr>
                <a:t>Your Seed Phrase</a:t>
              </a:r>
              <a:endParaRPr sz="668">
                <a:latin typeface="Montserrat"/>
                <a:ea typeface="Montserrat"/>
                <a:cs typeface="Montserrat"/>
                <a:sym typeface="Montserrat"/>
              </a:endParaRPr>
            </a:p>
            <a:p>
              <a:pPr indent="0" lvl="0" marL="0" marR="0" rtl="0" algn="l">
                <a:lnSpc>
                  <a:spcPct val="102200"/>
                </a:lnSpc>
                <a:spcBef>
                  <a:spcPts val="167"/>
                </a:spcBef>
                <a:spcAft>
                  <a:spcPts val="0"/>
                </a:spcAft>
                <a:buNone/>
              </a:pPr>
              <a:r>
                <a:rPr lang="en" sz="501">
                  <a:solidFill>
                    <a:srgbClr val="929292"/>
                  </a:solidFill>
                  <a:latin typeface="Montserrat Medium"/>
                  <a:ea typeface="Montserrat Medium"/>
                  <a:cs typeface="Montserrat Medium"/>
                  <a:sym typeface="Montserrat Medium"/>
                </a:rPr>
                <a:t>Your Seed Phrase is used to generate and recover your account.</a:t>
              </a:r>
              <a:endParaRPr sz="501">
                <a:latin typeface="Montserrat Medium"/>
                <a:ea typeface="Montserrat Medium"/>
                <a:cs typeface="Montserrat Medium"/>
                <a:sym typeface="Montserrat Medium"/>
              </a:endParaRPr>
            </a:p>
          </p:txBody>
        </p:sp>
        <p:sp>
          <p:nvSpPr>
            <p:cNvPr id="1114" name="Google Shape;1114;p67"/>
            <p:cNvSpPr txBox="1"/>
            <p:nvPr/>
          </p:nvSpPr>
          <p:spPr>
            <a:xfrm>
              <a:off x="2095584" y="3494222"/>
              <a:ext cx="1306356" cy="244316"/>
            </a:xfrm>
            <a:prstGeom prst="rect">
              <a:avLst/>
            </a:prstGeom>
            <a:noFill/>
            <a:ln>
              <a:noFill/>
            </a:ln>
          </p:spPr>
          <p:txBody>
            <a:bodyPr anchorCtr="0" anchor="t" bIns="0" lIns="0" spcFirstLastPara="1" rIns="0" wrap="square" tIns="9150">
              <a:spAutoFit/>
            </a:bodyPr>
            <a:lstStyle/>
            <a:p>
              <a:pPr indent="0" lvl="0" marL="0" marR="0" rtl="0" algn="l">
                <a:lnSpc>
                  <a:spcPct val="102200"/>
                </a:lnSpc>
                <a:spcBef>
                  <a:spcPts val="0"/>
                </a:spcBef>
                <a:spcAft>
                  <a:spcPts val="0"/>
                </a:spcAft>
                <a:buNone/>
              </a:pPr>
              <a:r>
                <a:rPr lang="en" sz="501">
                  <a:solidFill>
                    <a:srgbClr val="929292"/>
                  </a:solidFill>
                  <a:latin typeface="Montserrat Medium"/>
                  <a:ea typeface="Montserrat Medium"/>
                  <a:cs typeface="Montserrat Medium"/>
                  <a:sym typeface="Montserrat Medium"/>
                </a:rPr>
                <a:t>Please save these 12 words on a piece of paper. The order is important. This seed will allow you to recover your account.</a:t>
              </a:r>
              <a:endParaRPr sz="501">
                <a:latin typeface="Montserrat Medium"/>
                <a:ea typeface="Montserrat Medium"/>
                <a:cs typeface="Montserrat Medium"/>
                <a:sym typeface="Montserrat Medium"/>
              </a:endParaRPr>
            </a:p>
          </p:txBody>
        </p:sp>
      </p:grpSp>
      <p:sp>
        <p:nvSpPr>
          <p:cNvPr id="1115" name="Google Shape;1115;p67"/>
          <p:cNvSpPr/>
          <p:nvPr/>
        </p:nvSpPr>
        <p:spPr>
          <a:xfrm>
            <a:off x="3746645" y="3941852"/>
            <a:ext cx="0" cy="9000"/>
          </a:xfrm>
          <a:custGeom>
            <a:rect b="b" l="l" r="r" t="t"/>
            <a:pathLst>
              <a:path extrusionOk="0" h="26670" w="120000">
                <a:moveTo>
                  <a:pt x="0" y="0"/>
                </a:moveTo>
                <a:lnTo>
                  <a:pt x="0" y="26177"/>
                </a:lnTo>
              </a:path>
            </a:pathLst>
          </a:custGeom>
          <a:noFill/>
          <a:ln cap="flat" cmpd="sng" w="10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0" lIns="0" spcFirstLastPara="1" rIns="0" wrap="square" tIns="0">
            <a:noAutofit/>
          </a:bodyPr>
          <a:lstStyle/>
          <a:p>
            <a:pPr indent="0" lvl="0" marL="0" rtl="0" algn="l">
              <a:spcBef>
                <a:spcPts val="0"/>
              </a:spcBef>
              <a:spcAft>
                <a:spcPts val="0"/>
              </a:spcAft>
              <a:buNone/>
            </a:pPr>
            <a:r>
              <a:t/>
            </a:r>
            <a:endParaRPr sz="593"/>
          </a:p>
        </p:txBody>
      </p:sp>
      <p:pic>
        <p:nvPicPr>
          <p:cNvPr id="1116" name="Google Shape;1116;p67" title="Bitkwa-Logo-New.png"/>
          <p:cNvPicPr preferRelativeResize="0"/>
          <p:nvPr/>
        </p:nvPicPr>
        <p:blipFill>
          <a:blip r:embed="rId8">
            <a:alphaModFix/>
          </a:blip>
          <a:stretch>
            <a:fillRect/>
          </a:stretch>
        </p:blipFill>
        <p:spPr>
          <a:xfrm>
            <a:off x="6837267" y="223499"/>
            <a:ext cx="1054499" cy="431675"/>
          </a:xfrm>
          <a:prstGeom prst="rect">
            <a:avLst/>
          </a:prstGeom>
          <a:noFill/>
          <a:ln>
            <a:noFill/>
          </a:ln>
        </p:spPr>
      </p:pic>
      <p:sp>
        <p:nvSpPr>
          <p:cNvPr id="1117" name="Google Shape;1117;p67"/>
          <p:cNvSpPr/>
          <p:nvPr/>
        </p:nvSpPr>
        <p:spPr>
          <a:xfrm>
            <a:off x="2015350" y="3862210"/>
            <a:ext cx="2614193" cy="1144371"/>
          </a:xfrm>
          <a:custGeom>
            <a:rect b="b" l="l" r="r" t="t"/>
            <a:pathLst>
              <a:path extrusionOk="0" h="1589404" w="5745480">
                <a:moveTo>
                  <a:pt x="5678591" y="0"/>
                </a:moveTo>
                <a:lnTo>
                  <a:pt x="66762" y="0"/>
                </a:lnTo>
                <a:lnTo>
                  <a:pt x="40777" y="5247"/>
                </a:lnTo>
                <a:lnTo>
                  <a:pt x="19555" y="19555"/>
                </a:lnTo>
                <a:lnTo>
                  <a:pt x="5247" y="40777"/>
                </a:lnTo>
                <a:lnTo>
                  <a:pt x="0" y="66762"/>
                </a:lnTo>
                <a:lnTo>
                  <a:pt x="0" y="1522320"/>
                </a:lnTo>
                <a:lnTo>
                  <a:pt x="5247" y="1548305"/>
                </a:lnTo>
                <a:lnTo>
                  <a:pt x="19555" y="1569526"/>
                </a:lnTo>
                <a:lnTo>
                  <a:pt x="40777" y="1583835"/>
                </a:lnTo>
                <a:lnTo>
                  <a:pt x="66762" y="1589082"/>
                </a:lnTo>
                <a:lnTo>
                  <a:pt x="5678591" y="1589082"/>
                </a:lnTo>
                <a:lnTo>
                  <a:pt x="5704576" y="1583835"/>
                </a:lnTo>
                <a:lnTo>
                  <a:pt x="5725798" y="1569526"/>
                </a:lnTo>
                <a:lnTo>
                  <a:pt x="5740106" y="1548305"/>
                </a:lnTo>
                <a:lnTo>
                  <a:pt x="5745353" y="1522320"/>
                </a:lnTo>
                <a:lnTo>
                  <a:pt x="5745353" y="66762"/>
                </a:lnTo>
                <a:lnTo>
                  <a:pt x="5740106" y="40777"/>
                </a:lnTo>
                <a:lnTo>
                  <a:pt x="5725798" y="19555"/>
                </a:lnTo>
                <a:lnTo>
                  <a:pt x="5704576" y="5247"/>
                </a:lnTo>
                <a:lnTo>
                  <a:pt x="5678591" y="0"/>
                </a:lnTo>
                <a:close/>
              </a:path>
            </a:pathLst>
          </a:custGeom>
          <a:solidFill>
            <a:srgbClr val="52318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118" name="Google Shape;1118;p67"/>
          <p:cNvSpPr txBox="1"/>
          <p:nvPr/>
        </p:nvSpPr>
        <p:spPr>
          <a:xfrm>
            <a:off x="2092297" y="3906996"/>
            <a:ext cx="2460300" cy="1054800"/>
          </a:xfrm>
          <a:prstGeom prst="rect">
            <a:avLst/>
          </a:prstGeom>
          <a:noFill/>
          <a:ln>
            <a:noFill/>
          </a:ln>
        </p:spPr>
        <p:txBody>
          <a:bodyPr anchorCtr="0" anchor="t" bIns="0" lIns="0" spcFirstLastPara="1" rIns="0" wrap="square" tIns="5475">
            <a:spAutoFit/>
          </a:bodyPr>
          <a:lstStyle/>
          <a:p>
            <a:pPr indent="0" lvl="0" marL="0" marR="0" rtl="0" algn="just">
              <a:lnSpc>
                <a:spcPct val="101499"/>
              </a:lnSpc>
              <a:spcBef>
                <a:spcPts val="0"/>
              </a:spcBef>
              <a:spcAft>
                <a:spcPts val="0"/>
              </a:spcAft>
              <a:buNone/>
            </a:pPr>
            <a:r>
              <a:rPr lang="en" sz="800">
                <a:solidFill>
                  <a:srgbClr val="FFFFFF"/>
                </a:solidFill>
                <a:latin typeface="Montserrat"/>
                <a:ea typeface="Montserrat"/>
                <a:cs typeface="Montserrat"/>
                <a:sym typeface="Montserrat"/>
              </a:rPr>
              <a:t>Think of your public key as your email address, you want to share this with others so that they can send you bitcoins, or, in the case of an email address, an email.</a:t>
            </a:r>
            <a:endParaRPr sz="800">
              <a:latin typeface="Montserrat"/>
              <a:ea typeface="Montserrat"/>
              <a:cs typeface="Montserrat"/>
              <a:sym typeface="Montserrat"/>
            </a:endParaRPr>
          </a:p>
          <a:p>
            <a:pPr indent="0" lvl="0" marL="0" marR="177800" rtl="0" algn="just">
              <a:lnSpc>
                <a:spcPct val="101499"/>
              </a:lnSpc>
              <a:spcBef>
                <a:spcPts val="400"/>
              </a:spcBef>
              <a:spcAft>
                <a:spcPts val="0"/>
              </a:spcAft>
              <a:buNone/>
            </a:pPr>
            <a:r>
              <a:rPr lang="en" sz="800">
                <a:solidFill>
                  <a:srgbClr val="FFFFFF"/>
                </a:solidFill>
                <a:latin typeface="Montserrat"/>
                <a:ea typeface="Montserrat"/>
                <a:cs typeface="Montserrat"/>
                <a:sym typeface="Montserrat"/>
              </a:rPr>
              <a:t>Think of your private key as the password to your email, you wouldn’t want to share this with anyone, as it would give them access to your email.</a:t>
            </a:r>
            <a:endParaRPr sz="800">
              <a:latin typeface="Montserrat"/>
              <a:ea typeface="Montserrat"/>
              <a:cs typeface="Montserrat"/>
              <a:sym typeface="Montserrat"/>
            </a:endParaRPr>
          </a:p>
        </p:txBody>
      </p:sp>
      <p:sp>
        <p:nvSpPr>
          <p:cNvPr id="1119" name="Google Shape;1119;p67"/>
          <p:cNvSpPr/>
          <p:nvPr/>
        </p:nvSpPr>
        <p:spPr>
          <a:xfrm>
            <a:off x="5277525" y="2648898"/>
            <a:ext cx="2925600" cy="577200"/>
          </a:xfrm>
          <a:prstGeom prst="roundRect">
            <a:avLst>
              <a:gd fmla="val 16667" name="adj"/>
            </a:avLst>
          </a:prstGeom>
          <a:noFill/>
          <a:ln cap="flat" cmpd="sng" w="38100">
            <a:solidFill>
              <a:srgbClr val="58348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120" name="Google Shape;1120;p67"/>
          <p:cNvPicPr preferRelativeResize="0"/>
          <p:nvPr/>
        </p:nvPicPr>
        <p:blipFill rotWithShape="1">
          <a:blip r:embed="rId9">
            <a:alphaModFix/>
          </a:blip>
          <a:srcRect b="0" l="0" r="0" t="0"/>
          <a:stretch/>
        </p:blipFill>
        <p:spPr>
          <a:xfrm>
            <a:off x="8564375" y="4846703"/>
            <a:ext cx="65270" cy="65279"/>
          </a:xfrm>
          <a:prstGeom prst="rect">
            <a:avLst/>
          </a:prstGeom>
          <a:noFill/>
          <a:ln>
            <a:noFill/>
          </a:ln>
        </p:spPr>
      </p:pic>
      <p:sp>
        <p:nvSpPr>
          <p:cNvPr id="1121" name="Google Shape;1121;p67"/>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29</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25" name="Shape 1125"/>
        <p:cNvGrpSpPr/>
        <p:nvPr/>
      </p:nvGrpSpPr>
      <p:grpSpPr>
        <a:xfrm>
          <a:off x="0" y="0"/>
          <a:ext cx="0" cy="0"/>
          <a:chOff x="0" y="0"/>
          <a:chExt cx="0" cy="0"/>
        </a:xfrm>
      </p:grpSpPr>
      <p:grpSp>
        <p:nvGrpSpPr>
          <p:cNvPr id="1126" name="Google Shape;1126;p68"/>
          <p:cNvGrpSpPr/>
          <p:nvPr/>
        </p:nvGrpSpPr>
        <p:grpSpPr>
          <a:xfrm>
            <a:off x="0" y="0"/>
            <a:ext cx="9143346" cy="848926"/>
            <a:chOff x="0" y="0"/>
            <a:chExt cx="20104102" cy="1866592"/>
          </a:xfrm>
        </p:grpSpPr>
        <p:pic>
          <p:nvPicPr>
            <p:cNvPr id="1127" name="Google Shape;1127;p68"/>
            <p:cNvPicPr preferRelativeResize="0"/>
            <p:nvPr/>
          </p:nvPicPr>
          <p:blipFill rotWithShape="1">
            <a:blip r:embed="rId3">
              <a:alphaModFix/>
            </a:blip>
            <a:srcRect b="0" l="0" r="0" t="0"/>
            <a:stretch/>
          </p:blipFill>
          <p:spPr>
            <a:xfrm>
              <a:off x="0" y="0"/>
              <a:ext cx="20104102" cy="1866592"/>
            </a:xfrm>
            <a:prstGeom prst="rect">
              <a:avLst/>
            </a:prstGeom>
            <a:noFill/>
            <a:ln>
              <a:noFill/>
            </a:ln>
          </p:spPr>
        </p:pic>
        <p:pic>
          <p:nvPicPr>
            <p:cNvPr id="1128" name="Google Shape;1128;p68"/>
            <p:cNvPicPr preferRelativeResize="0"/>
            <p:nvPr/>
          </p:nvPicPr>
          <p:blipFill rotWithShape="1">
            <a:blip r:embed="rId4">
              <a:alphaModFix/>
            </a:blip>
            <a:srcRect b="0" l="0" r="0" t="0"/>
            <a:stretch/>
          </p:blipFill>
          <p:spPr>
            <a:xfrm>
              <a:off x="572966" y="58636"/>
              <a:ext cx="14281451" cy="1751569"/>
            </a:xfrm>
            <a:prstGeom prst="rect">
              <a:avLst/>
            </a:prstGeom>
            <a:noFill/>
            <a:ln>
              <a:noFill/>
            </a:ln>
          </p:spPr>
        </p:pic>
      </p:grpSp>
      <p:sp>
        <p:nvSpPr>
          <p:cNvPr id="1129" name="Google Shape;1129;p68"/>
          <p:cNvSpPr txBox="1"/>
          <p:nvPr>
            <p:ph type="title"/>
          </p:nvPr>
        </p:nvSpPr>
        <p:spPr>
          <a:xfrm>
            <a:off x="507999" y="223500"/>
            <a:ext cx="32973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sz="2300"/>
              <a:t>How to Use Bitcoin</a:t>
            </a:r>
            <a:endParaRPr sz="2300"/>
          </a:p>
        </p:txBody>
      </p:sp>
      <p:pic>
        <p:nvPicPr>
          <p:cNvPr id="1130" name="Google Shape;1130;p68"/>
          <p:cNvPicPr preferRelativeResize="0"/>
          <p:nvPr/>
        </p:nvPicPr>
        <p:blipFill rotWithShape="1">
          <a:blip r:embed="rId5">
            <a:alphaModFix/>
          </a:blip>
          <a:srcRect b="0" l="0" r="0" t="0"/>
          <a:stretch/>
        </p:blipFill>
        <p:spPr>
          <a:xfrm>
            <a:off x="8050568" y="270106"/>
            <a:ext cx="579292" cy="308716"/>
          </a:xfrm>
          <a:prstGeom prst="rect">
            <a:avLst/>
          </a:prstGeom>
          <a:noFill/>
          <a:ln>
            <a:noFill/>
          </a:ln>
        </p:spPr>
      </p:pic>
      <p:pic>
        <p:nvPicPr>
          <p:cNvPr id="1131" name="Google Shape;1131;p68"/>
          <p:cNvPicPr preferRelativeResize="0"/>
          <p:nvPr/>
        </p:nvPicPr>
        <p:blipFill rotWithShape="1">
          <a:blip r:embed="rId6">
            <a:alphaModFix/>
          </a:blip>
          <a:srcRect b="0" l="0" r="0" t="0"/>
          <a:stretch/>
        </p:blipFill>
        <p:spPr>
          <a:xfrm>
            <a:off x="2991584" y="1117441"/>
            <a:ext cx="5636661" cy="3430572"/>
          </a:xfrm>
          <a:prstGeom prst="rect">
            <a:avLst/>
          </a:prstGeom>
          <a:noFill/>
          <a:ln>
            <a:noFill/>
          </a:ln>
        </p:spPr>
      </p:pic>
      <p:sp>
        <p:nvSpPr>
          <p:cNvPr id="1132" name="Google Shape;1132;p68"/>
          <p:cNvSpPr/>
          <p:nvPr/>
        </p:nvSpPr>
        <p:spPr>
          <a:xfrm>
            <a:off x="2991777" y="1117425"/>
            <a:ext cx="5638082" cy="497529"/>
          </a:xfrm>
          <a:custGeom>
            <a:rect b="b" l="l" r="r" t="t"/>
            <a:pathLst>
              <a:path extrusionOk="0" h="546735" w="6195695">
                <a:moveTo>
                  <a:pt x="6089908" y="0"/>
                </a:moveTo>
                <a:lnTo>
                  <a:pt x="0" y="0"/>
                </a:lnTo>
                <a:lnTo>
                  <a:pt x="0" y="404752"/>
                </a:lnTo>
                <a:lnTo>
                  <a:pt x="7221" y="449528"/>
                </a:lnTo>
                <a:lnTo>
                  <a:pt x="27333" y="488415"/>
                </a:lnTo>
                <a:lnTo>
                  <a:pt x="58001" y="519080"/>
                </a:lnTo>
                <a:lnTo>
                  <a:pt x="96895" y="539190"/>
                </a:lnTo>
                <a:lnTo>
                  <a:pt x="141681" y="546412"/>
                </a:lnTo>
                <a:lnTo>
                  <a:pt x="6195392" y="546412"/>
                </a:lnTo>
                <a:lnTo>
                  <a:pt x="6195392" y="105483"/>
                </a:lnTo>
                <a:lnTo>
                  <a:pt x="6187103" y="64423"/>
                </a:lnTo>
                <a:lnTo>
                  <a:pt x="6164498" y="30894"/>
                </a:lnTo>
                <a:lnTo>
                  <a:pt x="6130969" y="8289"/>
                </a:lnTo>
                <a:lnTo>
                  <a:pt x="6089908" y="0"/>
                </a:lnTo>
                <a:close/>
              </a:path>
            </a:pathLst>
          </a:custGeom>
          <a:solidFill>
            <a:srgbClr val="241B5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599"/>
          </a:p>
        </p:txBody>
      </p:sp>
      <p:sp>
        <p:nvSpPr>
          <p:cNvPr id="1133" name="Google Shape;1133;p68"/>
          <p:cNvSpPr txBox="1"/>
          <p:nvPr/>
        </p:nvSpPr>
        <p:spPr>
          <a:xfrm>
            <a:off x="3186151" y="1253350"/>
            <a:ext cx="5326500" cy="231300"/>
          </a:xfrm>
          <a:prstGeom prst="rect">
            <a:avLst/>
          </a:prstGeom>
          <a:noFill/>
          <a:ln>
            <a:noFill/>
          </a:ln>
        </p:spPr>
        <p:txBody>
          <a:bodyPr anchorCtr="0" anchor="t" bIns="0" lIns="0" spcFirstLastPara="1" rIns="0" wrap="square" tIns="15600">
            <a:spAutoFit/>
          </a:bodyPr>
          <a:lstStyle/>
          <a:p>
            <a:pPr indent="0" lvl="0" marL="0" rtl="0" algn="l">
              <a:lnSpc>
                <a:spcPct val="100000"/>
              </a:lnSpc>
              <a:spcBef>
                <a:spcPts val="0"/>
              </a:spcBef>
              <a:spcAft>
                <a:spcPts val="0"/>
              </a:spcAft>
              <a:buNone/>
            </a:pPr>
            <a:r>
              <a:rPr b="1" lang="en" sz="1399">
                <a:solidFill>
                  <a:srgbClr val="FFFFFF"/>
                </a:solidFill>
                <a:latin typeface="Open Sans"/>
                <a:ea typeface="Open Sans"/>
                <a:cs typeface="Open Sans"/>
                <a:sym typeface="Open Sans"/>
              </a:rPr>
              <a:t>Class Exercise: Option 2 - Restore a wallet </a:t>
            </a:r>
            <a:r>
              <a:rPr lang="en" sz="1399">
                <a:solidFill>
                  <a:srgbClr val="FFFFFF"/>
                </a:solidFill>
                <a:latin typeface="Open Sans"/>
                <a:ea typeface="Open Sans"/>
                <a:cs typeface="Open Sans"/>
                <a:sym typeface="Open Sans"/>
              </a:rPr>
              <a:t>(Time-Limited).</a:t>
            </a:r>
            <a:endParaRPr sz="1399">
              <a:latin typeface="Open Sans"/>
              <a:ea typeface="Open Sans"/>
              <a:cs typeface="Open Sans"/>
              <a:sym typeface="Open Sans"/>
            </a:endParaRPr>
          </a:p>
        </p:txBody>
      </p:sp>
      <p:sp>
        <p:nvSpPr>
          <p:cNvPr id="1134" name="Google Shape;1134;p68"/>
          <p:cNvSpPr txBox="1"/>
          <p:nvPr/>
        </p:nvSpPr>
        <p:spPr>
          <a:xfrm>
            <a:off x="3081433" y="1817155"/>
            <a:ext cx="5199300" cy="2252700"/>
          </a:xfrm>
          <a:prstGeom prst="rect">
            <a:avLst/>
          </a:prstGeom>
          <a:noFill/>
          <a:ln>
            <a:noFill/>
          </a:ln>
        </p:spPr>
        <p:txBody>
          <a:bodyPr anchorCtr="0" anchor="t" bIns="0" lIns="0" spcFirstLastPara="1" rIns="0" wrap="square" tIns="13850">
            <a:spAutoFit/>
          </a:bodyPr>
          <a:lstStyle/>
          <a:p>
            <a:pPr indent="0" lvl="0" marL="0" rtl="0" algn="l">
              <a:lnSpc>
                <a:spcPct val="100000"/>
              </a:lnSpc>
              <a:spcBef>
                <a:spcPts val="0"/>
              </a:spcBef>
              <a:spcAft>
                <a:spcPts val="0"/>
              </a:spcAft>
              <a:buNone/>
            </a:pPr>
            <a:r>
              <a:rPr b="1" lang="en" sz="1000">
                <a:solidFill>
                  <a:srgbClr val="241B54"/>
                </a:solidFill>
                <a:latin typeface="Montserrat"/>
                <a:ea typeface="Montserrat"/>
                <a:cs typeface="Montserrat"/>
                <a:sym typeface="Montserrat"/>
              </a:rPr>
              <a:t>Download a Bitcoin wallet and add some satoshis for each student.</a:t>
            </a:r>
            <a:endParaRPr sz="1000">
              <a:latin typeface="Montserrat"/>
              <a:ea typeface="Montserrat"/>
              <a:cs typeface="Montserrat"/>
              <a:sym typeface="Montserrat"/>
            </a:endParaRPr>
          </a:p>
          <a:p>
            <a:pPr indent="0" lvl="0" marL="0" rtl="0" algn="l">
              <a:lnSpc>
                <a:spcPct val="100000"/>
              </a:lnSpc>
              <a:spcBef>
                <a:spcPts val="1200"/>
              </a:spcBef>
              <a:spcAft>
                <a:spcPts val="0"/>
              </a:spcAft>
              <a:buNone/>
            </a:pPr>
            <a:r>
              <a:rPr lang="en" sz="1000">
                <a:solidFill>
                  <a:srgbClr val="57585B"/>
                </a:solidFill>
                <a:latin typeface="Montserrat"/>
                <a:ea typeface="Montserrat"/>
                <a:cs typeface="Montserrat"/>
                <a:sym typeface="Montserrat"/>
              </a:rPr>
              <a:t>Give each student a sheet with a seed phrase to retrieve a wallet.</a:t>
            </a:r>
            <a:endParaRPr sz="1000">
              <a:latin typeface="Montserrat"/>
              <a:ea typeface="Montserrat"/>
              <a:cs typeface="Montserrat"/>
              <a:sym typeface="Montserrat"/>
            </a:endParaRPr>
          </a:p>
          <a:p>
            <a:pPr indent="-292100" lvl="0" marL="457200" rtl="0" algn="l">
              <a:lnSpc>
                <a:spcPct val="100000"/>
              </a:lnSpc>
              <a:spcBef>
                <a:spcPts val="1000"/>
              </a:spcBef>
              <a:spcAft>
                <a:spcPts val="0"/>
              </a:spcAft>
              <a:buClr>
                <a:srgbClr val="57585B"/>
              </a:buClr>
              <a:buSzPts val="1000"/>
              <a:buFont typeface="Montserrat"/>
              <a:buChar char="●"/>
            </a:pPr>
            <a:r>
              <a:rPr lang="en" sz="1000">
                <a:solidFill>
                  <a:srgbClr val="57585B"/>
                </a:solidFill>
                <a:latin typeface="Montserrat"/>
                <a:ea typeface="Montserrat"/>
                <a:cs typeface="Montserrat"/>
                <a:sym typeface="Montserrat"/>
              </a:rPr>
              <a:t>When you first start your wallet, you will see three methods of wallet </a:t>
            </a:r>
            <a:r>
              <a:rPr lang="en" sz="1000">
                <a:solidFill>
                  <a:srgbClr val="57585B"/>
                </a:solidFill>
                <a:latin typeface="Montserrat"/>
                <a:ea typeface="Montserrat"/>
                <a:cs typeface="Montserrat"/>
                <a:sym typeface="Montserrat"/>
              </a:rPr>
              <a:t>creation, tap </a:t>
            </a:r>
            <a:r>
              <a:rPr b="1" lang="en" sz="1000">
                <a:solidFill>
                  <a:srgbClr val="57585B"/>
                </a:solidFill>
                <a:latin typeface="Montserrat"/>
                <a:ea typeface="Montserrat"/>
                <a:cs typeface="Montserrat"/>
                <a:sym typeface="Montserrat"/>
              </a:rPr>
              <a:t>[Import an existing wallet]. </a:t>
            </a:r>
            <a:r>
              <a:rPr lang="en" sz="1000">
                <a:solidFill>
                  <a:srgbClr val="57585B"/>
                </a:solidFill>
                <a:latin typeface="Montserrat"/>
                <a:ea typeface="Montserrat"/>
                <a:cs typeface="Montserrat"/>
                <a:sym typeface="Montserrat"/>
              </a:rPr>
              <a:t>You will see an introduction screen, tap </a:t>
            </a:r>
            <a:r>
              <a:rPr b="1" lang="en" sz="1000">
                <a:solidFill>
                  <a:srgbClr val="57585B"/>
                </a:solidFill>
                <a:latin typeface="Montserrat"/>
                <a:ea typeface="Montserrat"/>
                <a:cs typeface="Montserrat"/>
                <a:sym typeface="Montserrat"/>
              </a:rPr>
              <a:t>[Restore with recovery phrase].</a:t>
            </a:r>
            <a:endParaRPr sz="1000">
              <a:solidFill>
                <a:schemeClr val="dk1"/>
              </a:solidFill>
              <a:latin typeface="Montserrat"/>
              <a:ea typeface="Montserrat"/>
              <a:cs typeface="Montserrat"/>
              <a:sym typeface="Montserrat"/>
            </a:endParaRPr>
          </a:p>
          <a:p>
            <a:pPr indent="-292100" lvl="0" marL="457200" marR="126993" rtl="0" algn="l">
              <a:lnSpc>
                <a:spcPct val="101499"/>
              </a:lnSpc>
              <a:spcBef>
                <a:spcPts val="1000"/>
              </a:spcBef>
              <a:spcAft>
                <a:spcPts val="0"/>
              </a:spcAft>
              <a:buClr>
                <a:srgbClr val="57585B"/>
              </a:buClr>
              <a:buSzPts val="1000"/>
              <a:buFont typeface="Montserrat"/>
              <a:buChar char="●"/>
            </a:pPr>
            <a:r>
              <a:rPr lang="en" sz="1000">
                <a:solidFill>
                  <a:srgbClr val="57585B"/>
                </a:solidFill>
                <a:latin typeface="Montserrat"/>
                <a:ea typeface="Montserrat"/>
                <a:cs typeface="Montserrat"/>
                <a:sym typeface="Montserrat"/>
              </a:rPr>
              <a:t>Enter your 12/18/24-word recovery phrase one by one, in the correct order.</a:t>
            </a:r>
            <a:endParaRPr sz="1000">
              <a:solidFill>
                <a:schemeClr val="dk1"/>
              </a:solidFill>
              <a:latin typeface="Montserrat"/>
              <a:ea typeface="Montserrat"/>
              <a:cs typeface="Montserrat"/>
              <a:sym typeface="Montserrat"/>
            </a:endParaRPr>
          </a:p>
          <a:p>
            <a:pPr indent="-292100" lvl="0" marL="457200" rtl="0" algn="l">
              <a:spcBef>
                <a:spcPts val="1000"/>
              </a:spcBef>
              <a:spcAft>
                <a:spcPts val="0"/>
              </a:spcAft>
              <a:buClr>
                <a:srgbClr val="57585B"/>
              </a:buClr>
              <a:buSzPts val="1000"/>
              <a:buFont typeface="Montserrat"/>
              <a:buChar char="●"/>
            </a:pPr>
            <a:r>
              <a:rPr lang="en" sz="1000">
                <a:solidFill>
                  <a:srgbClr val="57585B"/>
                </a:solidFill>
                <a:latin typeface="Montserrat"/>
                <a:ea typeface="Montserrat"/>
                <a:cs typeface="Montserrat"/>
                <a:sym typeface="Montserrat"/>
              </a:rPr>
              <a:t>Touch </a:t>
            </a:r>
            <a:r>
              <a:rPr b="1" lang="en" sz="1000">
                <a:solidFill>
                  <a:srgbClr val="57585B"/>
                </a:solidFill>
                <a:latin typeface="Montserrat"/>
                <a:ea typeface="Montserrat"/>
                <a:cs typeface="Montserrat"/>
                <a:sym typeface="Montserrat"/>
              </a:rPr>
              <a:t>[Restore] </a:t>
            </a:r>
            <a:r>
              <a:rPr lang="en" sz="1000">
                <a:solidFill>
                  <a:srgbClr val="57585B"/>
                </a:solidFill>
                <a:latin typeface="Montserrat"/>
                <a:ea typeface="Montserrat"/>
                <a:cs typeface="Montserrat"/>
                <a:sym typeface="Montserrat"/>
              </a:rPr>
              <a:t>when finished.</a:t>
            </a:r>
            <a:endParaRPr sz="1000">
              <a:solidFill>
                <a:schemeClr val="dk1"/>
              </a:solidFill>
              <a:latin typeface="Montserrat"/>
              <a:ea typeface="Montserrat"/>
              <a:cs typeface="Montserrat"/>
              <a:sym typeface="Montserrat"/>
            </a:endParaRPr>
          </a:p>
          <a:p>
            <a:pPr indent="-292100" lvl="0" marL="457200" marR="330184" rtl="0" algn="l">
              <a:lnSpc>
                <a:spcPct val="101499"/>
              </a:lnSpc>
              <a:spcBef>
                <a:spcPts val="1200"/>
              </a:spcBef>
              <a:spcAft>
                <a:spcPts val="1000"/>
              </a:spcAft>
              <a:buClr>
                <a:srgbClr val="57585B"/>
              </a:buClr>
              <a:buSzPts val="1000"/>
              <a:buFont typeface="Montserrat"/>
              <a:buChar char="●"/>
            </a:pPr>
            <a:r>
              <a:rPr lang="en" sz="1000">
                <a:solidFill>
                  <a:srgbClr val="57585B"/>
                </a:solidFill>
                <a:latin typeface="Montserrat"/>
                <a:ea typeface="Montserrat"/>
                <a:cs typeface="Montserrat"/>
                <a:sym typeface="Montserrat"/>
              </a:rPr>
              <a:t>You will see an “Import Successful” message when your wallet has been successfully imported.</a:t>
            </a:r>
            <a:endParaRPr sz="1000">
              <a:solidFill>
                <a:srgbClr val="57585B"/>
              </a:solidFill>
              <a:latin typeface="Montserrat"/>
              <a:ea typeface="Montserrat"/>
              <a:cs typeface="Montserrat"/>
              <a:sym typeface="Montserrat"/>
            </a:endParaRPr>
          </a:p>
        </p:txBody>
      </p:sp>
      <p:sp>
        <p:nvSpPr>
          <p:cNvPr id="1135" name="Google Shape;1135;p68"/>
          <p:cNvSpPr/>
          <p:nvPr/>
        </p:nvSpPr>
        <p:spPr>
          <a:xfrm>
            <a:off x="2991774" y="1116525"/>
            <a:ext cx="5646591" cy="3432429"/>
          </a:xfrm>
          <a:custGeom>
            <a:rect b="b" l="l" r="r" t="t"/>
            <a:pathLst>
              <a:path extrusionOk="0" h="3771900" w="8653780">
                <a:moveTo>
                  <a:pt x="8653160" y="124079"/>
                </a:moveTo>
                <a:lnTo>
                  <a:pt x="8653160" y="3647449"/>
                </a:lnTo>
                <a:lnTo>
                  <a:pt x="8644877" y="3695770"/>
                </a:lnTo>
                <a:lnTo>
                  <a:pt x="8622280" y="3735208"/>
                </a:lnTo>
                <a:lnTo>
                  <a:pt x="8588750" y="3761786"/>
                </a:lnTo>
                <a:lnTo>
                  <a:pt x="8547666" y="3771529"/>
                </a:lnTo>
                <a:lnTo>
                  <a:pt x="105483" y="3771529"/>
                </a:lnTo>
                <a:lnTo>
                  <a:pt x="64467" y="3761786"/>
                </a:lnTo>
                <a:lnTo>
                  <a:pt x="30933" y="3735208"/>
                </a:lnTo>
                <a:lnTo>
                  <a:pt x="8303" y="3695770"/>
                </a:lnTo>
                <a:lnTo>
                  <a:pt x="0" y="3647449"/>
                </a:lnTo>
                <a:lnTo>
                  <a:pt x="0" y="124079"/>
                </a:lnTo>
                <a:lnTo>
                  <a:pt x="8303" y="75758"/>
                </a:lnTo>
                <a:lnTo>
                  <a:pt x="30933" y="36320"/>
                </a:lnTo>
                <a:lnTo>
                  <a:pt x="64467" y="9742"/>
                </a:lnTo>
                <a:lnTo>
                  <a:pt x="105483" y="0"/>
                </a:lnTo>
                <a:lnTo>
                  <a:pt x="8547666" y="0"/>
                </a:lnTo>
                <a:lnTo>
                  <a:pt x="8588750" y="9742"/>
                </a:lnTo>
                <a:lnTo>
                  <a:pt x="8622280" y="36320"/>
                </a:lnTo>
                <a:lnTo>
                  <a:pt x="8644877" y="75758"/>
                </a:lnTo>
                <a:lnTo>
                  <a:pt x="8653160" y="124079"/>
                </a:lnTo>
                <a:close/>
              </a:path>
            </a:pathLst>
          </a:custGeom>
          <a:noFill/>
          <a:ln cap="flat" cmpd="sng" w="13500">
            <a:solidFill>
              <a:srgbClr val="60399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599"/>
          </a:p>
        </p:txBody>
      </p:sp>
      <p:grpSp>
        <p:nvGrpSpPr>
          <p:cNvPr id="1136" name="Google Shape;1136;p68"/>
          <p:cNvGrpSpPr/>
          <p:nvPr/>
        </p:nvGrpSpPr>
        <p:grpSpPr>
          <a:xfrm>
            <a:off x="856286" y="1115465"/>
            <a:ext cx="1577765" cy="3432462"/>
            <a:chOff x="943042" y="1304220"/>
            <a:chExt cx="1415417" cy="3079270"/>
          </a:xfrm>
        </p:grpSpPr>
        <p:pic>
          <p:nvPicPr>
            <p:cNvPr id="1137" name="Google Shape;1137;p68"/>
            <p:cNvPicPr preferRelativeResize="0"/>
            <p:nvPr/>
          </p:nvPicPr>
          <p:blipFill rotWithShape="1">
            <a:blip r:embed="rId7">
              <a:alphaModFix/>
            </a:blip>
            <a:srcRect b="0" l="0" r="0" t="0"/>
            <a:stretch/>
          </p:blipFill>
          <p:spPr>
            <a:xfrm>
              <a:off x="943042" y="1304220"/>
              <a:ext cx="1415417" cy="3079270"/>
            </a:xfrm>
            <a:prstGeom prst="rect">
              <a:avLst/>
            </a:prstGeom>
            <a:noFill/>
            <a:ln>
              <a:noFill/>
            </a:ln>
            <a:effectLst>
              <a:outerShdw blurRad="159264" rotWithShape="0" algn="bl" dir="5400000" dist="21235">
                <a:srgbClr val="000000">
                  <a:alpha val="30000"/>
                </a:srgbClr>
              </a:outerShdw>
            </a:effectLst>
          </p:spPr>
        </p:pic>
        <p:sp>
          <p:nvSpPr>
            <p:cNvPr id="1138" name="Google Shape;1138;p68"/>
            <p:cNvSpPr txBox="1"/>
            <p:nvPr/>
          </p:nvSpPr>
          <p:spPr>
            <a:xfrm>
              <a:off x="1027825" y="1549333"/>
              <a:ext cx="159600" cy="77400"/>
            </a:xfrm>
            <a:prstGeom prst="rect">
              <a:avLst/>
            </a:prstGeom>
            <a:noFill/>
            <a:ln>
              <a:noFill/>
            </a:ln>
          </p:spPr>
          <p:txBody>
            <a:bodyPr anchorCtr="0" anchor="t" bIns="0" lIns="0" spcFirstLastPara="1" rIns="0" wrap="square" tIns="17375">
              <a:spAutoFit/>
            </a:bodyPr>
            <a:lstStyle/>
            <a:p>
              <a:pPr indent="0" lvl="0" marL="0" rtl="0" algn="l">
                <a:lnSpc>
                  <a:spcPct val="100000"/>
                </a:lnSpc>
                <a:spcBef>
                  <a:spcPts val="0"/>
                </a:spcBef>
                <a:spcAft>
                  <a:spcPts val="0"/>
                </a:spcAft>
                <a:buNone/>
              </a:pPr>
              <a:r>
                <a:rPr lang="en" sz="445">
                  <a:solidFill>
                    <a:srgbClr val="57585B"/>
                  </a:solidFill>
                  <a:latin typeface="Montserrat"/>
                  <a:ea typeface="Montserrat"/>
                  <a:cs typeface="Montserrat"/>
                  <a:sym typeface="Montserrat"/>
                </a:rPr>
                <a:t>Back</a:t>
              </a:r>
              <a:endParaRPr sz="445">
                <a:latin typeface="Montserrat"/>
                <a:ea typeface="Montserrat"/>
                <a:cs typeface="Montserrat"/>
                <a:sym typeface="Montserrat"/>
              </a:endParaRPr>
            </a:p>
          </p:txBody>
        </p:sp>
        <p:sp>
          <p:nvSpPr>
            <p:cNvPr id="1139" name="Google Shape;1139;p68"/>
            <p:cNvSpPr txBox="1"/>
            <p:nvPr/>
          </p:nvSpPr>
          <p:spPr>
            <a:xfrm>
              <a:off x="1097598" y="1719341"/>
              <a:ext cx="1105800" cy="285000"/>
            </a:xfrm>
            <a:prstGeom prst="rect">
              <a:avLst/>
            </a:prstGeom>
            <a:noFill/>
            <a:ln>
              <a:noFill/>
            </a:ln>
          </p:spPr>
          <p:txBody>
            <a:bodyPr anchorCtr="0" anchor="t" bIns="0" lIns="0" spcFirstLastPara="1" rIns="0" wrap="square" tIns="15450">
              <a:spAutoFit/>
            </a:bodyPr>
            <a:lstStyle/>
            <a:p>
              <a:pPr indent="0" lvl="0" marL="0" rtl="0" algn="ctr">
                <a:lnSpc>
                  <a:spcPct val="100000"/>
                </a:lnSpc>
                <a:spcBef>
                  <a:spcPts val="0"/>
                </a:spcBef>
                <a:spcAft>
                  <a:spcPts val="0"/>
                </a:spcAft>
                <a:buNone/>
              </a:pPr>
              <a:r>
                <a:rPr b="1" lang="en" sz="668">
                  <a:latin typeface="Montserrat"/>
                  <a:ea typeface="Montserrat"/>
                  <a:cs typeface="Montserrat"/>
                  <a:sym typeface="Montserrat"/>
                </a:rPr>
                <a:t>This is you recovery phrase</a:t>
              </a:r>
              <a:endParaRPr sz="668">
                <a:latin typeface="Montserrat"/>
                <a:ea typeface="Montserrat"/>
                <a:cs typeface="Montserrat"/>
                <a:sym typeface="Montserrat"/>
              </a:endParaRPr>
            </a:p>
            <a:p>
              <a:pPr indent="0" lvl="0" marL="28312" marR="28312" rtl="0" algn="ctr">
                <a:lnSpc>
                  <a:spcPct val="106800"/>
                </a:lnSpc>
                <a:spcBef>
                  <a:spcPts val="446"/>
                </a:spcBef>
                <a:spcAft>
                  <a:spcPts val="0"/>
                </a:spcAft>
                <a:buNone/>
              </a:pPr>
              <a:r>
                <a:rPr lang="en" sz="445">
                  <a:solidFill>
                    <a:srgbClr val="57585B"/>
                  </a:solidFill>
                  <a:latin typeface="Montserrat"/>
                  <a:ea typeface="Montserrat"/>
                  <a:cs typeface="Montserrat"/>
                  <a:sym typeface="Montserrat"/>
                </a:rPr>
                <a:t>Make sure to write it down as shown here. You have to verify this later.</a:t>
              </a:r>
              <a:endParaRPr sz="445">
                <a:latin typeface="Montserrat"/>
                <a:ea typeface="Montserrat"/>
                <a:cs typeface="Montserrat"/>
                <a:sym typeface="Montserrat"/>
              </a:endParaRPr>
            </a:p>
          </p:txBody>
        </p:sp>
        <p:sp>
          <p:nvSpPr>
            <p:cNvPr id="1140" name="Google Shape;1140;p68"/>
            <p:cNvSpPr txBox="1"/>
            <p:nvPr/>
          </p:nvSpPr>
          <p:spPr>
            <a:xfrm>
              <a:off x="1535094" y="4045094"/>
              <a:ext cx="228000" cy="106800"/>
            </a:xfrm>
            <a:prstGeom prst="rect">
              <a:avLst/>
            </a:prstGeom>
            <a:noFill/>
            <a:ln>
              <a:noFill/>
            </a:ln>
          </p:spPr>
          <p:txBody>
            <a:bodyPr anchorCtr="0" anchor="t" bIns="0" lIns="0" spcFirstLastPara="1" rIns="0" wrap="square" tIns="16100">
              <a:spAutoFit/>
            </a:bodyPr>
            <a:lstStyle/>
            <a:p>
              <a:pPr indent="0" lvl="0" marL="0" rtl="0" algn="l">
                <a:lnSpc>
                  <a:spcPct val="100000"/>
                </a:lnSpc>
                <a:spcBef>
                  <a:spcPts val="0"/>
                </a:spcBef>
                <a:spcAft>
                  <a:spcPts val="0"/>
                </a:spcAft>
                <a:buNone/>
              </a:pPr>
              <a:r>
                <a:rPr b="1" lang="en" sz="668">
                  <a:solidFill>
                    <a:srgbClr val="FFFFFF"/>
                  </a:solidFill>
                  <a:latin typeface="Open Sans"/>
                  <a:ea typeface="Open Sans"/>
                  <a:cs typeface="Open Sans"/>
                  <a:sym typeface="Open Sans"/>
                </a:rPr>
                <a:t>Verify</a:t>
              </a:r>
              <a:endParaRPr sz="668">
                <a:latin typeface="Open Sans"/>
                <a:ea typeface="Open Sans"/>
                <a:cs typeface="Open Sans"/>
                <a:sym typeface="Open Sans"/>
              </a:endParaRPr>
            </a:p>
          </p:txBody>
        </p:sp>
        <p:sp>
          <p:nvSpPr>
            <p:cNvPr id="1141" name="Google Shape;1141;p68"/>
            <p:cNvSpPr txBox="1"/>
            <p:nvPr/>
          </p:nvSpPr>
          <p:spPr>
            <a:xfrm>
              <a:off x="1187426" y="3781050"/>
              <a:ext cx="946500" cy="106800"/>
            </a:xfrm>
            <a:prstGeom prst="rect">
              <a:avLst/>
            </a:prstGeom>
            <a:noFill/>
            <a:ln>
              <a:noFill/>
            </a:ln>
          </p:spPr>
          <p:txBody>
            <a:bodyPr anchorCtr="0" anchor="t" bIns="0" lIns="0" spcFirstLastPara="1" rIns="0" wrap="square" tIns="16100">
              <a:spAutoFit/>
            </a:bodyPr>
            <a:lstStyle/>
            <a:p>
              <a:pPr indent="0" lvl="0" marL="0" rtl="0" algn="ctr">
                <a:lnSpc>
                  <a:spcPct val="100000"/>
                </a:lnSpc>
                <a:spcBef>
                  <a:spcPts val="0"/>
                </a:spcBef>
                <a:spcAft>
                  <a:spcPts val="0"/>
                </a:spcAft>
                <a:buNone/>
              </a:pPr>
              <a:r>
                <a:rPr b="1" lang="en" sz="668">
                  <a:latin typeface="Montserrat"/>
                  <a:ea typeface="Montserrat"/>
                  <a:cs typeface="Montserrat"/>
                  <a:sym typeface="Montserrat"/>
                </a:rPr>
                <a:t>Print template</a:t>
              </a:r>
              <a:endParaRPr sz="668">
                <a:latin typeface="Montserrat"/>
                <a:ea typeface="Montserrat"/>
                <a:cs typeface="Montserrat"/>
                <a:sym typeface="Montserrat"/>
              </a:endParaRPr>
            </a:p>
          </p:txBody>
        </p:sp>
        <p:sp>
          <p:nvSpPr>
            <p:cNvPr id="1142" name="Google Shape;1142;p68"/>
            <p:cNvSpPr txBox="1"/>
            <p:nvPr/>
          </p:nvSpPr>
          <p:spPr>
            <a:xfrm>
              <a:off x="1187424" y="3546075"/>
              <a:ext cx="1016100" cy="106800"/>
            </a:xfrm>
            <a:prstGeom prst="rect">
              <a:avLst/>
            </a:prstGeom>
            <a:noFill/>
            <a:ln>
              <a:noFill/>
            </a:ln>
          </p:spPr>
          <p:txBody>
            <a:bodyPr anchorCtr="0" anchor="t" bIns="0" lIns="0" spcFirstLastPara="1" rIns="0" wrap="square" tIns="16100">
              <a:spAutoFit/>
            </a:bodyPr>
            <a:lstStyle/>
            <a:p>
              <a:pPr indent="0" lvl="0" marL="0" rtl="0" algn="ctr">
                <a:lnSpc>
                  <a:spcPct val="100000"/>
                </a:lnSpc>
                <a:spcBef>
                  <a:spcPts val="0"/>
                </a:spcBef>
                <a:spcAft>
                  <a:spcPts val="0"/>
                </a:spcAft>
                <a:buNone/>
              </a:pPr>
              <a:r>
                <a:rPr b="1" lang="en" sz="668">
                  <a:latin typeface="Montserrat"/>
                  <a:ea typeface="Montserrat"/>
                  <a:cs typeface="Montserrat"/>
                  <a:sym typeface="Montserrat"/>
                </a:rPr>
                <a:t>Backup to iCloud</a:t>
              </a:r>
              <a:endParaRPr sz="668">
                <a:latin typeface="Montserrat"/>
                <a:ea typeface="Montserrat"/>
                <a:cs typeface="Montserrat"/>
                <a:sym typeface="Montserrat"/>
              </a:endParaRPr>
            </a:p>
          </p:txBody>
        </p:sp>
      </p:grpSp>
      <p:pic>
        <p:nvPicPr>
          <p:cNvPr id="1143" name="Google Shape;1143;p68" title="Bitkwa-Logo-New.png"/>
          <p:cNvPicPr preferRelativeResize="0"/>
          <p:nvPr/>
        </p:nvPicPr>
        <p:blipFill>
          <a:blip r:embed="rId8">
            <a:alphaModFix/>
          </a:blip>
          <a:stretch>
            <a:fillRect/>
          </a:stretch>
        </p:blipFill>
        <p:spPr>
          <a:xfrm>
            <a:off x="6837267" y="223499"/>
            <a:ext cx="1054499" cy="431675"/>
          </a:xfrm>
          <a:prstGeom prst="rect">
            <a:avLst/>
          </a:prstGeom>
          <a:noFill/>
          <a:ln>
            <a:noFill/>
          </a:ln>
        </p:spPr>
      </p:pic>
      <p:pic>
        <p:nvPicPr>
          <p:cNvPr id="1144" name="Google Shape;1144;p68"/>
          <p:cNvPicPr preferRelativeResize="0"/>
          <p:nvPr/>
        </p:nvPicPr>
        <p:blipFill rotWithShape="1">
          <a:blip r:embed="rId9">
            <a:alphaModFix/>
          </a:blip>
          <a:srcRect b="0" l="0" r="0" t="0"/>
          <a:stretch/>
        </p:blipFill>
        <p:spPr>
          <a:xfrm>
            <a:off x="8564375" y="4846703"/>
            <a:ext cx="65270" cy="65279"/>
          </a:xfrm>
          <a:prstGeom prst="rect">
            <a:avLst/>
          </a:prstGeom>
          <a:noFill/>
          <a:ln>
            <a:noFill/>
          </a:ln>
        </p:spPr>
      </p:pic>
      <p:sp>
        <p:nvSpPr>
          <p:cNvPr id="1145" name="Google Shape;1145;p68"/>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30</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49" name="Shape 1149"/>
        <p:cNvGrpSpPr/>
        <p:nvPr/>
      </p:nvGrpSpPr>
      <p:grpSpPr>
        <a:xfrm>
          <a:off x="0" y="0"/>
          <a:ext cx="0" cy="0"/>
          <a:chOff x="0" y="0"/>
          <a:chExt cx="0" cy="0"/>
        </a:xfrm>
      </p:grpSpPr>
      <p:grpSp>
        <p:nvGrpSpPr>
          <p:cNvPr id="1150" name="Google Shape;1150;p69"/>
          <p:cNvGrpSpPr/>
          <p:nvPr/>
        </p:nvGrpSpPr>
        <p:grpSpPr>
          <a:xfrm>
            <a:off x="0" y="0"/>
            <a:ext cx="9143346" cy="848926"/>
            <a:chOff x="0" y="0"/>
            <a:chExt cx="20104102" cy="1866592"/>
          </a:xfrm>
        </p:grpSpPr>
        <p:pic>
          <p:nvPicPr>
            <p:cNvPr id="1151" name="Google Shape;1151;p69"/>
            <p:cNvPicPr preferRelativeResize="0"/>
            <p:nvPr/>
          </p:nvPicPr>
          <p:blipFill rotWithShape="1">
            <a:blip r:embed="rId3">
              <a:alphaModFix/>
            </a:blip>
            <a:srcRect b="0" l="0" r="0" t="0"/>
            <a:stretch/>
          </p:blipFill>
          <p:spPr>
            <a:xfrm>
              <a:off x="0" y="0"/>
              <a:ext cx="20104102" cy="1866592"/>
            </a:xfrm>
            <a:prstGeom prst="rect">
              <a:avLst/>
            </a:prstGeom>
            <a:noFill/>
            <a:ln>
              <a:noFill/>
            </a:ln>
          </p:spPr>
        </p:pic>
        <p:pic>
          <p:nvPicPr>
            <p:cNvPr id="1152" name="Google Shape;1152;p69"/>
            <p:cNvPicPr preferRelativeResize="0"/>
            <p:nvPr/>
          </p:nvPicPr>
          <p:blipFill rotWithShape="1">
            <a:blip r:embed="rId4">
              <a:alphaModFix/>
            </a:blip>
            <a:srcRect b="0" l="0" r="0" t="0"/>
            <a:stretch/>
          </p:blipFill>
          <p:spPr>
            <a:xfrm>
              <a:off x="572966" y="58636"/>
              <a:ext cx="14281451" cy="1751569"/>
            </a:xfrm>
            <a:prstGeom prst="rect">
              <a:avLst/>
            </a:prstGeom>
            <a:noFill/>
            <a:ln>
              <a:noFill/>
            </a:ln>
          </p:spPr>
        </p:pic>
      </p:grpSp>
      <p:sp>
        <p:nvSpPr>
          <p:cNvPr id="1153" name="Google Shape;1153;p69"/>
          <p:cNvSpPr txBox="1"/>
          <p:nvPr>
            <p:ph type="title"/>
          </p:nvPr>
        </p:nvSpPr>
        <p:spPr>
          <a:xfrm>
            <a:off x="507999" y="223500"/>
            <a:ext cx="32973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sz="2300"/>
              <a:t>How to Use Bitcoin</a:t>
            </a:r>
            <a:endParaRPr sz="2300"/>
          </a:p>
        </p:txBody>
      </p:sp>
      <p:pic>
        <p:nvPicPr>
          <p:cNvPr id="1154" name="Google Shape;1154;p69"/>
          <p:cNvPicPr preferRelativeResize="0"/>
          <p:nvPr/>
        </p:nvPicPr>
        <p:blipFill rotWithShape="1">
          <a:blip r:embed="rId5">
            <a:alphaModFix/>
          </a:blip>
          <a:srcRect b="0" l="0" r="0" t="0"/>
          <a:stretch/>
        </p:blipFill>
        <p:spPr>
          <a:xfrm>
            <a:off x="8050568" y="270106"/>
            <a:ext cx="579292" cy="308716"/>
          </a:xfrm>
          <a:prstGeom prst="rect">
            <a:avLst/>
          </a:prstGeom>
          <a:noFill/>
          <a:ln>
            <a:noFill/>
          </a:ln>
        </p:spPr>
      </p:pic>
      <p:sp>
        <p:nvSpPr>
          <p:cNvPr id="1155" name="Google Shape;1155;p69"/>
          <p:cNvSpPr txBox="1"/>
          <p:nvPr/>
        </p:nvSpPr>
        <p:spPr>
          <a:xfrm>
            <a:off x="508002" y="1087606"/>
            <a:ext cx="3873900" cy="2209500"/>
          </a:xfrm>
          <a:prstGeom prst="rect">
            <a:avLst/>
          </a:prstGeom>
          <a:noFill/>
          <a:ln>
            <a:noFill/>
          </a:ln>
        </p:spPr>
        <p:txBody>
          <a:bodyPr anchorCtr="0" anchor="t" bIns="0" lIns="0" spcFirstLastPara="1" rIns="0" wrap="square" tIns="6350">
            <a:spAutoFit/>
          </a:bodyPr>
          <a:lstStyle/>
          <a:p>
            <a:pPr indent="0" lvl="0" marL="0" rtl="0" algn="l">
              <a:lnSpc>
                <a:spcPct val="100000"/>
              </a:lnSpc>
              <a:spcBef>
                <a:spcPts val="0"/>
              </a:spcBef>
              <a:spcAft>
                <a:spcPts val="0"/>
              </a:spcAft>
              <a:buNone/>
            </a:pPr>
            <a:r>
              <a:rPr b="1" i="1" lang="en">
                <a:solidFill>
                  <a:srgbClr val="241B54"/>
                </a:solidFill>
                <a:latin typeface="Montserrat"/>
                <a:ea typeface="Montserrat"/>
                <a:cs typeface="Montserrat"/>
                <a:sym typeface="Montserrat"/>
              </a:rPr>
              <a:t>Receiving and Sending Transactions</a:t>
            </a:r>
            <a:endParaRPr>
              <a:latin typeface="Montserrat"/>
              <a:ea typeface="Montserrat"/>
              <a:cs typeface="Montserrat"/>
              <a:sym typeface="Montserrat"/>
            </a:endParaRPr>
          </a:p>
          <a:p>
            <a:pPr indent="0" lvl="0" marL="12700" marR="12700" rtl="0" algn="l">
              <a:lnSpc>
                <a:spcPct val="101800"/>
              </a:lnSpc>
              <a:spcBef>
                <a:spcPts val="900"/>
              </a:spcBef>
              <a:spcAft>
                <a:spcPts val="0"/>
              </a:spcAft>
              <a:buNone/>
            </a:pPr>
            <a:r>
              <a:rPr lang="en" sz="1000">
                <a:solidFill>
                  <a:srgbClr val="57585B"/>
                </a:solidFill>
                <a:latin typeface="Montserrat"/>
                <a:ea typeface="Montserrat"/>
                <a:cs typeface="Montserrat"/>
                <a:sym typeface="Montserrat"/>
              </a:rPr>
              <a:t>A bitcoin transaction is a transfer of ownership of existing bitcoins to a new owner. However, instead of transferring actual coins, all the nodes in the network update their local copy of the public ledger to reflect the change in ownership.</a:t>
            </a:r>
            <a:endParaRPr sz="1000">
              <a:latin typeface="Montserrat"/>
              <a:ea typeface="Montserrat"/>
              <a:cs typeface="Montserrat"/>
              <a:sym typeface="Montserrat"/>
            </a:endParaRPr>
          </a:p>
          <a:p>
            <a:pPr indent="0" lvl="0" marL="0" rtl="0" algn="l">
              <a:lnSpc>
                <a:spcPct val="100000"/>
              </a:lnSpc>
              <a:spcBef>
                <a:spcPts val="0"/>
              </a:spcBef>
              <a:spcAft>
                <a:spcPts val="0"/>
              </a:spcAft>
              <a:buNone/>
            </a:pPr>
            <a:r>
              <a:t/>
            </a:r>
            <a:endParaRPr sz="1000">
              <a:latin typeface="Montserrat"/>
              <a:ea typeface="Montserrat"/>
              <a:cs typeface="Montserrat"/>
              <a:sym typeface="Montserrat"/>
            </a:endParaRPr>
          </a:p>
          <a:p>
            <a:pPr indent="0" lvl="0" marL="12700" marR="2540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When sending a bitcoin transaction, the sender signs a message that only they can sign with their private key, signaling to the network that the ownership of the bitcoins has changed to the recipient’s address.</a:t>
            </a:r>
            <a:endParaRPr sz="1000">
              <a:latin typeface="Montserrat"/>
              <a:ea typeface="Montserrat"/>
              <a:cs typeface="Montserrat"/>
              <a:sym typeface="Montserrat"/>
            </a:endParaRPr>
          </a:p>
          <a:p>
            <a:pPr indent="0" lvl="0" marL="0" rtl="0" algn="l">
              <a:lnSpc>
                <a:spcPct val="100000"/>
              </a:lnSpc>
              <a:spcBef>
                <a:spcPts val="0"/>
              </a:spcBef>
              <a:spcAft>
                <a:spcPts val="0"/>
              </a:spcAft>
              <a:buNone/>
            </a:pPr>
            <a:r>
              <a:t/>
            </a:r>
            <a:endParaRPr sz="1000">
              <a:latin typeface="Montserrat"/>
              <a:ea typeface="Montserrat"/>
              <a:cs typeface="Montserrat"/>
              <a:sym typeface="Montserrat"/>
            </a:endParaRPr>
          </a:p>
          <a:p>
            <a:pPr indent="0" lvl="0" marL="12700" marR="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The bitcoins will now be tied to an address that only the new owner can send from, giving them ownership of the bitcoins.</a:t>
            </a:r>
            <a:endParaRPr sz="1000">
              <a:latin typeface="Montserrat"/>
              <a:ea typeface="Montserrat"/>
              <a:cs typeface="Montserrat"/>
              <a:sym typeface="Montserrat"/>
            </a:endParaRPr>
          </a:p>
        </p:txBody>
      </p:sp>
      <p:pic>
        <p:nvPicPr>
          <p:cNvPr id="1156" name="Google Shape;1156;p69" title="Bitkwa-Logo-New.png"/>
          <p:cNvPicPr preferRelativeResize="0"/>
          <p:nvPr/>
        </p:nvPicPr>
        <p:blipFill>
          <a:blip r:embed="rId6">
            <a:alphaModFix/>
          </a:blip>
          <a:stretch>
            <a:fillRect/>
          </a:stretch>
        </p:blipFill>
        <p:spPr>
          <a:xfrm>
            <a:off x="6837267" y="223499"/>
            <a:ext cx="1054499" cy="431675"/>
          </a:xfrm>
          <a:prstGeom prst="rect">
            <a:avLst/>
          </a:prstGeom>
          <a:noFill/>
          <a:ln>
            <a:noFill/>
          </a:ln>
        </p:spPr>
      </p:pic>
      <p:grpSp>
        <p:nvGrpSpPr>
          <p:cNvPr id="1157" name="Google Shape;1157;p69"/>
          <p:cNvGrpSpPr/>
          <p:nvPr/>
        </p:nvGrpSpPr>
        <p:grpSpPr>
          <a:xfrm>
            <a:off x="5578341" y="1188645"/>
            <a:ext cx="2472393" cy="3474404"/>
            <a:chOff x="16357072" y="6497026"/>
            <a:chExt cx="2621282" cy="3683634"/>
          </a:xfrm>
        </p:grpSpPr>
        <p:pic>
          <p:nvPicPr>
            <p:cNvPr id="1158" name="Google Shape;1158;p69"/>
            <p:cNvPicPr preferRelativeResize="0"/>
            <p:nvPr/>
          </p:nvPicPr>
          <p:blipFill rotWithShape="1">
            <a:blip r:embed="rId7">
              <a:alphaModFix/>
            </a:blip>
            <a:srcRect b="0" l="0" r="0" t="0"/>
            <a:stretch/>
          </p:blipFill>
          <p:spPr>
            <a:xfrm>
              <a:off x="16357072" y="6497027"/>
              <a:ext cx="2620652" cy="3683196"/>
            </a:xfrm>
            <a:prstGeom prst="rect">
              <a:avLst/>
            </a:prstGeom>
            <a:noFill/>
            <a:ln>
              <a:noFill/>
            </a:ln>
          </p:spPr>
        </p:pic>
        <p:sp>
          <p:nvSpPr>
            <p:cNvPr id="1159" name="Google Shape;1159;p69"/>
            <p:cNvSpPr/>
            <p:nvPr/>
          </p:nvSpPr>
          <p:spPr>
            <a:xfrm>
              <a:off x="16357074" y="6497026"/>
              <a:ext cx="2621280" cy="3683634"/>
            </a:xfrm>
            <a:custGeom>
              <a:rect b="b" l="l" r="r" t="t"/>
              <a:pathLst>
                <a:path extrusionOk="0" h="3683634" w="2621280">
                  <a:moveTo>
                    <a:pt x="29768" y="0"/>
                  </a:moveTo>
                  <a:lnTo>
                    <a:pt x="18182" y="2337"/>
                  </a:lnTo>
                  <a:lnTo>
                    <a:pt x="8719" y="8714"/>
                  </a:lnTo>
                  <a:lnTo>
                    <a:pt x="2339" y="18173"/>
                  </a:lnTo>
                  <a:lnTo>
                    <a:pt x="0" y="29758"/>
                  </a:lnTo>
                  <a:lnTo>
                    <a:pt x="0" y="3653438"/>
                  </a:lnTo>
                  <a:lnTo>
                    <a:pt x="2339" y="3665023"/>
                  </a:lnTo>
                  <a:lnTo>
                    <a:pt x="8719" y="3674482"/>
                  </a:lnTo>
                  <a:lnTo>
                    <a:pt x="18182" y="3680858"/>
                  </a:lnTo>
                  <a:lnTo>
                    <a:pt x="29768" y="3683196"/>
                  </a:lnTo>
                  <a:lnTo>
                    <a:pt x="2590894" y="3683196"/>
                  </a:lnTo>
                  <a:lnTo>
                    <a:pt x="2602475" y="3680858"/>
                  </a:lnTo>
                  <a:lnTo>
                    <a:pt x="2611934" y="3674482"/>
                  </a:lnTo>
                  <a:lnTo>
                    <a:pt x="2618313" y="3665023"/>
                  </a:lnTo>
                  <a:lnTo>
                    <a:pt x="2620653" y="3653438"/>
                  </a:lnTo>
                  <a:lnTo>
                    <a:pt x="2620653" y="29758"/>
                  </a:lnTo>
                  <a:lnTo>
                    <a:pt x="2618313" y="18173"/>
                  </a:lnTo>
                  <a:lnTo>
                    <a:pt x="2611934" y="8714"/>
                  </a:lnTo>
                  <a:lnTo>
                    <a:pt x="2602475" y="2337"/>
                  </a:lnTo>
                  <a:lnTo>
                    <a:pt x="2590894" y="0"/>
                  </a:lnTo>
                  <a:lnTo>
                    <a:pt x="29768" y="0"/>
                  </a:lnTo>
                  <a:close/>
                </a:path>
              </a:pathLst>
            </a:custGeom>
            <a:noFill/>
            <a:ln cap="flat" cmpd="sng" w="19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659"/>
            </a:p>
          </p:txBody>
        </p:sp>
      </p:grpSp>
      <p:pic>
        <p:nvPicPr>
          <p:cNvPr id="1160" name="Google Shape;1160;p69"/>
          <p:cNvPicPr preferRelativeResize="0"/>
          <p:nvPr/>
        </p:nvPicPr>
        <p:blipFill rotWithShape="1">
          <a:blip r:embed="rId8">
            <a:alphaModFix/>
          </a:blip>
          <a:srcRect b="0" l="0" r="0" t="0"/>
          <a:stretch/>
        </p:blipFill>
        <p:spPr>
          <a:xfrm>
            <a:off x="8564375" y="4846703"/>
            <a:ext cx="65270" cy="65279"/>
          </a:xfrm>
          <a:prstGeom prst="rect">
            <a:avLst/>
          </a:prstGeom>
          <a:noFill/>
          <a:ln>
            <a:noFill/>
          </a:ln>
        </p:spPr>
      </p:pic>
      <p:sp>
        <p:nvSpPr>
          <p:cNvPr id="1161" name="Google Shape;1161;p69"/>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31</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65" name="Shape 1165"/>
        <p:cNvGrpSpPr/>
        <p:nvPr/>
      </p:nvGrpSpPr>
      <p:grpSpPr>
        <a:xfrm>
          <a:off x="0" y="0"/>
          <a:ext cx="0" cy="0"/>
          <a:chOff x="0" y="0"/>
          <a:chExt cx="0" cy="0"/>
        </a:xfrm>
      </p:grpSpPr>
      <p:grpSp>
        <p:nvGrpSpPr>
          <p:cNvPr id="1166" name="Google Shape;1166;p70"/>
          <p:cNvGrpSpPr/>
          <p:nvPr/>
        </p:nvGrpSpPr>
        <p:grpSpPr>
          <a:xfrm>
            <a:off x="0" y="0"/>
            <a:ext cx="9143346" cy="848926"/>
            <a:chOff x="0" y="0"/>
            <a:chExt cx="20104102" cy="1866592"/>
          </a:xfrm>
        </p:grpSpPr>
        <p:pic>
          <p:nvPicPr>
            <p:cNvPr id="1167" name="Google Shape;1167;p70"/>
            <p:cNvPicPr preferRelativeResize="0"/>
            <p:nvPr/>
          </p:nvPicPr>
          <p:blipFill rotWithShape="1">
            <a:blip r:embed="rId3">
              <a:alphaModFix/>
            </a:blip>
            <a:srcRect b="0" l="0" r="0" t="0"/>
            <a:stretch/>
          </p:blipFill>
          <p:spPr>
            <a:xfrm>
              <a:off x="0" y="0"/>
              <a:ext cx="20104102" cy="1866592"/>
            </a:xfrm>
            <a:prstGeom prst="rect">
              <a:avLst/>
            </a:prstGeom>
            <a:noFill/>
            <a:ln>
              <a:noFill/>
            </a:ln>
          </p:spPr>
        </p:pic>
        <p:pic>
          <p:nvPicPr>
            <p:cNvPr id="1168" name="Google Shape;1168;p70"/>
            <p:cNvPicPr preferRelativeResize="0"/>
            <p:nvPr/>
          </p:nvPicPr>
          <p:blipFill rotWithShape="1">
            <a:blip r:embed="rId4">
              <a:alphaModFix/>
            </a:blip>
            <a:srcRect b="0" l="0" r="0" t="0"/>
            <a:stretch/>
          </p:blipFill>
          <p:spPr>
            <a:xfrm>
              <a:off x="572966" y="58636"/>
              <a:ext cx="14281451" cy="1751569"/>
            </a:xfrm>
            <a:prstGeom prst="rect">
              <a:avLst/>
            </a:prstGeom>
            <a:noFill/>
            <a:ln>
              <a:noFill/>
            </a:ln>
          </p:spPr>
        </p:pic>
      </p:grpSp>
      <p:sp>
        <p:nvSpPr>
          <p:cNvPr id="1169" name="Google Shape;1169;p70"/>
          <p:cNvSpPr txBox="1"/>
          <p:nvPr>
            <p:ph type="title"/>
          </p:nvPr>
        </p:nvSpPr>
        <p:spPr>
          <a:xfrm>
            <a:off x="507999" y="223500"/>
            <a:ext cx="32973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sz="2300"/>
              <a:t>How to Use Bitcoin</a:t>
            </a:r>
            <a:endParaRPr sz="2300"/>
          </a:p>
        </p:txBody>
      </p:sp>
      <p:pic>
        <p:nvPicPr>
          <p:cNvPr id="1170" name="Google Shape;1170;p70"/>
          <p:cNvPicPr preferRelativeResize="0"/>
          <p:nvPr/>
        </p:nvPicPr>
        <p:blipFill rotWithShape="1">
          <a:blip r:embed="rId5">
            <a:alphaModFix/>
          </a:blip>
          <a:srcRect b="0" l="0" r="0" t="0"/>
          <a:stretch/>
        </p:blipFill>
        <p:spPr>
          <a:xfrm>
            <a:off x="8050568" y="270106"/>
            <a:ext cx="579292" cy="308716"/>
          </a:xfrm>
          <a:prstGeom prst="rect">
            <a:avLst/>
          </a:prstGeom>
          <a:noFill/>
          <a:ln>
            <a:noFill/>
          </a:ln>
        </p:spPr>
      </p:pic>
      <p:sp>
        <p:nvSpPr>
          <p:cNvPr id="1171" name="Google Shape;1171;p70"/>
          <p:cNvSpPr txBox="1"/>
          <p:nvPr/>
        </p:nvSpPr>
        <p:spPr>
          <a:xfrm>
            <a:off x="508002" y="1087606"/>
            <a:ext cx="3873900" cy="1218000"/>
          </a:xfrm>
          <a:prstGeom prst="rect">
            <a:avLst/>
          </a:prstGeom>
          <a:noFill/>
          <a:ln>
            <a:noFill/>
          </a:ln>
        </p:spPr>
        <p:txBody>
          <a:bodyPr anchorCtr="0" anchor="t" bIns="0" lIns="0" spcFirstLastPara="1" rIns="0" wrap="square" tIns="6350">
            <a:spAutoFit/>
          </a:bodyPr>
          <a:lstStyle/>
          <a:p>
            <a:pPr indent="0" lvl="0" marL="0" rtl="0" algn="l">
              <a:lnSpc>
                <a:spcPct val="100000"/>
              </a:lnSpc>
              <a:spcBef>
                <a:spcPts val="0"/>
              </a:spcBef>
              <a:spcAft>
                <a:spcPts val="0"/>
              </a:spcAft>
              <a:buNone/>
            </a:pPr>
            <a:r>
              <a:rPr b="1" i="1" lang="en">
                <a:solidFill>
                  <a:srgbClr val="241B54"/>
                </a:solidFill>
                <a:latin typeface="Montserrat"/>
                <a:ea typeface="Montserrat"/>
                <a:cs typeface="Montserrat"/>
                <a:sym typeface="Montserrat"/>
              </a:rPr>
              <a:t>Receiving and Sending Transactions</a:t>
            </a:r>
            <a:endParaRPr b="1" i="1">
              <a:solidFill>
                <a:srgbClr val="241B54"/>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b="1" i="1">
              <a:solidFill>
                <a:srgbClr val="241B54"/>
              </a:solidFill>
              <a:latin typeface="Montserrat"/>
              <a:ea typeface="Montserrat"/>
              <a:cs typeface="Montserrat"/>
              <a:sym typeface="Montserrat"/>
            </a:endParaRPr>
          </a:p>
          <a:p>
            <a:pPr indent="0" lvl="0" marL="0" marR="127000" rtl="0" algn="l">
              <a:lnSpc>
                <a:spcPct val="101800"/>
              </a:lnSpc>
              <a:spcBef>
                <a:spcPts val="0"/>
              </a:spcBef>
              <a:spcAft>
                <a:spcPts val="0"/>
              </a:spcAft>
              <a:buClr>
                <a:schemeClr val="dk1"/>
              </a:buClr>
              <a:buFont typeface="Arial"/>
              <a:buNone/>
            </a:pPr>
            <a:r>
              <a:rPr lang="en" sz="1000">
                <a:solidFill>
                  <a:srgbClr val="57585B"/>
                </a:solidFill>
                <a:latin typeface="Montserrat"/>
                <a:ea typeface="Montserrat"/>
                <a:cs typeface="Montserrat"/>
                <a:sym typeface="Montserrat"/>
              </a:rPr>
              <a:t>New bitcoin transactions are initiated from wallets around the world, but there is no central payment processor.</a:t>
            </a:r>
            <a:endParaRPr sz="1000">
              <a:solidFill>
                <a:schemeClr val="dk1"/>
              </a:solidFill>
              <a:latin typeface="Montserrat"/>
              <a:ea typeface="Montserrat"/>
              <a:cs typeface="Montserrat"/>
              <a:sym typeface="Montserrat"/>
            </a:endParaRPr>
          </a:p>
          <a:p>
            <a:pPr indent="0" lvl="0" marL="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Instead, miners around the world compete to record transactions in the ledger. Let’s say Jim owes Eliana 0.5 BTC and is ready to pay her back. Both have digital wallets.</a:t>
            </a:r>
            <a:endParaRPr sz="1000">
              <a:latin typeface="Montserrat"/>
              <a:ea typeface="Montserrat"/>
              <a:cs typeface="Montserrat"/>
              <a:sym typeface="Montserrat"/>
            </a:endParaRPr>
          </a:p>
        </p:txBody>
      </p:sp>
      <p:pic>
        <p:nvPicPr>
          <p:cNvPr id="1172" name="Google Shape;1172;p70"/>
          <p:cNvPicPr preferRelativeResize="0"/>
          <p:nvPr/>
        </p:nvPicPr>
        <p:blipFill rotWithShape="1">
          <a:blip r:embed="rId6">
            <a:alphaModFix/>
          </a:blip>
          <a:srcRect b="0" l="0" r="0" t="0"/>
          <a:stretch/>
        </p:blipFill>
        <p:spPr>
          <a:xfrm>
            <a:off x="3097344" y="3883275"/>
            <a:ext cx="1187975" cy="106250"/>
          </a:xfrm>
          <a:prstGeom prst="rect">
            <a:avLst/>
          </a:prstGeom>
          <a:noFill/>
          <a:ln>
            <a:noFill/>
          </a:ln>
        </p:spPr>
      </p:pic>
      <p:pic>
        <p:nvPicPr>
          <p:cNvPr id="1173" name="Google Shape;1173;p70"/>
          <p:cNvPicPr preferRelativeResize="0"/>
          <p:nvPr/>
        </p:nvPicPr>
        <p:blipFill rotWithShape="1">
          <a:blip r:embed="rId7">
            <a:alphaModFix/>
          </a:blip>
          <a:srcRect b="0" l="0" r="0" t="0"/>
          <a:stretch/>
        </p:blipFill>
        <p:spPr>
          <a:xfrm>
            <a:off x="3097339" y="3617946"/>
            <a:ext cx="1187975" cy="102400"/>
          </a:xfrm>
          <a:prstGeom prst="rect">
            <a:avLst/>
          </a:prstGeom>
          <a:noFill/>
          <a:ln>
            <a:noFill/>
          </a:ln>
        </p:spPr>
      </p:pic>
      <p:sp>
        <p:nvSpPr>
          <p:cNvPr id="1174" name="Google Shape;1174;p70"/>
          <p:cNvSpPr txBox="1"/>
          <p:nvPr/>
        </p:nvSpPr>
        <p:spPr>
          <a:xfrm>
            <a:off x="707712" y="2758371"/>
            <a:ext cx="787800" cy="130800"/>
          </a:xfrm>
          <a:prstGeom prst="rect">
            <a:avLst/>
          </a:prstGeom>
          <a:noFill/>
          <a:ln>
            <a:noFill/>
          </a:ln>
        </p:spPr>
        <p:txBody>
          <a:bodyPr anchorCtr="0" anchor="t" bIns="0" lIns="0" spcFirstLastPara="1" rIns="0" wrap="square" tIns="7500">
            <a:spAutoFit/>
          </a:bodyPr>
          <a:lstStyle/>
          <a:p>
            <a:pPr indent="0" lvl="0" marL="0" rtl="0" algn="ctr">
              <a:lnSpc>
                <a:spcPct val="100000"/>
              </a:lnSpc>
              <a:spcBef>
                <a:spcPts val="0"/>
              </a:spcBef>
              <a:spcAft>
                <a:spcPts val="0"/>
              </a:spcAft>
              <a:buNone/>
            </a:pPr>
            <a:r>
              <a:rPr b="1" lang="en" sz="800">
                <a:solidFill>
                  <a:srgbClr val="221F1F"/>
                </a:solidFill>
                <a:latin typeface="Montserrat"/>
                <a:ea typeface="Montserrat"/>
                <a:cs typeface="Montserrat"/>
                <a:sym typeface="Montserrat"/>
              </a:rPr>
              <a:t>LEDGER</a:t>
            </a:r>
            <a:endParaRPr sz="800">
              <a:latin typeface="Montserrat"/>
              <a:ea typeface="Montserrat"/>
              <a:cs typeface="Montserrat"/>
              <a:sym typeface="Montserrat"/>
            </a:endParaRPr>
          </a:p>
        </p:txBody>
      </p:sp>
      <p:graphicFrame>
        <p:nvGraphicFramePr>
          <p:cNvPr id="1175" name="Google Shape;1175;p70"/>
          <p:cNvGraphicFramePr/>
          <p:nvPr/>
        </p:nvGraphicFramePr>
        <p:xfrm>
          <a:off x="508011" y="2930303"/>
          <a:ext cx="3000000" cy="3000000"/>
        </p:xfrm>
        <a:graphic>
          <a:graphicData uri="http://schemas.openxmlformats.org/drawingml/2006/table">
            <a:tbl>
              <a:tblPr bandRow="1" firstRow="1">
                <a:noFill/>
                <a:tableStyleId>{F195098F-F3F7-422B-83A2-FDEFCAF37242}</a:tableStyleId>
              </a:tblPr>
              <a:tblGrid>
                <a:gridCol w="623875"/>
                <a:gridCol w="447350"/>
              </a:tblGrid>
              <a:tr h="209675">
                <a:tc>
                  <a:txBody>
                    <a:bodyPr/>
                    <a:lstStyle/>
                    <a:p>
                      <a:pPr indent="0" lvl="0" marL="76200" marR="63500" rtl="0" algn="l">
                        <a:lnSpc>
                          <a:spcPct val="100000"/>
                        </a:lnSpc>
                        <a:spcBef>
                          <a:spcPts val="0"/>
                        </a:spcBef>
                        <a:spcAft>
                          <a:spcPts val="0"/>
                        </a:spcAft>
                        <a:buNone/>
                      </a:pPr>
                      <a:r>
                        <a:rPr b="1" lang="en" sz="800" u="none" cap="none" strike="noStrike">
                          <a:solidFill>
                            <a:srgbClr val="221F1F"/>
                          </a:solidFill>
                          <a:latin typeface="Montserrat"/>
                          <a:ea typeface="Montserrat"/>
                          <a:cs typeface="Montserrat"/>
                          <a:sym typeface="Montserrat"/>
                        </a:rPr>
                        <a:t>Account Owner</a:t>
                      </a:r>
                      <a:endParaRPr sz="800" u="none" cap="none" strike="noStrike">
                        <a:latin typeface="Montserrat"/>
                        <a:ea typeface="Montserrat"/>
                        <a:cs typeface="Montserrat"/>
                        <a:sym typeface="Montserrat"/>
                      </a:endParaRPr>
                    </a:p>
                  </a:txBody>
                  <a:tcPr marT="18200" marB="0" marR="0" marL="0">
                    <a:lnL cap="flat" cmpd="sng" w="8675">
                      <a:solidFill>
                        <a:srgbClr val="241B54"/>
                      </a:solidFill>
                      <a:prstDash val="solid"/>
                      <a:round/>
                      <a:headEnd len="sm" w="sm" type="none"/>
                      <a:tailEnd len="sm" w="sm" type="none"/>
                    </a:lnL>
                    <a:lnR cap="flat" cmpd="sng" w="8675">
                      <a:solidFill>
                        <a:srgbClr val="241B54"/>
                      </a:solidFill>
                      <a:prstDash val="solid"/>
                      <a:round/>
                      <a:headEnd len="sm" w="sm" type="none"/>
                      <a:tailEnd len="sm" w="sm" type="none"/>
                    </a:lnR>
                    <a:lnT cap="flat" cmpd="sng" w="8675">
                      <a:solidFill>
                        <a:srgbClr val="241B54"/>
                      </a:solidFill>
                      <a:prstDash val="solid"/>
                      <a:round/>
                      <a:headEnd len="sm" w="sm" type="none"/>
                      <a:tailEnd len="sm" w="sm" type="none"/>
                    </a:lnT>
                    <a:lnB cap="flat" cmpd="sng" w="13000">
                      <a:solidFill>
                        <a:srgbClr val="241B54"/>
                      </a:solidFill>
                      <a:prstDash val="solid"/>
                      <a:round/>
                      <a:headEnd len="sm" w="sm" type="none"/>
                      <a:tailEnd len="sm" w="sm" type="none"/>
                    </a:lnB>
                  </a:tcPr>
                </a:tc>
                <a:tc>
                  <a:txBody>
                    <a:bodyPr/>
                    <a:lstStyle/>
                    <a:p>
                      <a:pPr indent="0" lvl="0" marL="0" marR="12700" rtl="0" algn="ctr">
                        <a:lnSpc>
                          <a:spcPct val="100000"/>
                        </a:lnSpc>
                        <a:spcBef>
                          <a:spcPts val="0"/>
                        </a:spcBef>
                        <a:spcAft>
                          <a:spcPts val="0"/>
                        </a:spcAft>
                        <a:buNone/>
                      </a:pPr>
                      <a:r>
                        <a:rPr b="1" lang="en" sz="800" u="none" cap="none" strike="noStrike">
                          <a:solidFill>
                            <a:srgbClr val="221F1F"/>
                          </a:solidFill>
                          <a:latin typeface="Montserrat"/>
                          <a:ea typeface="Montserrat"/>
                          <a:cs typeface="Montserrat"/>
                          <a:sym typeface="Montserrat"/>
                        </a:rPr>
                        <a:t>Value</a:t>
                      </a:r>
                      <a:endParaRPr sz="800" u="none" cap="none" strike="noStrike">
                        <a:latin typeface="Montserrat"/>
                        <a:ea typeface="Montserrat"/>
                        <a:cs typeface="Montserrat"/>
                        <a:sym typeface="Montserrat"/>
                      </a:endParaRPr>
                    </a:p>
                  </a:txBody>
                  <a:tcPr marT="53150" marB="0" marR="0" marL="0">
                    <a:lnL cap="flat" cmpd="sng" w="8675">
                      <a:solidFill>
                        <a:srgbClr val="241B54"/>
                      </a:solidFill>
                      <a:prstDash val="solid"/>
                      <a:round/>
                      <a:headEnd len="sm" w="sm" type="none"/>
                      <a:tailEnd len="sm" w="sm" type="none"/>
                    </a:lnL>
                    <a:lnR cap="flat" cmpd="sng" w="8675">
                      <a:solidFill>
                        <a:srgbClr val="241B54"/>
                      </a:solidFill>
                      <a:prstDash val="solid"/>
                      <a:round/>
                      <a:headEnd len="sm" w="sm" type="none"/>
                      <a:tailEnd len="sm" w="sm" type="none"/>
                    </a:lnR>
                    <a:lnT cap="flat" cmpd="sng" w="8675">
                      <a:solidFill>
                        <a:srgbClr val="241B54"/>
                      </a:solidFill>
                      <a:prstDash val="solid"/>
                      <a:round/>
                      <a:headEnd len="sm" w="sm" type="none"/>
                      <a:tailEnd len="sm" w="sm" type="none"/>
                    </a:lnT>
                    <a:lnB cap="flat" cmpd="sng" w="13000">
                      <a:solidFill>
                        <a:srgbClr val="241B54"/>
                      </a:solidFill>
                      <a:prstDash val="solid"/>
                      <a:round/>
                      <a:headEnd len="sm" w="sm" type="none"/>
                      <a:tailEnd len="sm" w="sm" type="none"/>
                    </a:lnB>
                  </a:tcPr>
                </a:tc>
              </a:tr>
              <a:tr h="102250">
                <a:tc>
                  <a:txBody>
                    <a:bodyPr/>
                    <a:lstStyle/>
                    <a:p>
                      <a:pPr indent="0" lvl="0" marL="63500" marR="0" rtl="0" algn="l">
                        <a:lnSpc>
                          <a:spcPct val="100000"/>
                        </a:lnSpc>
                        <a:spcBef>
                          <a:spcPts val="0"/>
                        </a:spcBef>
                        <a:spcAft>
                          <a:spcPts val="0"/>
                        </a:spcAft>
                        <a:buNone/>
                      </a:pPr>
                      <a:r>
                        <a:rPr lang="en" sz="800" u="none" cap="none" strike="noStrike">
                          <a:solidFill>
                            <a:srgbClr val="221F1F"/>
                          </a:solidFill>
                          <a:latin typeface="Montserrat"/>
                          <a:ea typeface="Montserrat"/>
                          <a:cs typeface="Montserrat"/>
                          <a:sym typeface="Montserrat"/>
                        </a:rPr>
                        <a:t>Sam</a:t>
                      </a:r>
                      <a:endParaRPr sz="800" u="none" cap="none" strike="noStrike">
                        <a:latin typeface="Montserrat"/>
                        <a:ea typeface="Montserrat"/>
                        <a:cs typeface="Montserrat"/>
                        <a:sym typeface="Montserrat"/>
                      </a:endParaRPr>
                    </a:p>
                  </a:txBody>
                  <a:tcPr marT="11275" marB="0" marR="0" marL="0">
                    <a:lnL cap="flat" cmpd="sng" w="8675">
                      <a:solidFill>
                        <a:srgbClr val="241B54"/>
                      </a:solidFill>
                      <a:prstDash val="solid"/>
                      <a:round/>
                      <a:headEnd len="sm" w="sm" type="none"/>
                      <a:tailEnd len="sm" w="sm" type="none"/>
                    </a:lnL>
                    <a:lnR cap="flat" cmpd="sng" w="8675">
                      <a:solidFill>
                        <a:srgbClr val="241B54"/>
                      </a:solidFill>
                      <a:prstDash val="solid"/>
                      <a:round/>
                      <a:headEnd len="sm" w="sm" type="none"/>
                      <a:tailEnd len="sm" w="sm" type="none"/>
                    </a:lnR>
                    <a:lnT cap="flat" cmpd="sng" w="13000">
                      <a:solidFill>
                        <a:srgbClr val="241B54"/>
                      </a:solidFill>
                      <a:prstDash val="solid"/>
                      <a:round/>
                      <a:headEnd len="sm" w="sm" type="none"/>
                      <a:tailEnd len="sm" w="sm" type="none"/>
                    </a:lnT>
                    <a:lnB cap="flat" cmpd="sng" w="13000">
                      <a:solidFill>
                        <a:srgbClr val="241B54"/>
                      </a:solidFill>
                      <a:prstDash val="solid"/>
                      <a:round/>
                      <a:headEnd len="sm" w="sm" type="none"/>
                      <a:tailEnd len="sm" w="sm" type="none"/>
                    </a:lnB>
                  </a:tcPr>
                </a:tc>
                <a:tc>
                  <a:txBody>
                    <a:bodyPr/>
                    <a:lstStyle/>
                    <a:p>
                      <a:pPr indent="0" lvl="0" marL="0" marR="12700" rtl="0" algn="ctr">
                        <a:lnSpc>
                          <a:spcPct val="100000"/>
                        </a:lnSpc>
                        <a:spcBef>
                          <a:spcPts val="0"/>
                        </a:spcBef>
                        <a:spcAft>
                          <a:spcPts val="0"/>
                        </a:spcAft>
                        <a:buNone/>
                      </a:pPr>
                      <a:r>
                        <a:rPr lang="en" sz="800" u="none" cap="none" strike="noStrike">
                          <a:solidFill>
                            <a:srgbClr val="221F1F"/>
                          </a:solidFill>
                          <a:latin typeface="Montserrat"/>
                          <a:ea typeface="Montserrat"/>
                          <a:cs typeface="Montserrat"/>
                          <a:sym typeface="Montserrat"/>
                        </a:rPr>
                        <a:t>2.50</a:t>
                      </a:r>
                      <a:endParaRPr sz="800" u="none" cap="none" strike="noStrike">
                        <a:latin typeface="Montserrat"/>
                        <a:ea typeface="Montserrat"/>
                        <a:cs typeface="Montserrat"/>
                        <a:sym typeface="Montserrat"/>
                      </a:endParaRPr>
                    </a:p>
                  </a:txBody>
                  <a:tcPr marT="11275" marB="0" marR="0" marL="0">
                    <a:lnL cap="flat" cmpd="sng" w="8675">
                      <a:solidFill>
                        <a:srgbClr val="241B54"/>
                      </a:solidFill>
                      <a:prstDash val="solid"/>
                      <a:round/>
                      <a:headEnd len="sm" w="sm" type="none"/>
                      <a:tailEnd len="sm" w="sm" type="none"/>
                    </a:lnL>
                    <a:lnR cap="flat" cmpd="sng" w="8675">
                      <a:solidFill>
                        <a:srgbClr val="241B54"/>
                      </a:solidFill>
                      <a:prstDash val="solid"/>
                      <a:round/>
                      <a:headEnd len="sm" w="sm" type="none"/>
                      <a:tailEnd len="sm" w="sm" type="none"/>
                    </a:lnR>
                    <a:lnT cap="flat" cmpd="sng" w="13000">
                      <a:solidFill>
                        <a:srgbClr val="241B54"/>
                      </a:solidFill>
                      <a:prstDash val="solid"/>
                      <a:round/>
                      <a:headEnd len="sm" w="sm" type="none"/>
                      <a:tailEnd len="sm" w="sm" type="none"/>
                    </a:lnT>
                    <a:lnB cap="flat" cmpd="sng" w="13000">
                      <a:solidFill>
                        <a:srgbClr val="241B54"/>
                      </a:solidFill>
                      <a:prstDash val="solid"/>
                      <a:round/>
                      <a:headEnd len="sm" w="sm" type="none"/>
                      <a:tailEnd len="sm" w="sm" type="none"/>
                    </a:lnB>
                  </a:tcPr>
                </a:tc>
              </a:tr>
              <a:tr h="102250">
                <a:tc>
                  <a:txBody>
                    <a:bodyPr/>
                    <a:lstStyle/>
                    <a:p>
                      <a:pPr indent="0" lvl="0" marL="63500" marR="0" rtl="0" algn="l">
                        <a:lnSpc>
                          <a:spcPct val="100000"/>
                        </a:lnSpc>
                        <a:spcBef>
                          <a:spcPts val="0"/>
                        </a:spcBef>
                        <a:spcAft>
                          <a:spcPts val="0"/>
                        </a:spcAft>
                        <a:buNone/>
                      </a:pPr>
                      <a:r>
                        <a:rPr lang="en" sz="800" u="none" cap="none" strike="noStrike">
                          <a:solidFill>
                            <a:srgbClr val="221F1F"/>
                          </a:solidFill>
                          <a:latin typeface="Montserrat"/>
                          <a:ea typeface="Montserrat"/>
                          <a:cs typeface="Montserrat"/>
                          <a:sym typeface="Montserrat"/>
                        </a:rPr>
                        <a:t>Michael</a:t>
                      </a:r>
                      <a:endParaRPr sz="800" u="none" cap="none" strike="noStrike">
                        <a:latin typeface="Montserrat"/>
                        <a:ea typeface="Montserrat"/>
                        <a:cs typeface="Montserrat"/>
                        <a:sym typeface="Montserrat"/>
                      </a:endParaRPr>
                    </a:p>
                  </a:txBody>
                  <a:tcPr marT="11275" marB="0" marR="0" marL="0">
                    <a:lnL cap="flat" cmpd="sng" w="8675">
                      <a:solidFill>
                        <a:srgbClr val="241B54"/>
                      </a:solidFill>
                      <a:prstDash val="solid"/>
                      <a:round/>
                      <a:headEnd len="sm" w="sm" type="none"/>
                      <a:tailEnd len="sm" w="sm" type="none"/>
                    </a:lnL>
                    <a:lnR cap="flat" cmpd="sng" w="8675">
                      <a:solidFill>
                        <a:srgbClr val="241B54"/>
                      </a:solidFill>
                      <a:prstDash val="solid"/>
                      <a:round/>
                      <a:headEnd len="sm" w="sm" type="none"/>
                      <a:tailEnd len="sm" w="sm" type="none"/>
                    </a:lnR>
                    <a:lnT cap="flat" cmpd="sng" w="13000">
                      <a:solidFill>
                        <a:srgbClr val="241B54"/>
                      </a:solidFill>
                      <a:prstDash val="solid"/>
                      <a:round/>
                      <a:headEnd len="sm" w="sm" type="none"/>
                      <a:tailEnd len="sm" w="sm" type="none"/>
                    </a:lnT>
                    <a:lnB cap="flat" cmpd="sng" w="13000">
                      <a:solidFill>
                        <a:srgbClr val="241B54"/>
                      </a:solidFill>
                      <a:prstDash val="solid"/>
                      <a:round/>
                      <a:headEnd len="sm" w="sm" type="none"/>
                      <a:tailEnd len="sm" w="sm" type="none"/>
                    </a:lnB>
                  </a:tcPr>
                </a:tc>
                <a:tc>
                  <a:txBody>
                    <a:bodyPr/>
                    <a:lstStyle/>
                    <a:p>
                      <a:pPr indent="0" lvl="0" marL="0" marR="12700" rtl="0" algn="ctr">
                        <a:lnSpc>
                          <a:spcPct val="100000"/>
                        </a:lnSpc>
                        <a:spcBef>
                          <a:spcPts val="0"/>
                        </a:spcBef>
                        <a:spcAft>
                          <a:spcPts val="0"/>
                        </a:spcAft>
                        <a:buNone/>
                      </a:pPr>
                      <a:r>
                        <a:rPr lang="en" sz="800" u="none" cap="none" strike="noStrike">
                          <a:solidFill>
                            <a:srgbClr val="221F1F"/>
                          </a:solidFill>
                          <a:latin typeface="Montserrat"/>
                          <a:ea typeface="Montserrat"/>
                          <a:cs typeface="Montserrat"/>
                          <a:sym typeface="Montserrat"/>
                        </a:rPr>
                        <a:t>6.00</a:t>
                      </a:r>
                      <a:endParaRPr sz="800" u="none" cap="none" strike="noStrike">
                        <a:latin typeface="Montserrat"/>
                        <a:ea typeface="Montserrat"/>
                        <a:cs typeface="Montserrat"/>
                        <a:sym typeface="Montserrat"/>
                      </a:endParaRPr>
                    </a:p>
                  </a:txBody>
                  <a:tcPr marT="11275" marB="0" marR="0" marL="0">
                    <a:lnL cap="flat" cmpd="sng" w="8675">
                      <a:solidFill>
                        <a:srgbClr val="241B54"/>
                      </a:solidFill>
                      <a:prstDash val="solid"/>
                      <a:round/>
                      <a:headEnd len="sm" w="sm" type="none"/>
                      <a:tailEnd len="sm" w="sm" type="none"/>
                    </a:lnL>
                    <a:lnR cap="flat" cmpd="sng" w="8675">
                      <a:solidFill>
                        <a:srgbClr val="241B54"/>
                      </a:solidFill>
                      <a:prstDash val="solid"/>
                      <a:round/>
                      <a:headEnd len="sm" w="sm" type="none"/>
                      <a:tailEnd len="sm" w="sm" type="none"/>
                    </a:lnR>
                    <a:lnT cap="flat" cmpd="sng" w="13000">
                      <a:solidFill>
                        <a:srgbClr val="241B54"/>
                      </a:solidFill>
                      <a:prstDash val="solid"/>
                      <a:round/>
                      <a:headEnd len="sm" w="sm" type="none"/>
                      <a:tailEnd len="sm" w="sm" type="none"/>
                    </a:lnT>
                    <a:lnB cap="flat" cmpd="sng" w="13000">
                      <a:solidFill>
                        <a:srgbClr val="241B54"/>
                      </a:solidFill>
                      <a:prstDash val="solid"/>
                      <a:round/>
                      <a:headEnd len="sm" w="sm" type="none"/>
                      <a:tailEnd len="sm" w="sm" type="none"/>
                    </a:lnB>
                  </a:tcPr>
                </a:tc>
              </a:tr>
              <a:tr h="102250">
                <a:tc>
                  <a:txBody>
                    <a:bodyPr/>
                    <a:lstStyle/>
                    <a:p>
                      <a:pPr indent="0" lvl="0" marL="63500" marR="0" rtl="0" algn="l">
                        <a:lnSpc>
                          <a:spcPct val="100000"/>
                        </a:lnSpc>
                        <a:spcBef>
                          <a:spcPts val="0"/>
                        </a:spcBef>
                        <a:spcAft>
                          <a:spcPts val="0"/>
                        </a:spcAft>
                        <a:buNone/>
                      </a:pPr>
                      <a:r>
                        <a:rPr lang="en" sz="800" u="none" cap="none" strike="noStrike">
                          <a:solidFill>
                            <a:srgbClr val="221F1F"/>
                          </a:solidFill>
                          <a:latin typeface="Montserrat"/>
                          <a:ea typeface="Montserrat"/>
                          <a:cs typeface="Montserrat"/>
                          <a:sym typeface="Montserrat"/>
                        </a:rPr>
                        <a:t>Robert</a:t>
                      </a:r>
                      <a:endParaRPr sz="800" u="none" cap="none" strike="noStrike">
                        <a:latin typeface="Montserrat"/>
                        <a:ea typeface="Montserrat"/>
                        <a:cs typeface="Montserrat"/>
                        <a:sym typeface="Montserrat"/>
                      </a:endParaRPr>
                    </a:p>
                  </a:txBody>
                  <a:tcPr marT="11275" marB="0" marR="0" marL="0">
                    <a:lnL cap="flat" cmpd="sng" w="8675">
                      <a:solidFill>
                        <a:srgbClr val="241B54"/>
                      </a:solidFill>
                      <a:prstDash val="solid"/>
                      <a:round/>
                      <a:headEnd len="sm" w="sm" type="none"/>
                      <a:tailEnd len="sm" w="sm" type="none"/>
                    </a:lnL>
                    <a:lnR cap="flat" cmpd="sng" w="8675">
                      <a:solidFill>
                        <a:srgbClr val="241B54"/>
                      </a:solidFill>
                      <a:prstDash val="solid"/>
                      <a:round/>
                      <a:headEnd len="sm" w="sm" type="none"/>
                      <a:tailEnd len="sm" w="sm" type="none"/>
                    </a:lnR>
                    <a:lnT cap="flat" cmpd="sng" w="13000">
                      <a:solidFill>
                        <a:srgbClr val="241B54"/>
                      </a:solidFill>
                      <a:prstDash val="solid"/>
                      <a:round/>
                      <a:headEnd len="sm" w="sm" type="none"/>
                      <a:tailEnd len="sm" w="sm" type="none"/>
                    </a:lnT>
                    <a:lnB cap="flat" cmpd="sng" w="13000">
                      <a:solidFill>
                        <a:srgbClr val="241B54"/>
                      </a:solidFill>
                      <a:prstDash val="solid"/>
                      <a:round/>
                      <a:headEnd len="sm" w="sm" type="none"/>
                      <a:tailEnd len="sm" w="sm" type="none"/>
                    </a:lnB>
                  </a:tcPr>
                </a:tc>
                <a:tc>
                  <a:txBody>
                    <a:bodyPr/>
                    <a:lstStyle/>
                    <a:p>
                      <a:pPr indent="0" lvl="0" marL="0" marR="12700" rtl="0" algn="ctr">
                        <a:lnSpc>
                          <a:spcPct val="100000"/>
                        </a:lnSpc>
                        <a:spcBef>
                          <a:spcPts val="0"/>
                        </a:spcBef>
                        <a:spcAft>
                          <a:spcPts val="0"/>
                        </a:spcAft>
                        <a:buNone/>
                      </a:pPr>
                      <a:r>
                        <a:rPr lang="en" sz="800" u="none" cap="none" strike="noStrike">
                          <a:solidFill>
                            <a:srgbClr val="221F1F"/>
                          </a:solidFill>
                          <a:latin typeface="Montserrat"/>
                          <a:ea typeface="Montserrat"/>
                          <a:cs typeface="Montserrat"/>
                          <a:sym typeface="Montserrat"/>
                        </a:rPr>
                        <a:t>2.00</a:t>
                      </a:r>
                      <a:endParaRPr sz="800" u="none" cap="none" strike="noStrike">
                        <a:latin typeface="Montserrat"/>
                        <a:ea typeface="Montserrat"/>
                        <a:cs typeface="Montserrat"/>
                        <a:sym typeface="Montserrat"/>
                      </a:endParaRPr>
                    </a:p>
                  </a:txBody>
                  <a:tcPr marT="11275" marB="0" marR="0" marL="0">
                    <a:lnL cap="flat" cmpd="sng" w="8675">
                      <a:solidFill>
                        <a:srgbClr val="241B54"/>
                      </a:solidFill>
                      <a:prstDash val="solid"/>
                      <a:round/>
                      <a:headEnd len="sm" w="sm" type="none"/>
                      <a:tailEnd len="sm" w="sm" type="none"/>
                    </a:lnL>
                    <a:lnR cap="flat" cmpd="sng" w="8675">
                      <a:solidFill>
                        <a:srgbClr val="241B54"/>
                      </a:solidFill>
                      <a:prstDash val="solid"/>
                      <a:round/>
                      <a:headEnd len="sm" w="sm" type="none"/>
                      <a:tailEnd len="sm" w="sm" type="none"/>
                    </a:lnR>
                    <a:lnT cap="flat" cmpd="sng" w="13000">
                      <a:solidFill>
                        <a:srgbClr val="241B54"/>
                      </a:solidFill>
                      <a:prstDash val="solid"/>
                      <a:round/>
                      <a:headEnd len="sm" w="sm" type="none"/>
                      <a:tailEnd len="sm" w="sm" type="none"/>
                    </a:lnT>
                    <a:lnB cap="flat" cmpd="sng" w="13000">
                      <a:solidFill>
                        <a:srgbClr val="241B54"/>
                      </a:solidFill>
                      <a:prstDash val="solid"/>
                      <a:round/>
                      <a:headEnd len="sm" w="sm" type="none"/>
                      <a:tailEnd len="sm" w="sm" type="none"/>
                    </a:lnB>
                  </a:tcPr>
                </a:tc>
              </a:tr>
              <a:tr h="102250">
                <a:tc>
                  <a:txBody>
                    <a:bodyPr/>
                    <a:lstStyle/>
                    <a:p>
                      <a:pPr indent="0" lvl="0" marL="63500" marR="0" rtl="0" algn="l">
                        <a:lnSpc>
                          <a:spcPct val="100000"/>
                        </a:lnSpc>
                        <a:spcBef>
                          <a:spcPts val="0"/>
                        </a:spcBef>
                        <a:spcAft>
                          <a:spcPts val="0"/>
                        </a:spcAft>
                        <a:buNone/>
                      </a:pPr>
                      <a:r>
                        <a:rPr lang="en" sz="800" u="none" cap="none" strike="noStrike">
                          <a:solidFill>
                            <a:srgbClr val="221F1F"/>
                          </a:solidFill>
                          <a:latin typeface="Montserrat"/>
                          <a:ea typeface="Montserrat"/>
                          <a:cs typeface="Montserrat"/>
                          <a:sym typeface="Montserrat"/>
                        </a:rPr>
                        <a:t>Adam</a:t>
                      </a:r>
                      <a:endParaRPr sz="800" u="none" cap="none" strike="noStrike">
                        <a:latin typeface="Montserrat"/>
                        <a:ea typeface="Montserrat"/>
                        <a:cs typeface="Montserrat"/>
                        <a:sym typeface="Montserrat"/>
                      </a:endParaRPr>
                    </a:p>
                  </a:txBody>
                  <a:tcPr marT="11275" marB="0" marR="0" marL="0">
                    <a:lnL cap="flat" cmpd="sng" w="8675">
                      <a:solidFill>
                        <a:srgbClr val="241B54"/>
                      </a:solidFill>
                      <a:prstDash val="solid"/>
                      <a:round/>
                      <a:headEnd len="sm" w="sm" type="none"/>
                      <a:tailEnd len="sm" w="sm" type="none"/>
                    </a:lnL>
                    <a:lnR cap="flat" cmpd="sng" w="8675">
                      <a:solidFill>
                        <a:srgbClr val="241B54"/>
                      </a:solidFill>
                      <a:prstDash val="solid"/>
                      <a:round/>
                      <a:headEnd len="sm" w="sm" type="none"/>
                      <a:tailEnd len="sm" w="sm" type="none"/>
                    </a:lnR>
                    <a:lnT cap="flat" cmpd="sng" w="13000">
                      <a:solidFill>
                        <a:srgbClr val="241B54"/>
                      </a:solidFill>
                      <a:prstDash val="solid"/>
                      <a:round/>
                      <a:headEnd len="sm" w="sm" type="none"/>
                      <a:tailEnd len="sm" w="sm" type="none"/>
                    </a:lnT>
                    <a:lnB cap="flat" cmpd="sng" w="13000">
                      <a:solidFill>
                        <a:srgbClr val="241B54"/>
                      </a:solidFill>
                      <a:prstDash val="solid"/>
                      <a:round/>
                      <a:headEnd len="sm" w="sm" type="none"/>
                      <a:tailEnd len="sm" w="sm" type="none"/>
                    </a:lnB>
                  </a:tcPr>
                </a:tc>
                <a:tc>
                  <a:txBody>
                    <a:bodyPr/>
                    <a:lstStyle/>
                    <a:p>
                      <a:pPr indent="0" lvl="0" marL="0" marR="12700" rtl="0" algn="ctr">
                        <a:lnSpc>
                          <a:spcPct val="100000"/>
                        </a:lnSpc>
                        <a:spcBef>
                          <a:spcPts val="0"/>
                        </a:spcBef>
                        <a:spcAft>
                          <a:spcPts val="0"/>
                        </a:spcAft>
                        <a:buNone/>
                      </a:pPr>
                      <a:r>
                        <a:rPr lang="en" sz="800" u="none" cap="none" strike="noStrike">
                          <a:solidFill>
                            <a:srgbClr val="221F1F"/>
                          </a:solidFill>
                          <a:latin typeface="Montserrat"/>
                          <a:ea typeface="Montserrat"/>
                          <a:cs typeface="Montserrat"/>
                          <a:sym typeface="Montserrat"/>
                        </a:rPr>
                        <a:t>3.00</a:t>
                      </a:r>
                      <a:endParaRPr sz="800" u="none" cap="none" strike="noStrike">
                        <a:latin typeface="Montserrat"/>
                        <a:ea typeface="Montserrat"/>
                        <a:cs typeface="Montserrat"/>
                        <a:sym typeface="Montserrat"/>
                      </a:endParaRPr>
                    </a:p>
                  </a:txBody>
                  <a:tcPr marT="11275" marB="0" marR="0" marL="0">
                    <a:lnL cap="flat" cmpd="sng" w="8675">
                      <a:solidFill>
                        <a:srgbClr val="241B54"/>
                      </a:solidFill>
                      <a:prstDash val="solid"/>
                      <a:round/>
                      <a:headEnd len="sm" w="sm" type="none"/>
                      <a:tailEnd len="sm" w="sm" type="none"/>
                    </a:lnL>
                    <a:lnR cap="flat" cmpd="sng" w="8675">
                      <a:solidFill>
                        <a:srgbClr val="241B54"/>
                      </a:solidFill>
                      <a:prstDash val="solid"/>
                      <a:round/>
                      <a:headEnd len="sm" w="sm" type="none"/>
                      <a:tailEnd len="sm" w="sm" type="none"/>
                    </a:lnR>
                    <a:lnT cap="flat" cmpd="sng" w="13000">
                      <a:solidFill>
                        <a:srgbClr val="241B54"/>
                      </a:solidFill>
                      <a:prstDash val="solid"/>
                      <a:round/>
                      <a:headEnd len="sm" w="sm" type="none"/>
                      <a:tailEnd len="sm" w="sm" type="none"/>
                    </a:lnT>
                    <a:lnB cap="flat" cmpd="sng" w="13000">
                      <a:solidFill>
                        <a:srgbClr val="241B54"/>
                      </a:solidFill>
                      <a:prstDash val="solid"/>
                      <a:round/>
                      <a:headEnd len="sm" w="sm" type="none"/>
                      <a:tailEnd len="sm" w="sm" type="none"/>
                    </a:lnB>
                  </a:tcPr>
                </a:tc>
              </a:tr>
              <a:tr h="102250">
                <a:tc>
                  <a:txBody>
                    <a:bodyPr/>
                    <a:lstStyle/>
                    <a:p>
                      <a:pPr indent="0" lvl="0" marL="63500" marR="0" rtl="0" algn="l">
                        <a:lnSpc>
                          <a:spcPct val="100000"/>
                        </a:lnSpc>
                        <a:spcBef>
                          <a:spcPts val="0"/>
                        </a:spcBef>
                        <a:spcAft>
                          <a:spcPts val="0"/>
                        </a:spcAft>
                        <a:buNone/>
                      </a:pPr>
                      <a:r>
                        <a:rPr lang="en" sz="800" u="none" cap="none" strike="noStrike">
                          <a:solidFill>
                            <a:srgbClr val="221F1F"/>
                          </a:solidFill>
                          <a:latin typeface="Montserrat"/>
                          <a:ea typeface="Montserrat"/>
                          <a:cs typeface="Montserrat"/>
                          <a:sym typeface="Montserrat"/>
                        </a:rPr>
                        <a:t>Jim</a:t>
                      </a:r>
                      <a:endParaRPr sz="800" u="none" cap="none" strike="noStrike">
                        <a:latin typeface="Montserrat"/>
                        <a:ea typeface="Montserrat"/>
                        <a:cs typeface="Montserrat"/>
                        <a:sym typeface="Montserrat"/>
                      </a:endParaRPr>
                    </a:p>
                  </a:txBody>
                  <a:tcPr marT="11550" marB="0" marR="0" marL="0">
                    <a:lnL cap="flat" cmpd="sng" w="8675">
                      <a:solidFill>
                        <a:srgbClr val="241B54"/>
                      </a:solidFill>
                      <a:prstDash val="solid"/>
                      <a:round/>
                      <a:headEnd len="sm" w="sm" type="none"/>
                      <a:tailEnd len="sm" w="sm" type="none"/>
                    </a:lnL>
                    <a:lnR cap="flat" cmpd="sng" w="8675">
                      <a:solidFill>
                        <a:srgbClr val="241B54"/>
                      </a:solidFill>
                      <a:prstDash val="solid"/>
                      <a:round/>
                      <a:headEnd len="sm" w="sm" type="none"/>
                      <a:tailEnd len="sm" w="sm" type="none"/>
                    </a:lnR>
                    <a:lnT cap="flat" cmpd="sng" w="13000">
                      <a:solidFill>
                        <a:srgbClr val="241B54"/>
                      </a:solidFill>
                      <a:prstDash val="solid"/>
                      <a:round/>
                      <a:headEnd len="sm" w="sm" type="none"/>
                      <a:tailEnd len="sm" w="sm" type="none"/>
                    </a:lnT>
                    <a:lnB cap="flat" cmpd="sng" w="13000">
                      <a:solidFill>
                        <a:srgbClr val="241B54"/>
                      </a:solidFill>
                      <a:prstDash val="solid"/>
                      <a:round/>
                      <a:headEnd len="sm" w="sm" type="none"/>
                      <a:tailEnd len="sm" w="sm" type="none"/>
                    </a:lnB>
                  </a:tcPr>
                </a:tc>
                <a:tc>
                  <a:txBody>
                    <a:bodyPr/>
                    <a:lstStyle/>
                    <a:p>
                      <a:pPr indent="0" lvl="0" marL="0" marR="12700" rtl="0" algn="ctr">
                        <a:lnSpc>
                          <a:spcPct val="100000"/>
                        </a:lnSpc>
                        <a:spcBef>
                          <a:spcPts val="0"/>
                        </a:spcBef>
                        <a:spcAft>
                          <a:spcPts val="0"/>
                        </a:spcAft>
                        <a:buNone/>
                      </a:pPr>
                      <a:r>
                        <a:rPr lang="en" sz="800" u="none" cap="none" strike="noStrike">
                          <a:solidFill>
                            <a:srgbClr val="221F1F"/>
                          </a:solidFill>
                          <a:latin typeface="Montserrat"/>
                          <a:ea typeface="Montserrat"/>
                          <a:cs typeface="Montserrat"/>
                          <a:sym typeface="Montserrat"/>
                        </a:rPr>
                        <a:t>1.50</a:t>
                      </a:r>
                      <a:endParaRPr sz="800" u="none" cap="none" strike="noStrike">
                        <a:latin typeface="Montserrat"/>
                        <a:ea typeface="Montserrat"/>
                        <a:cs typeface="Montserrat"/>
                        <a:sym typeface="Montserrat"/>
                      </a:endParaRPr>
                    </a:p>
                  </a:txBody>
                  <a:tcPr marT="11550" marB="0" marR="0" marL="0">
                    <a:lnL cap="flat" cmpd="sng" w="8675">
                      <a:solidFill>
                        <a:srgbClr val="241B54"/>
                      </a:solidFill>
                      <a:prstDash val="solid"/>
                      <a:round/>
                      <a:headEnd len="sm" w="sm" type="none"/>
                      <a:tailEnd len="sm" w="sm" type="none"/>
                    </a:lnL>
                    <a:lnR cap="flat" cmpd="sng" w="8675">
                      <a:solidFill>
                        <a:srgbClr val="241B54"/>
                      </a:solidFill>
                      <a:prstDash val="solid"/>
                      <a:round/>
                      <a:headEnd len="sm" w="sm" type="none"/>
                      <a:tailEnd len="sm" w="sm" type="none"/>
                    </a:lnR>
                    <a:lnT cap="flat" cmpd="sng" w="13000">
                      <a:solidFill>
                        <a:srgbClr val="241B54"/>
                      </a:solidFill>
                      <a:prstDash val="solid"/>
                      <a:round/>
                      <a:headEnd len="sm" w="sm" type="none"/>
                      <a:tailEnd len="sm" w="sm" type="none"/>
                    </a:lnT>
                    <a:lnB cap="flat" cmpd="sng" w="13000">
                      <a:solidFill>
                        <a:srgbClr val="241B54"/>
                      </a:solidFill>
                      <a:prstDash val="solid"/>
                      <a:round/>
                      <a:headEnd len="sm" w="sm" type="none"/>
                      <a:tailEnd len="sm" w="sm" type="none"/>
                    </a:lnB>
                  </a:tcPr>
                </a:tc>
              </a:tr>
              <a:tr h="102250">
                <a:tc>
                  <a:txBody>
                    <a:bodyPr/>
                    <a:lstStyle/>
                    <a:p>
                      <a:pPr indent="0" lvl="0" marL="63500" marR="0" rtl="0" algn="l">
                        <a:lnSpc>
                          <a:spcPct val="100000"/>
                        </a:lnSpc>
                        <a:spcBef>
                          <a:spcPts val="0"/>
                        </a:spcBef>
                        <a:spcAft>
                          <a:spcPts val="0"/>
                        </a:spcAft>
                        <a:buNone/>
                      </a:pPr>
                      <a:r>
                        <a:rPr lang="en" sz="800" u="none" cap="none" strike="noStrike">
                          <a:solidFill>
                            <a:srgbClr val="221F1F"/>
                          </a:solidFill>
                          <a:latin typeface="Montserrat"/>
                          <a:ea typeface="Montserrat"/>
                          <a:cs typeface="Montserrat"/>
                          <a:sym typeface="Montserrat"/>
                        </a:rPr>
                        <a:t>Eliana</a:t>
                      </a:r>
                      <a:endParaRPr sz="800" u="none" cap="none" strike="noStrike">
                        <a:latin typeface="Montserrat"/>
                        <a:ea typeface="Montserrat"/>
                        <a:cs typeface="Montserrat"/>
                        <a:sym typeface="Montserrat"/>
                      </a:endParaRPr>
                    </a:p>
                  </a:txBody>
                  <a:tcPr marT="11550" marB="0" marR="0" marL="0">
                    <a:lnL cap="flat" cmpd="sng" w="8675">
                      <a:solidFill>
                        <a:srgbClr val="241B54"/>
                      </a:solidFill>
                      <a:prstDash val="solid"/>
                      <a:round/>
                      <a:headEnd len="sm" w="sm" type="none"/>
                      <a:tailEnd len="sm" w="sm" type="none"/>
                    </a:lnL>
                    <a:lnR cap="flat" cmpd="sng" w="8675">
                      <a:solidFill>
                        <a:srgbClr val="241B54"/>
                      </a:solidFill>
                      <a:prstDash val="solid"/>
                      <a:round/>
                      <a:headEnd len="sm" w="sm" type="none"/>
                      <a:tailEnd len="sm" w="sm" type="none"/>
                    </a:lnR>
                    <a:lnT cap="flat" cmpd="sng" w="13000">
                      <a:solidFill>
                        <a:srgbClr val="241B54"/>
                      </a:solidFill>
                      <a:prstDash val="solid"/>
                      <a:round/>
                      <a:headEnd len="sm" w="sm" type="none"/>
                      <a:tailEnd len="sm" w="sm" type="none"/>
                    </a:lnT>
                    <a:lnB cap="flat" cmpd="sng" w="13000">
                      <a:solidFill>
                        <a:srgbClr val="241B54"/>
                      </a:solidFill>
                      <a:prstDash val="solid"/>
                      <a:round/>
                      <a:headEnd len="sm" w="sm" type="none"/>
                      <a:tailEnd len="sm" w="sm" type="none"/>
                    </a:lnB>
                  </a:tcPr>
                </a:tc>
                <a:tc>
                  <a:txBody>
                    <a:bodyPr/>
                    <a:lstStyle/>
                    <a:p>
                      <a:pPr indent="0" lvl="0" marL="0" marR="12700" rtl="0" algn="ctr">
                        <a:lnSpc>
                          <a:spcPct val="100000"/>
                        </a:lnSpc>
                        <a:spcBef>
                          <a:spcPts val="0"/>
                        </a:spcBef>
                        <a:spcAft>
                          <a:spcPts val="0"/>
                        </a:spcAft>
                        <a:buNone/>
                      </a:pPr>
                      <a:r>
                        <a:rPr lang="en" sz="800" u="none" cap="none" strike="noStrike">
                          <a:solidFill>
                            <a:srgbClr val="221F1F"/>
                          </a:solidFill>
                          <a:latin typeface="Montserrat"/>
                          <a:ea typeface="Montserrat"/>
                          <a:cs typeface="Montserrat"/>
                          <a:sym typeface="Montserrat"/>
                        </a:rPr>
                        <a:t>1.75</a:t>
                      </a:r>
                      <a:endParaRPr sz="800" u="none" cap="none" strike="noStrike">
                        <a:latin typeface="Montserrat"/>
                        <a:ea typeface="Montserrat"/>
                        <a:cs typeface="Montserrat"/>
                        <a:sym typeface="Montserrat"/>
                      </a:endParaRPr>
                    </a:p>
                  </a:txBody>
                  <a:tcPr marT="11550" marB="0" marR="0" marL="0">
                    <a:lnL cap="flat" cmpd="sng" w="8675">
                      <a:solidFill>
                        <a:srgbClr val="241B54"/>
                      </a:solidFill>
                      <a:prstDash val="solid"/>
                      <a:round/>
                      <a:headEnd len="sm" w="sm" type="none"/>
                      <a:tailEnd len="sm" w="sm" type="none"/>
                    </a:lnL>
                    <a:lnR cap="flat" cmpd="sng" w="8675">
                      <a:solidFill>
                        <a:srgbClr val="241B54"/>
                      </a:solidFill>
                      <a:prstDash val="solid"/>
                      <a:round/>
                      <a:headEnd len="sm" w="sm" type="none"/>
                      <a:tailEnd len="sm" w="sm" type="none"/>
                    </a:lnR>
                    <a:lnT cap="flat" cmpd="sng" w="13000">
                      <a:solidFill>
                        <a:srgbClr val="241B54"/>
                      </a:solidFill>
                      <a:prstDash val="solid"/>
                      <a:round/>
                      <a:headEnd len="sm" w="sm" type="none"/>
                      <a:tailEnd len="sm" w="sm" type="none"/>
                    </a:lnT>
                    <a:lnB cap="flat" cmpd="sng" w="13000">
                      <a:solidFill>
                        <a:srgbClr val="241B54"/>
                      </a:solidFill>
                      <a:prstDash val="solid"/>
                      <a:round/>
                      <a:headEnd len="sm" w="sm" type="none"/>
                      <a:tailEnd len="sm" w="sm" type="none"/>
                    </a:lnB>
                  </a:tcPr>
                </a:tc>
              </a:tr>
              <a:tr h="101375">
                <a:tc>
                  <a:txBody>
                    <a:bodyPr/>
                    <a:lstStyle/>
                    <a:p>
                      <a:pPr indent="0" lvl="0" marL="63500" marR="0" rtl="0" algn="l">
                        <a:lnSpc>
                          <a:spcPct val="100000"/>
                        </a:lnSpc>
                        <a:spcBef>
                          <a:spcPts val="0"/>
                        </a:spcBef>
                        <a:spcAft>
                          <a:spcPts val="0"/>
                        </a:spcAft>
                        <a:buNone/>
                      </a:pPr>
                      <a:r>
                        <a:rPr lang="en" sz="800" u="none" cap="none" strike="noStrike">
                          <a:solidFill>
                            <a:srgbClr val="221F1F"/>
                          </a:solidFill>
                          <a:latin typeface="Montserrat"/>
                          <a:ea typeface="Montserrat"/>
                          <a:cs typeface="Montserrat"/>
                          <a:sym typeface="Montserrat"/>
                        </a:rPr>
                        <a:t>Daniel</a:t>
                      </a:r>
                      <a:endParaRPr sz="800" u="none" cap="none" strike="noStrike">
                        <a:latin typeface="Montserrat"/>
                        <a:ea typeface="Montserrat"/>
                        <a:cs typeface="Montserrat"/>
                        <a:sym typeface="Montserrat"/>
                      </a:endParaRPr>
                    </a:p>
                  </a:txBody>
                  <a:tcPr marT="11550" marB="0" marR="0" marL="0">
                    <a:lnL cap="flat" cmpd="sng" w="8675">
                      <a:solidFill>
                        <a:srgbClr val="241B54"/>
                      </a:solidFill>
                      <a:prstDash val="solid"/>
                      <a:round/>
                      <a:headEnd len="sm" w="sm" type="none"/>
                      <a:tailEnd len="sm" w="sm" type="none"/>
                    </a:lnL>
                    <a:lnR cap="flat" cmpd="sng" w="8675">
                      <a:solidFill>
                        <a:srgbClr val="241B54"/>
                      </a:solidFill>
                      <a:prstDash val="solid"/>
                      <a:round/>
                      <a:headEnd len="sm" w="sm" type="none"/>
                      <a:tailEnd len="sm" w="sm" type="none"/>
                    </a:lnR>
                    <a:lnT cap="flat" cmpd="sng" w="13000">
                      <a:solidFill>
                        <a:srgbClr val="241B54"/>
                      </a:solidFill>
                      <a:prstDash val="solid"/>
                      <a:round/>
                      <a:headEnd len="sm" w="sm" type="none"/>
                      <a:tailEnd len="sm" w="sm" type="none"/>
                    </a:lnT>
                    <a:lnB cap="flat" cmpd="sng" w="8675">
                      <a:solidFill>
                        <a:srgbClr val="241B54"/>
                      </a:solidFill>
                      <a:prstDash val="solid"/>
                      <a:round/>
                      <a:headEnd len="sm" w="sm" type="none"/>
                      <a:tailEnd len="sm" w="sm" type="none"/>
                    </a:lnB>
                  </a:tcPr>
                </a:tc>
                <a:tc>
                  <a:txBody>
                    <a:bodyPr/>
                    <a:lstStyle/>
                    <a:p>
                      <a:pPr indent="0" lvl="0" marL="0" marR="12700" rtl="0" algn="ctr">
                        <a:lnSpc>
                          <a:spcPct val="100000"/>
                        </a:lnSpc>
                        <a:spcBef>
                          <a:spcPts val="0"/>
                        </a:spcBef>
                        <a:spcAft>
                          <a:spcPts val="0"/>
                        </a:spcAft>
                        <a:buNone/>
                      </a:pPr>
                      <a:r>
                        <a:rPr lang="en" sz="800" u="none" cap="none" strike="noStrike">
                          <a:solidFill>
                            <a:srgbClr val="221F1F"/>
                          </a:solidFill>
                          <a:latin typeface="Montserrat"/>
                          <a:ea typeface="Montserrat"/>
                          <a:cs typeface="Montserrat"/>
                          <a:sym typeface="Montserrat"/>
                        </a:rPr>
                        <a:t>5.25</a:t>
                      </a:r>
                      <a:endParaRPr sz="800" u="none" cap="none" strike="noStrike">
                        <a:latin typeface="Montserrat"/>
                        <a:ea typeface="Montserrat"/>
                        <a:cs typeface="Montserrat"/>
                        <a:sym typeface="Montserrat"/>
                      </a:endParaRPr>
                    </a:p>
                  </a:txBody>
                  <a:tcPr marT="11550" marB="0" marR="0" marL="0">
                    <a:lnL cap="flat" cmpd="sng" w="8675">
                      <a:solidFill>
                        <a:srgbClr val="241B54"/>
                      </a:solidFill>
                      <a:prstDash val="solid"/>
                      <a:round/>
                      <a:headEnd len="sm" w="sm" type="none"/>
                      <a:tailEnd len="sm" w="sm" type="none"/>
                    </a:lnL>
                    <a:lnR cap="flat" cmpd="sng" w="8675">
                      <a:solidFill>
                        <a:srgbClr val="241B54"/>
                      </a:solidFill>
                      <a:prstDash val="solid"/>
                      <a:round/>
                      <a:headEnd len="sm" w="sm" type="none"/>
                      <a:tailEnd len="sm" w="sm" type="none"/>
                    </a:lnR>
                    <a:lnT cap="flat" cmpd="sng" w="13000">
                      <a:solidFill>
                        <a:srgbClr val="241B54"/>
                      </a:solidFill>
                      <a:prstDash val="solid"/>
                      <a:round/>
                      <a:headEnd len="sm" w="sm" type="none"/>
                      <a:tailEnd len="sm" w="sm" type="none"/>
                    </a:lnT>
                    <a:lnB cap="flat" cmpd="sng" w="8675">
                      <a:solidFill>
                        <a:srgbClr val="241B54"/>
                      </a:solidFill>
                      <a:prstDash val="solid"/>
                      <a:round/>
                      <a:headEnd len="sm" w="sm" type="none"/>
                      <a:tailEnd len="sm" w="sm" type="none"/>
                    </a:lnB>
                  </a:tcPr>
                </a:tc>
              </a:tr>
            </a:tbl>
          </a:graphicData>
        </a:graphic>
      </p:graphicFrame>
      <p:graphicFrame>
        <p:nvGraphicFramePr>
          <p:cNvPr id="1176" name="Google Shape;1176;p70"/>
          <p:cNvGraphicFramePr/>
          <p:nvPr/>
        </p:nvGraphicFramePr>
        <p:xfrm>
          <a:off x="3101469" y="2934278"/>
          <a:ext cx="3000000" cy="3000000"/>
        </p:xfrm>
        <a:graphic>
          <a:graphicData uri="http://schemas.openxmlformats.org/drawingml/2006/table">
            <a:tbl>
              <a:tblPr bandRow="1" firstRow="1">
                <a:noFill/>
                <a:tableStyleId>{F195098F-F3F7-422B-83A2-FDEFCAF37242}</a:tableStyleId>
              </a:tblPr>
              <a:tblGrid>
                <a:gridCol w="668000"/>
                <a:gridCol w="519975"/>
              </a:tblGrid>
              <a:tr h="209675">
                <a:tc>
                  <a:txBody>
                    <a:bodyPr/>
                    <a:lstStyle/>
                    <a:p>
                      <a:pPr indent="0" lvl="0" marL="76200" marR="63500" rtl="0" algn="l">
                        <a:lnSpc>
                          <a:spcPct val="100000"/>
                        </a:lnSpc>
                        <a:spcBef>
                          <a:spcPts val="0"/>
                        </a:spcBef>
                        <a:spcAft>
                          <a:spcPts val="0"/>
                        </a:spcAft>
                        <a:buNone/>
                      </a:pPr>
                      <a:r>
                        <a:rPr b="1" lang="en" sz="800" u="none" cap="none" strike="noStrike">
                          <a:solidFill>
                            <a:srgbClr val="221F1F"/>
                          </a:solidFill>
                          <a:latin typeface="Montserrat"/>
                          <a:ea typeface="Montserrat"/>
                          <a:cs typeface="Montserrat"/>
                          <a:sym typeface="Montserrat"/>
                        </a:rPr>
                        <a:t>Account Owner</a:t>
                      </a:r>
                      <a:endParaRPr sz="800" u="none" cap="none" strike="noStrike">
                        <a:latin typeface="Montserrat"/>
                        <a:ea typeface="Montserrat"/>
                        <a:cs typeface="Montserrat"/>
                        <a:sym typeface="Montserrat"/>
                      </a:endParaRPr>
                    </a:p>
                  </a:txBody>
                  <a:tcPr marT="18200" marB="0" marR="0" marL="0">
                    <a:lnL cap="flat" cmpd="sng" w="8675">
                      <a:solidFill>
                        <a:srgbClr val="241B54"/>
                      </a:solidFill>
                      <a:prstDash val="solid"/>
                      <a:round/>
                      <a:headEnd len="sm" w="sm" type="none"/>
                      <a:tailEnd len="sm" w="sm" type="none"/>
                    </a:lnL>
                    <a:lnR cap="flat" cmpd="sng" w="8675">
                      <a:solidFill>
                        <a:srgbClr val="241B54"/>
                      </a:solidFill>
                      <a:prstDash val="solid"/>
                      <a:round/>
                      <a:headEnd len="sm" w="sm" type="none"/>
                      <a:tailEnd len="sm" w="sm" type="none"/>
                    </a:lnR>
                    <a:lnT cap="flat" cmpd="sng" w="8675">
                      <a:solidFill>
                        <a:srgbClr val="241B54"/>
                      </a:solidFill>
                      <a:prstDash val="solid"/>
                      <a:round/>
                      <a:headEnd len="sm" w="sm" type="none"/>
                      <a:tailEnd len="sm" w="sm" type="none"/>
                    </a:lnT>
                    <a:lnB cap="flat" cmpd="sng" w="13000">
                      <a:solidFill>
                        <a:srgbClr val="241B54"/>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800" u="none" cap="none" strike="noStrike">
                          <a:solidFill>
                            <a:srgbClr val="221F1F"/>
                          </a:solidFill>
                          <a:latin typeface="Montserrat"/>
                          <a:ea typeface="Montserrat"/>
                          <a:cs typeface="Montserrat"/>
                          <a:sym typeface="Montserrat"/>
                        </a:rPr>
                        <a:t>Value</a:t>
                      </a:r>
                      <a:endParaRPr sz="800" u="none" cap="none" strike="noStrike">
                        <a:latin typeface="Montserrat"/>
                        <a:ea typeface="Montserrat"/>
                        <a:cs typeface="Montserrat"/>
                        <a:sym typeface="Montserrat"/>
                      </a:endParaRPr>
                    </a:p>
                  </a:txBody>
                  <a:tcPr marT="53150" marB="0" marR="0" marL="0">
                    <a:lnL cap="flat" cmpd="sng" w="8675">
                      <a:solidFill>
                        <a:srgbClr val="241B54"/>
                      </a:solidFill>
                      <a:prstDash val="solid"/>
                      <a:round/>
                      <a:headEnd len="sm" w="sm" type="none"/>
                      <a:tailEnd len="sm" w="sm" type="none"/>
                    </a:lnL>
                    <a:lnR cap="flat" cmpd="sng" w="8675">
                      <a:solidFill>
                        <a:srgbClr val="241B54"/>
                      </a:solidFill>
                      <a:prstDash val="solid"/>
                      <a:round/>
                      <a:headEnd len="sm" w="sm" type="none"/>
                      <a:tailEnd len="sm" w="sm" type="none"/>
                    </a:lnR>
                    <a:lnT cap="flat" cmpd="sng" w="8675">
                      <a:solidFill>
                        <a:srgbClr val="241B54"/>
                      </a:solidFill>
                      <a:prstDash val="solid"/>
                      <a:round/>
                      <a:headEnd len="sm" w="sm" type="none"/>
                      <a:tailEnd len="sm" w="sm" type="none"/>
                    </a:lnT>
                    <a:lnB cap="flat" cmpd="sng" w="13000">
                      <a:solidFill>
                        <a:srgbClr val="241B54"/>
                      </a:solidFill>
                      <a:prstDash val="solid"/>
                      <a:round/>
                      <a:headEnd len="sm" w="sm" type="none"/>
                      <a:tailEnd len="sm" w="sm" type="none"/>
                    </a:lnB>
                  </a:tcPr>
                </a:tc>
              </a:tr>
              <a:tr h="102250">
                <a:tc>
                  <a:txBody>
                    <a:bodyPr/>
                    <a:lstStyle/>
                    <a:p>
                      <a:pPr indent="0" lvl="0" marL="63500" marR="0" rtl="0" algn="l">
                        <a:lnSpc>
                          <a:spcPct val="100000"/>
                        </a:lnSpc>
                        <a:spcBef>
                          <a:spcPts val="0"/>
                        </a:spcBef>
                        <a:spcAft>
                          <a:spcPts val="0"/>
                        </a:spcAft>
                        <a:buNone/>
                      </a:pPr>
                      <a:r>
                        <a:rPr lang="en" sz="800" u="none" cap="none" strike="noStrike">
                          <a:solidFill>
                            <a:srgbClr val="221F1F"/>
                          </a:solidFill>
                          <a:latin typeface="Montserrat"/>
                          <a:ea typeface="Montserrat"/>
                          <a:cs typeface="Montserrat"/>
                          <a:sym typeface="Montserrat"/>
                        </a:rPr>
                        <a:t>Sam</a:t>
                      </a:r>
                      <a:endParaRPr sz="800" u="none" cap="none" strike="noStrike">
                        <a:latin typeface="Montserrat"/>
                        <a:ea typeface="Montserrat"/>
                        <a:cs typeface="Montserrat"/>
                        <a:sym typeface="Montserrat"/>
                      </a:endParaRPr>
                    </a:p>
                  </a:txBody>
                  <a:tcPr marT="11275" marB="0" marR="0" marL="0">
                    <a:lnL cap="flat" cmpd="sng" w="8675">
                      <a:solidFill>
                        <a:srgbClr val="241B54"/>
                      </a:solidFill>
                      <a:prstDash val="solid"/>
                      <a:round/>
                      <a:headEnd len="sm" w="sm" type="none"/>
                      <a:tailEnd len="sm" w="sm" type="none"/>
                    </a:lnL>
                    <a:lnR cap="flat" cmpd="sng" w="8675">
                      <a:solidFill>
                        <a:srgbClr val="241B54"/>
                      </a:solidFill>
                      <a:prstDash val="solid"/>
                      <a:round/>
                      <a:headEnd len="sm" w="sm" type="none"/>
                      <a:tailEnd len="sm" w="sm" type="none"/>
                    </a:lnR>
                    <a:lnT cap="flat" cmpd="sng" w="13000">
                      <a:solidFill>
                        <a:srgbClr val="241B54"/>
                      </a:solidFill>
                      <a:prstDash val="solid"/>
                      <a:round/>
                      <a:headEnd len="sm" w="sm" type="none"/>
                      <a:tailEnd len="sm" w="sm" type="none"/>
                    </a:lnT>
                    <a:lnB cap="flat" cmpd="sng" w="13000">
                      <a:solidFill>
                        <a:srgbClr val="241B54"/>
                      </a:solidFill>
                      <a:prstDash val="solid"/>
                      <a:round/>
                      <a:headEnd len="sm" w="sm" type="none"/>
                      <a:tailEnd len="sm" w="sm" type="none"/>
                    </a:lnB>
                  </a:tcPr>
                </a:tc>
                <a:tc>
                  <a:txBody>
                    <a:bodyPr/>
                    <a:lstStyle/>
                    <a:p>
                      <a:pPr indent="0" lvl="0" marL="0" marR="12700" rtl="0" algn="ctr">
                        <a:lnSpc>
                          <a:spcPct val="100000"/>
                        </a:lnSpc>
                        <a:spcBef>
                          <a:spcPts val="0"/>
                        </a:spcBef>
                        <a:spcAft>
                          <a:spcPts val="0"/>
                        </a:spcAft>
                        <a:buNone/>
                      </a:pPr>
                      <a:r>
                        <a:rPr lang="en" sz="800" u="none" cap="none" strike="noStrike">
                          <a:solidFill>
                            <a:srgbClr val="221F1F"/>
                          </a:solidFill>
                          <a:latin typeface="Montserrat"/>
                          <a:ea typeface="Montserrat"/>
                          <a:cs typeface="Montserrat"/>
                          <a:sym typeface="Montserrat"/>
                        </a:rPr>
                        <a:t>2.50</a:t>
                      </a:r>
                      <a:endParaRPr sz="800" u="none" cap="none" strike="noStrike">
                        <a:latin typeface="Montserrat"/>
                        <a:ea typeface="Montserrat"/>
                        <a:cs typeface="Montserrat"/>
                        <a:sym typeface="Montserrat"/>
                      </a:endParaRPr>
                    </a:p>
                  </a:txBody>
                  <a:tcPr marT="11275" marB="0" marR="0" marL="0">
                    <a:lnL cap="flat" cmpd="sng" w="8675">
                      <a:solidFill>
                        <a:srgbClr val="241B54"/>
                      </a:solidFill>
                      <a:prstDash val="solid"/>
                      <a:round/>
                      <a:headEnd len="sm" w="sm" type="none"/>
                      <a:tailEnd len="sm" w="sm" type="none"/>
                    </a:lnL>
                    <a:lnR cap="flat" cmpd="sng" w="8675">
                      <a:solidFill>
                        <a:srgbClr val="241B54"/>
                      </a:solidFill>
                      <a:prstDash val="solid"/>
                      <a:round/>
                      <a:headEnd len="sm" w="sm" type="none"/>
                      <a:tailEnd len="sm" w="sm" type="none"/>
                    </a:lnR>
                    <a:lnT cap="flat" cmpd="sng" w="13000">
                      <a:solidFill>
                        <a:srgbClr val="241B54"/>
                      </a:solidFill>
                      <a:prstDash val="solid"/>
                      <a:round/>
                      <a:headEnd len="sm" w="sm" type="none"/>
                      <a:tailEnd len="sm" w="sm" type="none"/>
                    </a:lnT>
                    <a:lnB cap="flat" cmpd="sng" w="13000">
                      <a:solidFill>
                        <a:srgbClr val="241B54"/>
                      </a:solidFill>
                      <a:prstDash val="solid"/>
                      <a:round/>
                      <a:headEnd len="sm" w="sm" type="none"/>
                      <a:tailEnd len="sm" w="sm" type="none"/>
                    </a:lnB>
                  </a:tcPr>
                </a:tc>
              </a:tr>
              <a:tr h="102250">
                <a:tc>
                  <a:txBody>
                    <a:bodyPr/>
                    <a:lstStyle/>
                    <a:p>
                      <a:pPr indent="0" lvl="0" marL="63500" marR="0" rtl="0" algn="l">
                        <a:lnSpc>
                          <a:spcPct val="100000"/>
                        </a:lnSpc>
                        <a:spcBef>
                          <a:spcPts val="0"/>
                        </a:spcBef>
                        <a:spcAft>
                          <a:spcPts val="0"/>
                        </a:spcAft>
                        <a:buNone/>
                      </a:pPr>
                      <a:r>
                        <a:rPr lang="en" sz="800" u="none" cap="none" strike="noStrike">
                          <a:solidFill>
                            <a:srgbClr val="221F1F"/>
                          </a:solidFill>
                          <a:latin typeface="Montserrat"/>
                          <a:ea typeface="Montserrat"/>
                          <a:cs typeface="Montserrat"/>
                          <a:sym typeface="Montserrat"/>
                        </a:rPr>
                        <a:t>Michael</a:t>
                      </a:r>
                      <a:endParaRPr sz="800" u="none" cap="none" strike="noStrike">
                        <a:latin typeface="Montserrat"/>
                        <a:ea typeface="Montserrat"/>
                        <a:cs typeface="Montserrat"/>
                        <a:sym typeface="Montserrat"/>
                      </a:endParaRPr>
                    </a:p>
                  </a:txBody>
                  <a:tcPr marT="11275" marB="0" marR="0" marL="0">
                    <a:lnL cap="flat" cmpd="sng" w="8675">
                      <a:solidFill>
                        <a:srgbClr val="241B54"/>
                      </a:solidFill>
                      <a:prstDash val="solid"/>
                      <a:round/>
                      <a:headEnd len="sm" w="sm" type="none"/>
                      <a:tailEnd len="sm" w="sm" type="none"/>
                    </a:lnL>
                    <a:lnR cap="flat" cmpd="sng" w="8675">
                      <a:solidFill>
                        <a:srgbClr val="241B54"/>
                      </a:solidFill>
                      <a:prstDash val="solid"/>
                      <a:round/>
                      <a:headEnd len="sm" w="sm" type="none"/>
                      <a:tailEnd len="sm" w="sm" type="none"/>
                    </a:lnR>
                    <a:lnT cap="flat" cmpd="sng" w="13000">
                      <a:solidFill>
                        <a:srgbClr val="241B54"/>
                      </a:solidFill>
                      <a:prstDash val="solid"/>
                      <a:round/>
                      <a:headEnd len="sm" w="sm" type="none"/>
                      <a:tailEnd len="sm" w="sm" type="none"/>
                    </a:lnT>
                    <a:lnB cap="flat" cmpd="sng" w="13000">
                      <a:solidFill>
                        <a:srgbClr val="241B54"/>
                      </a:solidFill>
                      <a:prstDash val="solid"/>
                      <a:round/>
                      <a:headEnd len="sm" w="sm" type="none"/>
                      <a:tailEnd len="sm" w="sm" type="none"/>
                    </a:lnB>
                  </a:tcPr>
                </a:tc>
                <a:tc>
                  <a:txBody>
                    <a:bodyPr/>
                    <a:lstStyle/>
                    <a:p>
                      <a:pPr indent="0" lvl="0" marL="0" marR="12700" rtl="0" algn="ctr">
                        <a:lnSpc>
                          <a:spcPct val="100000"/>
                        </a:lnSpc>
                        <a:spcBef>
                          <a:spcPts val="0"/>
                        </a:spcBef>
                        <a:spcAft>
                          <a:spcPts val="0"/>
                        </a:spcAft>
                        <a:buNone/>
                      </a:pPr>
                      <a:r>
                        <a:rPr lang="en" sz="800" u="none" cap="none" strike="noStrike">
                          <a:solidFill>
                            <a:srgbClr val="221F1F"/>
                          </a:solidFill>
                          <a:latin typeface="Montserrat"/>
                          <a:ea typeface="Montserrat"/>
                          <a:cs typeface="Montserrat"/>
                          <a:sym typeface="Montserrat"/>
                        </a:rPr>
                        <a:t>6.00</a:t>
                      </a:r>
                      <a:endParaRPr sz="800" u="none" cap="none" strike="noStrike">
                        <a:latin typeface="Montserrat"/>
                        <a:ea typeface="Montserrat"/>
                        <a:cs typeface="Montserrat"/>
                        <a:sym typeface="Montserrat"/>
                      </a:endParaRPr>
                    </a:p>
                  </a:txBody>
                  <a:tcPr marT="11275" marB="0" marR="0" marL="0">
                    <a:lnL cap="flat" cmpd="sng" w="8675">
                      <a:solidFill>
                        <a:srgbClr val="241B54"/>
                      </a:solidFill>
                      <a:prstDash val="solid"/>
                      <a:round/>
                      <a:headEnd len="sm" w="sm" type="none"/>
                      <a:tailEnd len="sm" w="sm" type="none"/>
                    </a:lnL>
                    <a:lnR cap="flat" cmpd="sng" w="8675">
                      <a:solidFill>
                        <a:srgbClr val="241B54"/>
                      </a:solidFill>
                      <a:prstDash val="solid"/>
                      <a:round/>
                      <a:headEnd len="sm" w="sm" type="none"/>
                      <a:tailEnd len="sm" w="sm" type="none"/>
                    </a:lnR>
                    <a:lnT cap="flat" cmpd="sng" w="13000">
                      <a:solidFill>
                        <a:srgbClr val="241B54"/>
                      </a:solidFill>
                      <a:prstDash val="solid"/>
                      <a:round/>
                      <a:headEnd len="sm" w="sm" type="none"/>
                      <a:tailEnd len="sm" w="sm" type="none"/>
                    </a:lnT>
                    <a:lnB cap="flat" cmpd="sng" w="13000">
                      <a:solidFill>
                        <a:srgbClr val="241B54"/>
                      </a:solidFill>
                      <a:prstDash val="solid"/>
                      <a:round/>
                      <a:headEnd len="sm" w="sm" type="none"/>
                      <a:tailEnd len="sm" w="sm" type="none"/>
                    </a:lnB>
                  </a:tcPr>
                </a:tc>
              </a:tr>
              <a:tr h="102250">
                <a:tc>
                  <a:txBody>
                    <a:bodyPr/>
                    <a:lstStyle/>
                    <a:p>
                      <a:pPr indent="0" lvl="0" marL="63500" marR="0" rtl="0" algn="l">
                        <a:lnSpc>
                          <a:spcPct val="100000"/>
                        </a:lnSpc>
                        <a:spcBef>
                          <a:spcPts val="0"/>
                        </a:spcBef>
                        <a:spcAft>
                          <a:spcPts val="0"/>
                        </a:spcAft>
                        <a:buNone/>
                      </a:pPr>
                      <a:r>
                        <a:rPr lang="en" sz="800" u="none" cap="none" strike="noStrike">
                          <a:solidFill>
                            <a:srgbClr val="221F1F"/>
                          </a:solidFill>
                          <a:latin typeface="Montserrat"/>
                          <a:ea typeface="Montserrat"/>
                          <a:cs typeface="Montserrat"/>
                          <a:sym typeface="Montserrat"/>
                        </a:rPr>
                        <a:t>Robert</a:t>
                      </a:r>
                      <a:endParaRPr sz="800" u="none" cap="none" strike="noStrike">
                        <a:latin typeface="Montserrat"/>
                        <a:ea typeface="Montserrat"/>
                        <a:cs typeface="Montserrat"/>
                        <a:sym typeface="Montserrat"/>
                      </a:endParaRPr>
                    </a:p>
                  </a:txBody>
                  <a:tcPr marT="11275" marB="0" marR="0" marL="0">
                    <a:lnL cap="flat" cmpd="sng" w="8675">
                      <a:solidFill>
                        <a:srgbClr val="241B54"/>
                      </a:solidFill>
                      <a:prstDash val="solid"/>
                      <a:round/>
                      <a:headEnd len="sm" w="sm" type="none"/>
                      <a:tailEnd len="sm" w="sm" type="none"/>
                    </a:lnL>
                    <a:lnR cap="flat" cmpd="sng" w="8675">
                      <a:solidFill>
                        <a:srgbClr val="241B54"/>
                      </a:solidFill>
                      <a:prstDash val="solid"/>
                      <a:round/>
                      <a:headEnd len="sm" w="sm" type="none"/>
                      <a:tailEnd len="sm" w="sm" type="none"/>
                    </a:lnR>
                    <a:lnT cap="flat" cmpd="sng" w="13000">
                      <a:solidFill>
                        <a:srgbClr val="241B54"/>
                      </a:solidFill>
                      <a:prstDash val="solid"/>
                      <a:round/>
                      <a:headEnd len="sm" w="sm" type="none"/>
                      <a:tailEnd len="sm" w="sm" type="none"/>
                    </a:lnT>
                    <a:lnB cap="flat" cmpd="sng" w="13000">
                      <a:solidFill>
                        <a:srgbClr val="241B54"/>
                      </a:solidFill>
                      <a:prstDash val="solid"/>
                      <a:round/>
                      <a:headEnd len="sm" w="sm" type="none"/>
                      <a:tailEnd len="sm" w="sm" type="none"/>
                    </a:lnB>
                  </a:tcPr>
                </a:tc>
                <a:tc>
                  <a:txBody>
                    <a:bodyPr/>
                    <a:lstStyle/>
                    <a:p>
                      <a:pPr indent="0" lvl="0" marL="0" marR="12700" rtl="0" algn="ctr">
                        <a:lnSpc>
                          <a:spcPct val="100000"/>
                        </a:lnSpc>
                        <a:spcBef>
                          <a:spcPts val="0"/>
                        </a:spcBef>
                        <a:spcAft>
                          <a:spcPts val="0"/>
                        </a:spcAft>
                        <a:buNone/>
                      </a:pPr>
                      <a:r>
                        <a:rPr lang="en" sz="800" u="none" cap="none" strike="noStrike">
                          <a:solidFill>
                            <a:srgbClr val="221F1F"/>
                          </a:solidFill>
                          <a:latin typeface="Montserrat"/>
                          <a:ea typeface="Montserrat"/>
                          <a:cs typeface="Montserrat"/>
                          <a:sym typeface="Montserrat"/>
                        </a:rPr>
                        <a:t>2.00</a:t>
                      </a:r>
                      <a:endParaRPr sz="800" u="none" cap="none" strike="noStrike">
                        <a:latin typeface="Montserrat"/>
                        <a:ea typeface="Montserrat"/>
                        <a:cs typeface="Montserrat"/>
                        <a:sym typeface="Montserrat"/>
                      </a:endParaRPr>
                    </a:p>
                  </a:txBody>
                  <a:tcPr marT="11275" marB="0" marR="0" marL="0">
                    <a:lnL cap="flat" cmpd="sng" w="8675">
                      <a:solidFill>
                        <a:srgbClr val="241B54"/>
                      </a:solidFill>
                      <a:prstDash val="solid"/>
                      <a:round/>
                      <a:headEnd len="sm" w="sm" type="none"/>
                      <a:tailEnd len="sm" w="sm" type="none"/>
                    </a:lnL>
                    <a:lnR cap="flat" cmpd="sng" w="8675">
                      <a:solidFill>
                        <a:srgbClr val="241B54"/>
                      </a:solidFill>
                      <a:prstDash val="solid"/>
                      <a:round/>
                      <a:headEnd len="sm" w="sm" type="none"/>
                      <a:tailEnd len="sm" w="sm" type="none"/>
                    </a:lnR>
                    <a:lnT cap="flat" cmpd="sng" w="13000">
                      <a:solidFill>
                        <a:srgbClr val="241B54"/>
                      </a:solidFill>
                      <a:prstDash val="solid"/>
                      <a:round/>
                      <a:headEnd len="sm" w="sm" type="none"/>
                      <a:tailEnd len="sm" w="sm" type="none"/>
                    </a:lnT>
                    <a:lnB cap="flat" cmpd="sng" w="13000">
                      <a:solidFill>
                        <a:srgbClr val="241B54"/>
                      </a:solidFill>
                      <a:prstDash val="solid"/>
                      <a:round/>
                      <a:headEnd len="sm" w="sm" type="none"/>
                      <a:tailEnd len="sm" w="sm" type="none"/>
                    </a:lnB>
                  </a:tcPr>
                </a:tc>
              </a:tr>
              <a:tr h="102250">
                <a:tc>
                  <a:txBody>
                    <a:bodyPr/>
                    <a:lstStyle/>
                    <a:p>
                      <a:pPr indent="0" lvl="0" marL="63500" marR="0" rtl="0" algn="l">
                        <a:lnSpc>
                          <a:spcPct val="100000"/>
                        </a:lnSpc>
                        <a:spcBef>
                          <a:spcPts val="0"/>
                        </a:spcBef>
                        <a:spcAft>
                          <a:spcPts val="0"/>
                        </a:spcAft>
                        <a:buNone/>
                      </a:pPr>
                      <a:r>
                        <a:rPr lang="en" sz="800" u="none" cap="none" strike="noStrike">
                          <a:solidFill>
                            <a:srgbClr val="221F1F"/>
                          </a:solidFill>
                          <a:latin typeface="Montserrat"/>
                          <a:ea typeface="Montserrat"/>
                          <a:cs typeface="Montserrat"/>
                          <a:sym typeface="Montserrat"/>
                        </a:rPr>
                        <a:t>Adam</a:t>
                      </a:r>
                      <a:endParaRPr sz="800" u="none" cap="none" strike="noStrike">
                        <a:latin typeface="Montserrat"/>
                        <a:ea typeface="Montserrat"/>
                        <a:cs typeface="Montserrat"/>
                        <a:sym typeface="Montserrat"/>
                      </a:endParaRPr>
                    </a:p>
                  </a:txBody>
                  <a:tcPr marT="11275" marB="0" marR="0" marL="0">
                    <a:lnL cap="flat" cmpd="sng" w="8675">
                      <a:solidFill>
                        <a:srgbClr val="241B54"/>
                      </a:solidFill>
                      <a:prstDash val="solid"/>
                      <a:round/>
                      <a:headEnd len="sm" w="sm" type="none"/>
                      <a:tailEnd len="sm" w="sm" type="none"/>
                    </a:lnL>
                    <a:lnR cap="flat" cmpd="sng" w="8675">
                      <a:solidFill>
                        <a:srgbClr val="241B54"/>
                      </a:solidFill>
                      <a:prstDash val="solid"/>
                      <a:round/>
                      <a:headEnd len="sm" w="sm" type="none"/>
                      <a:tailEnd len="sm" w="sm" type="none"/>
                    </a:lnR>
                    <a:lnT cap="flat" cmpd="sng" w="13000">
                      <a:solidFill>
                        <a:srgbClr val="241B54"/>
                      </a:solidFill>
                      <a:prstDash val="solid"/>
                      <a:round/>
                      <a:headEnd len="sm" w="sm" type="none"/>
                      <a:tailEnd len="sm" w="sm" type="none"/>
                    </a:lnT>
                    <a:lnB cap="flat" cmpd="sng" w="13000">
                      <a:solidFill>
                        <a:srgbClr val="241B54"/>
                      </a:solidFill>
                      <a:prstDash val="solid"/>
                      <a:round/>
                      <a:headEnd len="sm" w="sm" type="none"/>
                      <a:tailEnd len="sm" w="sm" type="none"/>
                    </a:lnB>
                  </a:tcPr>
                </a:tc>
                <a:tc>
                  <a:txBody>
                    <a:bodyPr/>
                    <a:lstStyle/>
                    <a:p>
                      <a:pPr indent="0" lvl="0" marL="0" marR="12700" rtl="0" algn="ctr">
                        <a:lnSpc>
                          <a:spcPct val="100000"/>
                        </a:lnSpc>
                        <a:spcBef>
                          <a:spcPts val="0"/>
                        </a:spcBef>
                        <a:spcAft>
                          <a:spcPts val="0"/>
                        </a:spcAft>
                        <a:buNone/>
                      </a:pPr>
                      <a:r>
                        <a:rPr lang="en" sz="800" u="none" cap="none" strike="noStrike">
                          <a:solidFill>
                            <a:srgbClr val="221F1F"/>
                          </a:solidFill>
                          <a:latin typeface="Montserrat"/>
                          <a:ea typeface="Montserrat"/>
                          <a:cs typeface="Montserrat"/>
                          <a:sym typeface="Montserrat"/>
                        </a:rPr>
                        <a:t>3.00</a:t>
                      </a:r>
                      <a:endParaRPr sz="800" u="none" cap="none" strike="noStrike">
                        <a:latin typeface="Montserrat"/>
                        <a:ea typeface="Montserrat"/>
                        <a:cs typeface="Montserrat"/>
                        <a:sym typeface="Montserrat"/>
                      </a:endParaRPr>
                    </a:p>
                  </a:txBody>
                  <a:tcPr marT="11275" marB="0" marR="0" marL="0">
                    <a:lnL cap="flat" cmpd="sng" w="8675">
                      <a:solidFill>
                        <a:srgbClr val="241B54"/>
                      </a:solidFill>
                      <a:prstDash val="solid"/>
                      <a:round/>
                      <a:headEnd len="sm" w="sm" type="none"/>
                      <a:tailEnd len="sm" w="sm" type="none"/>
                    </a:lnL>
                    <a:lnR cap="flat" cmpd="sng" w="8675">
                      <a:solidFill>
                        <a:srgbClr val="241B54"/>
                      </a:solidFill>
                      <a:prstDash val="solid"/>
                      <a:round/>
                      <a:headEnd len="sm" w="sm" type="none"/>
                      <a:tailEnd len="sm" w="sm" type="none"/>
                    </a:lnR>
                    <a:lnT cap="flat" cmpd="sng" w="13000">
                      <a:solidFill>
                        <a:srgbClr val="241B54"/>
                      </a:solidFill>
                      <a:prstDash val="solid"/>
                      <a:round/>
                      <a:headEnd len="sm" w="sm" type="none"/>
                      <a:tailEnd len="sm" w="sm" type="none"/>
                    </a:lnT>
                    <a:lnB cap="flat" cmpd="sng" w="13000">
                      <a:solidFill>
                        <a:srgbClr val="241B54"/>
                      </a:solidFill>
                      <a:prstDash val="solid"/>
                      <a:round/>
                      <a:headEnd len="sm" w="sm" type="none"/>
                      <a:tailEnd len="sm" w="sm" type="none"/>
                    </a:lnB>
                  </a:tcPr>
                </a:tc>
              </a:tr>
              <a:tr h="102250">
                <a:tc>
                  <a:txBody>
                    <a:bodyPr/>
                    <a:lstStyle/>
                    <a:p>
                      <a:pPr indent="0" lvl="0" marL="63500" marR="0" rtl="0" algn="l">
                        <a:lnSpc>
                          <a:spcPct val="100000"/>
                        </a:lnSpc>
                        <a:spcBef>
                          <a:spcPts val="0"/>
                        </a:spcBef>
                        <a:spcAft>
                          <a:spcPts val="0"/>
                        </a:spcAft>
                        <a:buNone/>
                      </a:pPr>
                      <a:r>
                        <a:rPr lang="en" sz="800" u="none" cap="none" strike="noStrike">
                          <a:solidFill>
                            <a:srgbClr val="221F1F"/>
                          </a:solidFill>
                          <a:latin typeface="Montserrat"/>
                          <a:ea typeface="Montserrat"/>
                          <a:cs typeface="Montserrat"/>
                          <a:sym typeface="Montserrat"/>
                        </a:rPr>
                        <a:t>Jim</a:t>
                      </a:r>
                      <a:endParaRPr sz="800" u="none" cap="none" strike="noStrike">
                        <a:latin typeface="Montserrat"/>
                        <a:ea typeface="Montserrat"/>
                        <a:cs typeface="Montserrat"/>
                        <a:sym typeface="Montserrat"/>
                      </a:endParaRPr>
                    </a:p>
                  </a:txBody>
                  <a:tcPr marT="11550" marB="0" marR="0" marL="0">
                    <a:lnL cap="flat" cmpd="sng" w="8675">
                      <a:solidFill>
                        <a:srgbClr val="241B54"/>
                      </a:solidFill>
                      <a:prstDash val="solid"/>
                      <a:round/>
                      <a:headEnd len="sm" w="sm" type="none"/>
                      <a:tailEnd len="sm" w="sm" type="none"/>
                    </a:lnL>
                    <a:lnR cap="flat" cmpd="sng" w="8675">
                      <a:solidFill>
                        <a:srgbClr val="241B54"/>
                      </a:solidFill>
                      <a:prstDash val="solid"/>
                      <a:round/>
                      <a:headEnd len="sm" w="sm" type="none"/>
                      <a:tailEnd len="sm" w="sm" type="none"/>
                    </a:lnR>
                    <a:lnT cap="flat" cmpd="sng" w="13000">
                      <a:solidFill>
                        <a:srgbClr val="241B54"/>
                      </a:solidFill>
                      <a:prstDash val="solid"/>
                      <a:round/>
                      <a:headEnd len="sm" w="sm" type="none"/>
                      <a:tailEnd len="sm" w="sm" type="none"/>
                    </a:lnT>
                    <a:lnB cap="flat" cmpd="sng" w="13000">
                      <a:solidFill>
                        <a:srgbClr val="241B54"/>
                      </a:solidFill>
                      <a:prstDash val="solid"/>
                      <a:round/>
                      <a:headEnd len="sm" w="sm" type="none"/>
                      <a:tailEnd len="sm" w="sm" type="none"/>
                    </a:lnB>
                  </a:tcPr>
                </a:tc>
                <a:tc>
                  <a:txBody>
                    <a:bodyPr/>
                    <a:lstStyle/>
                    <a:p>
                      <a:pPr indent="0" lvl="0" marL="0" marR="12700" rtl="0" algn="ctr">
                        <a:lnSpc>
                          <a:spcPct val="100000"/>
                        </a:lnSpc>
                        <a:spcBef>
                          <a:spcPts val="0"/>
                        </a:spcBef>
                        <a:spcAft>
                          <a:spcPts val="0"/>
                        </a:spcAft>
                        <a:buNone/>
                      </a:pPr>
                      <a:r>
                        <a:rPr lang="en" sz="800" u="none" cap="none" strike="noStrike">
                          <a:solidFill>
                            <a:srgbClr val="221F1F"/>
                          </a:solidFill>
                          <a:latin typeface="Montserrat"/>
                          <a:ea typeface="Montserrat"/>
                          <a:cs typeface="Montserrat"/>
                          <a:sym typeface="Montserrat"/>
                        </a:rPr>
                        <a:t>1.50</a:t>
                      </a:r>
                      <a:endParaRPr sz="800" u="none" cap="none" strike="noStrike">
                        <a:latin typeface="Montserrat"/>
                        <a:ea typeface="Montserrat"/>
                        <a:cs typeface="Montserrat"/>
                        <a:sym typeface="Montserrat"/>
                      </a:endParaRPr>
                    </a:p>
                  </a:txBody>
                  <a:tcPr marT="11550" marB="0" marR="0" marL="0">
                    <a:lnL cap="flat" cmpd="sng" w="8675">
                      <a:solidFill>
                        <a:srgbClr val="241B54"/>
                      </a:solidFill>
                      <a:prstDash val="solid"/>
                      <a:round/>
                      <a:headEnd len="sm" w="sm" type="none"/>
                      <a:tailEnd len="sm" w="sm" type="none"/>
                    </a:lnL>
                    <a:lnR cap="flat" cmpd="sng" w="8675">
                      <a:solidFill>
                        <a:srgbClr val="241B54"/>
                      </a:solidFill>
                      <a:prstDash val="solid"/>
                      <a:round/>
                      <a:headEnd len="sm" w="sm" type="none"/>
                      <a:tailEnd len="sm" w="sm" type="none"/>
                    </a:lnR>
                    <a:lnT cap="flat" cmpd="sng" w="13000">
                      <a:solidFill>
                        <a:srgbClr val="241B54"/>
                      </a:solidFill>
                      <a:prstDash val="solid"/>
                      <a:round/>
                      <a:headEnd len="sm" w="sm" type="none"/>
                      <a:tailEnd len="sm" w="sm" type="none"/>
                    </a:lnT>
                    <a:lnB cap="flat" cmpd="sng" w="13000">
                      <a:solidFill>
                        <a:srgbClr val="241B54"/>
                      </a:solidFill>
                      <a:prstDash val="solid"/>
                      <a:round/>
                      <a:headEnd len="sm" w="sm" type="none"/>
                      <a:tailEnd len="sm" w="sm" type="none"/>
                    </a:lnB>
                  </a:tcPr>
                </a:tc>
              </a:tr>
              <a:tr h="102250">
                <a:tc>
                  <a:txBody>
                    <a:bodyPr/>
                    <a:lstStyle/>
                    <a:p>
                      <a:pPr indent="0" lvl="0" marL="63500" marR="0" rtl="0" algn="l">
                        <a:lnSpc>
                          <a:spcPct val="100000"/>
                        </a:lnSpc>
                        <a:spcBef>
                          <a:spcPts val="0"/>
                        </a:spcBef>
                        <a:spcAft>
                          <a:spcPts val="0"/>
                        </a:spcAft>
                        <a:buNone/>
                      </a:pPr>
                      <a:r>
                        <a:rPr lang="en" sz="800" u="none" cap="none" strike="noStrike">
                          <a:solidFill>
                            <a:srgbClr val="221F1F"/>
                          </a:solidFill>
                          <a:latin typeface="Montserrat"/>
                          <a:ea typeface="Montserrat"/>
                          <a:cs typeface="Montserrat"/>
                          <a:sym typeface="Montserrat"/>
                        </a:rPr>
                        <a:t>Eliana</a:t>
                      </a:r>
                      <a:endParaRPr sz="800" u="none" cap="none" strike="noStrike">
                        <a:latin typeface="Montserrat"/>
                        <a:ea typeface="Montserrat"/>
                        <a:cs typeface="Montserrat"/>
                        <a:sym typeface="Montserrat"/>
                      </a:endParaRPr>
                    </a:p>
                  </a:txBody>
                  <a:tcPr marT="11550" marB="0" marR="0" marL="0">
                    <a:lnL cap="flat" cmpd="sng" w="8675">
                      <a:solidFill>
                        <a:srgbClr val="241B54"/>
                      </a:solidFill>
                      <a:prstDash val="solid"/>
                      <a:round/>
                      <a:headEnd len="sm" w="sm" type="none"/>
                      <a:tailEnd len="sm" w="sm" type="none"/>
                    </a:lnL>
                    <a:lnR cap="flat" cmpd="sng" w="8675">
                      <a:solidFill>
                        <a:srgbClr val="241B54"/>
                      </a:solidFill>
                      <a:prstDash val="solid"/>
                      <a:round/>
                      <a:headEnd len="sm" w="sm" type="none"/>
                      <a:tailEnd len="sm" w="sm" type="none"/>
                    </a:lnR>
                    <a:lnT cap="flat" cmpd="sng" w="13000">
                      <a:solidFill>
                        <a:srgbClr val="241B54"/>
                      </a:solidFill>
                      <a:prstDash val="solid"/>
                      <a:round/>
                      <a:headEnd len="sm" w="sm" type="none"/>
                      <a:tailEnd len="sm" w="sm" type="none"/>
                    </a:lnT>
                    <a:lnB cap="flat" cmpd="sng" w="13000">
                      <a:solidFill>
                        <a:srgbClr val="241B54"/>
                      </a:solidFill>
                      <a:prstDash val="solid"/>
                      <a:round/>
                      <a:headEnd len="sm" w="sm" type="none"/>
                      <a:tailEnd len="sm" w="sm" type="none"/>
                    </a:lnB>
                  </a:tcPr>
                </a:tc>
                <a:tc>
                  <a:txBody>
                    <a:bodyPr/>
                    <a:lstStyle/>
                    <a:p>
                      <a:pPr indent="0" lvl="0" marL="0" marR="12700" rtl="0" algn="ctr">
                        <a:lnSpc>
                          <a:spcPct val="100000"/>
                        </a:lnSpc>
                        <a:spcBef>
                          <a:spcPts val="0"/>
                        </a:spcBef>
                        <a:spcAft>
                          <a:spcPts val="0"/>
                        </a:spcAft>
                        <a:buNone/>
                      </a:pPr>
                      <a:r>
                        <a:rPr lang="en" sz="800" u="none" cap="none" strike="noStrike">
                          <a:solidFill>
                            <a:srgbClr val="221F1F"/>
                          </a:solidFill>
                          <a:latin typeface="Montserrat"/>
                          <a:ea typeface="Montserrat"/>
                          <a:cs typeface="Montserrat"/>
                          <a:sym typeface="Montserrat"/>
                        </a:rPr>
                        <a:t>1.75</a:t>
                      </a:r>
                      <a:endParaRPr sz="800" u="none" cap="none" strike="noStrike">
                        <a:latin typeface="Montserrat"/>
                        <a:ea typeface="Montserrat"/>
                        <a:cs typeface="Montserrat"/>
                        <a:sym typeface="Montserrat"/>
                      </a:endParaRPr>
                    </a:p>
                  </a:txBody>
                  <a:tcPr marT="11550" marB="0" marR="0" marL="0">
                    <a:lnL cap="flat" cmpd="sng" w="8675">
                      <a:solidFill>
                        <a:srgbClr val="241B54"/>
                      </a:solidFill>
                      <a:prstDash val="solid"/>
                      <a:round/>
                      <a:headEnd len="sm" w="sm" type="none"/>
                      <a:tailEnd len="sm" w="sm" type="none"/>
                    </a:lnL>
                    <a:lnR cap="flat" cmpd="sng" w="8675">
                      <a:solidFill>
                        <a:srgbClr val="241B54"/>
                      </a:solidFill>
                      <a:prstDash val="solid"/>
                      <a:round/>
                      <a:headEnd len="sm" w="sm" type="none"/>
                      <a:tailEnd len="sm" w="sm" type="none"/>
                    </a:lnR>
                    <a:lnT cap="flat" cmpd="sng" w="13000">
                      <a:solidFill>
                        <a:srgbClr val="241B54"/>
                      </a:solidFill>
                      <a:prstDash val="solid"/>
                      <a:round/>
                      <a:headEnd len="sm" w="sm" type="none"/>
                      <a:tailEnd len="sm" w="sm" type="none"/>
                    </a:lnT>
                    <a:lnB cap="flat" cmpd="sng" w="13000">
                      <a:solidFill>
                        <a:srgbClr val="241B54"/>
                      </a:solidFill>
                      <a:prstDash val="solid"/>
                      <a:round/>
                      <a:headEnd len="sm" w="sm" type="none"/>
                      <a:tailEnd len="sm" w="sm" type="none"/>
                    </a:lnB>
                  </a:tcPr>
                </a:tc>
              </a:tr>
              <a:tr h="101375">
                <a:tc>
                  <a:txBody>
                    <a:bodyPr/>
                    <a:lstStyle/>
                    <a:p>
                      <a:pPr indent="0" lvl="0" marL="63500" marR="0" rtl="0" algn="l">
                        <a:lnSpc>
                          <a:spcPct val="100000"/>
                        </a:lnSpc>
                        <a:spcBef>
                          <a:spcPts val="0"/>
                        </a:spcBef>
                        <a:spcAft>
                          <a:spcPts val="0"/>
                        </a:spcAft>
                        <a:buNone/>
                      </a:pPr>
                      <a:r>
                        <a:rPr lang="en" sz="800" u="none" cap="none" strike="noStrike">
                          <a:solidFill>
                            <a:srgbClr val="221F1F"/>
                          </a:solidFill>
                          <a:latin typeface="Montserrat"/>
                          <a:ea typeface="Montserrat"/>
                          <a:cs typeface="Montserrat"/>
                          <a:sym typeface="Montserrat"/>
                        </a:rPr>
                        <a:t>Daniel</a:t>
                      </a:r>
                      <a:endParaRPr sz="800" u="none" cap="none" strike="noStrike">
                        <a:latin typeface="Montserrat"/>
                        <a:ea typeface="Montserrat"/>
                        <a:cs typeface="Montserrat"/>
                        <a:sym typeface="Montserrat"/>
                      </a:endParaRPr>
                    </a:p>
                  </a:txBody>
                  <a:tcPr marT="11550" marB="0" marR="0" marL="0">
                    <a:lnL cap="flat" cmpd="sng" w="8675">
                      <a:solidFill>
                        <a:srgbClr val="241B54"/>
                      </a:solidFill>
                      <a:prstDash val="solid"/>
                      <a:round/>
                      <a:headEnd len="sm" w="sm" type="none"/>
                      <a:tailEnd len="sm" w="sm" type="none"/>
                    </a:lnL>
                    <a:lnR cap="flat" cmpd="sng" w="8675">
                      <a:solidFill>
                        <a:srgbClr val="241B54"/>
                      </a:solidFill>
                      <a:prstDash val="solid"/>
                      <a:round/>
                      <a:headEnd len="sm" w="sm" type="none"/>
                      <a:tailEnd len="sm" w="sm" type="none"/>
                    </a:lnR>
                    <a:lnT cap="flat" cmpd="sng" w="13000">
                      <a:solidFill>
                        <a:srgbClr val="241B54"/>
                      </a:solidFill>
                      <a:prstDash val="solid"/>
                      <a:round/>
                      <a:headEnd len="sm" w="sm" type="none"/>
                      <a:tailEnd len="sm" w="sm" type="none"/>
                    </a:lnT>
                    <a:lnB cap="flat" cmpd="sng" w="8675">
                      <a:solidFill>
                        <a:srgbClr val="241B54"/>
                      </a:solidFill>
                      <a:prstDash val="solid"/>
                      <a:round/>
                      <a:headEnd len="sm" w="sm" type="none"/>
                      <a:tailEnd len="sm" w="sm" type="none"/>
                    </a:lnB>
                  </a:tcPr>
                </a:tc>
                <a:tc>
                  <a:txBody>
                    <a:bodyPr/>
                    <a:lstStyle/>
                    <a:p>
                      <a:pPr indent="0" lvl="0" marL="0" marR="12700" rtl="0" algn="ctr">
                        <a:lnSpc>
                          <a:spcPct val="100000"/>
                        </a:lnSpc>
                        <a:spcBef>
                          <a:spcPts val="0"/>
                        </a:spcBef>
                        <a:spcAft>
                          <a:spcPts val="0"/>
                        </a:spcAft>
                        <a:buNone/>
                      </a:pPr>
                      <a:r>
                        <a:rPr lang="en" sz="800" u="none" cap="none" strike="noStrike">
                          <a:solidFill>
                            <a:srgbClr val="221F1F"/>
                          </a:solidFill>
                          <a:latin typeface="Montserrat"/>
                          <a:ea typeface="Montserrat"/>
                          <a:cs typeface="Montserrat"/>
                          <a:sym typeface="Montserrat"/>
                        </a:rPr>
                        <a:t>5.25</a:t>
                      </a:r>
                      <a:endParaRPr sz="800" u="none" cap="none" strike="noStrike">
                        <a:latin typeface="Montserrat"/>
                        <a:ea typeface="Montserrat"/>
                        <a:cs typeface="Montserrat"/>
                        <a:sym typeface="Montserrat"/>
                      </a:endParaRPr>
                    </a:p>
                  </a:txBody>
                  <a:tcPr marT="11550" marB="0" marR="0" marL="0">
                    <a:lnL cap="flat" cmpd="sng" w="8675">
                      <a:solidFill>
                        <a:srgbClr val="241B54"/>
                      </a:solidFill>
                      <a:prstDash val="solid"/>
                      <a:round/>
                      <a:headEnd len="sm" w="sm" type="none"/>
                      <a:tailEnd len="sm" w="sm" type="none"/>
                    </a:lnL>
                    <a:lnR cap="flat" cmpd="sng" w="8675">
                      <a:solidFill>
                        <a:srgbClr val="241B54"/>
                      </a:solidFill>
                      <a:prstDash val="solid"/>
                      <a:round/>
                      <a:headEnd len="sm" w="sm" type="none"/>
                      <a:tailEnd len="sm" w="sm" type="none"/>
                    </a:lnR>
                    <a:lnT cap="flat" cmpd="sng" w="13000">
                      <a:solidFill>
                        <a:srgbClr val="241B54"/>
                      </a:solidFill>
                      <a:prstDash val="solid"/>
                      <a:round/>
                      <a:headEnd len="sm" w="sm" type="none"/>
                      <a:tailEnd len="sm" w="sm" type="none"/>
                    </a:lnT>
                    <a:lnB cap="flat" cmpd="sng" w="8675">
                      <a:solidFill>
                        <a:srgbClr val="241B54"/>
                      </a:solidFill>
                      <a:prstDash val="solid"/>
                      <a:round/>
                      <a:headEnd len="sm" w="sm" type="none"/>
                      <a:tailEnd len="sm" w="sm" type="none"/>
                    </a:lnB>
                  </a:tcPr>
                </a:tc>
              </a:tr>
            </a:tbl>
          </a:graphicData>
        </a:graphic>
      </p:graphicFrame>
      <p:sp>
        <p:nvSpPr>
          <p:cNvPr id="1177" name="Google Shape;1177;p70"/>
          <p:cNvSpPr txBox="1"/>
          <p:nvPr/>
        </p:nvSpPr>
        <p:spPr>
          <a:xfrm>
            <a:off x="3436616" y="2758371"/>
            <a:ext cx="630900" cy="130800"/>
          </a:xfrm>
          <a:prstGeom prst="rect">
            <a:avLst/>
          </a:prstGeom>
          <a:noFill/>
          <a:ln>
            <a:noFill/>
          </a:ln>
        </p:spPr>
        <p:txBody>
          <a:bodyPr anchorCtr="0" anchor="t" bIns="0" lIns="0" spcFirstLastPara="1" rIns="0" wrap="square" tIns="7500">
            <a:spAutoFit/>
          </a:bodyPr>
          <a:lstStyle/>
          <a:p>
            <a:pPr indent="0" lvl="0" marL="0" rtl="0" algn="ctr">
              <a:lnSpc>
                <a:spcPct val="100000"/>
              </a:lnSpc>
              <a:spcBef>
                <a:spcPts val="0"/>
              </a:spcBef>
              <a:spcAft>
                <a:spcPts val="0"/>
              </a:spcAft>
              <a:buNone/>
            </a:pPr>
            <a:r>
              <a:rPr b="1" lang="en" sz="800">
                <a:solidFill>
                  <a:srgbClr val="221F1F"/>
                </a:solidFill>
                <a:latin typeface="Montserrat"/>
                <a:ea typeface="Montserrat"/>
                <a:cs typeface="Montserrat"/>
                <a:sym typeface="Montserrat"/>
              </a:rPr>
              <a:t>LEDGER</a:t>
            </a:r>
            <a:endParaRPr sz="800">
              <a:latin typeface="Montserrat"/>
              <a:ea typeface="Montserrat"/>
              <a:cs typeface="Montserrat"/>
              <a:sym typeface="Montserrat"/>
            </a:endParaRPr>
          </a:p>
        </p:txBody>
      </p:sp>
      <p:grpSp>
        <p:nvGrpSpPr>
          <p:cNvPr id="1178" name="Google Shape;1178;p70"/>
          <p:cNvGrpSpPr/>
          <p:nvPr/>
        </p:nvGrpSpPr>
        <p:grpSpPr>
          <a:xfrm>
            <a:off x="1699289" y="3041821"/>
            <a:ext cx="1308202" cy="947100"/>
            <a:chOff x="1699289" y="2812700"/>
            <a:chExt cx="1308202" cy="947100"/>
          </a:xfrm>
        </p:grpSpPr>
        <p:sp>
          <p:nvSpPr>
            <p:cNvPr id="1179" name="Google Shape;1179;p70"/>
            <p:cNvSpPr/>
            <p:nvPr/>
          </p:nvSpPr>
          <p:spPr>
            <a:xfrm>
              <a:off x="1699289" y="3301082"/>
              <a:ext cx="37560" cy="75121"/>
            </a:xfrm>
            <a:custGeom>
              <a:rect b="b" l="l" r="r" t="t"/>
              <a:pathLst>
                <a:path extrusionOk="0" h="165100" w="82550">
                  <a:moveTo>
                    <a:pt x="0" y="0"/>
                  </a:moveTo>
                  <a:lnTo>
                    <a:pt x="0" y="164874"/>
                  </a:lnTo>
                  <a:lnTo>
                    <a:pt x="82405" y="82426"/>
                  </a:lnTo>
                  <a:lnTo>
                    <a:pt x="0" y="0"/>
                  </a:lnTo>
                  <a:close/>
                </a:path>
              </a:pathLst>
            </a:custGeom>
            <a:solidFill>
              <a:srgbClr val="221F1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180" name="Google Shape;1180;p70"/>
            <p:cNvSpPr/>
            <p:nvPr/>
          </p:nvSpPr>
          <p:spPr>
            <a:xfrm>
              <a:off x="2969931" y="3301082"/>
              <a:ext cx="37560" cy="75121"/>
            </a:xfrm>
            <a:custGeom>
              <a:rect b="b" l="l" r="r" t="t"/>
              <a:pathLst>
                <a:path extrusionOk="0" h="165100" w="82550">
                  <a:moveTo>
                    <a:pt x="0" y="0"/>
                  </a:moveTo>
                  <a:lnTo>
                    <a:pt x="0" y="164874"/>
                  </a:lnTo>
                  <a:lnTo>
                    <a:pt x="82405" y="82426"/>
                  </a:lnTo>
                  <a:lnTo>
                    <a:pt x="0" y="0"/>
                  </a:lnTo>
                  <a:close/>
                </a:path>
              </a:pathLst>
            </a:custGeom>
            <a:solidFill>
              <a:srgbClr val="221F1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181" name="Google Shape;1181;p70"/>
            <p:cNvSpPr/>
            <p:nvPr/>
          </p:nvSpPr>
          <p:spPr>
            <a:xfrm>
              <a:off x="1937726" y="3293839"/>
              <a:ext cx="25136" cy="49984"/>
            </a:xfrm>
            <a:custGeom>
              <a:rect b="b" l="l" r="r" t="t"/>
              <a:pathLst>
                <a:path extrusionOk="0" h="109854" w="55244">
                  <a:moveTo>
                    <a:pt x="0" y="0"/>
                  </a:moveTo>
                  <a:lnTo>
                    <a:pt x="0" y="109818"/>
                  </a:lnTo>
                  <a:lnTo>
                    <a:pt x="54898" y="54951"/>
                  </a:lnTo>
                  <a:lnTo>
                    <a:pt x="0" y="0"/>
                  </a:lnTo>
                  <a:close/>
                </a:path>
              </a:pathLst>
            </a:custGeom>
            <a:solidFill>
              <a:srgbClr val="221F1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182" name="Google Shape;1182;p70"/>
            <p:cNvSpPr txBox="1"/>
            <p:nvPr/>
          </p:nvSpPr>
          <p:spPr>
            <a:xfrm>
              <a:off x="1821454" y="2812700"/>
              <a:ext cx="1054500" cy="947100"/>
            </a:xfrm>
            <a:prstGeom prst="rect">
              <a:avLst/>
            </a:prstGeom>
            <a:noFill/>
            <a:ln cap="flat" cmpd="sng" w="7975">
              <a:solidFill>
                <a:srgbClr val="241B54"/>
              </a:solidFill>
              <a:prstDash val="solid"/>
              <a:round/>
              <a:headEnd len="sm" w="sm" type="none"/>
              <a:tailEnd len="sm" w="sm" type="none"/>
            </a:ln>
          </p:spPr>
          <p:txBody>
            <a:bodyPr anchorCtr="0" anchor="t" bIns="0" lIns="0" spcFirstLastPara="1" rIns="0" wrap="square" tIns="40725">
              <a:spAutoFit/>
            </a:bodyPr>
            <a:lstStyle/>
            <a:p>
              <a:pPr indent="12700" lvl="0" marL="38100" marR="50800" rtl="0" algn="ctr">
                <a:lnSpc>
                  <a:spcPct val="100000"/>
                </a:lnSpc>
                <a:spcBef>
                  <a:spcPts val="0"/>
                </a:spcBef>
                <a:spcAft>
                  <a:spcPts val="0"/>
                </a:spcAft>
                <a:buNone/>
              </a:pPr>
              <a:r>
                <a:rPr b="1" lang="en" sz="800">
                  <a:solidFill>
                    <a:srgbClr val="221F1F"/>
                  </a:solidFill>
                  <a:latin typeface="Montserrat"/>
                  <a:ea typeface="Montserrat"/>
                  <a:cs typeface="Montserrat"/>
                  <a:sym typeface="Montserrat"/>
                </a:rPr>
                <a:t>Bitcoin Transaction Request Message</a:t>
              </a:r>
              <a:endParaRPr sz="800">
                <a:latin typeface="Montserrat"/>
                <a:ea typeface="Montserrat"/>
                <a:cs typeface="Montserrat"/>
                <a:sym typeface="Montserrat"/>
              </a:endParaRPr>
            </a:p>
            <a:p>
              <a:pPr indent="0" lvl="0" marL="0" rtl="0" algn="ctr">
                <a:lnSpc>
                  <a:spcPct val="100000"/>
                </a:lnSpc>
                <a:spcBef>
                  <a:spcPts val="100"/>
                </a:spcBef>
                <a:spcAft>
                  <a:spcPts val="0"/>
                </a:spcAft>
                <a:buNone/>
              </a:pPr>
              <a:r>
                <a:rPr lang="en" sz="800">
                  <a:solidFill>
                    <a:srgbClr val="221F1F"/>
                  </a:solidFill>
                  <a:latin typeface="Montserrat"/>
                  <a:ea typeface="Montserrat"/>
                  <a:cs typeface="Montserrat"/>
                  <a:sym typeface="Montserrat"/>
                </a:rPr>
                <a:t>Jim sends</a:t>
              </a:r>
              <a:endParaRPr sz="800">
                <a:latin typeface="Montserrat"/>
                <a:ea typeface="Montserrat"/>
                <a:cs typeface="Montserrat"/>
                <a:sym typeface="Montserrat"/>
              </a:endParaRPr>
            </a:p>
            <a:p>
              <a:pPr indent="0" lvl="0" marL="63500" rtl="0" algn="l">
                <a:lnSpc>
                  <a:spcPct val="100000"/>
                </a:lnSpc>
                <a:spcBef>
                  <a:spcPts val="0"/>
                </a:spcBef>
                <a:spcAft>
                  <a:spcPts val="0"/>
                </a:spcAft>
                <a:buNone/>
              </a:pPr>
              <a:r>
                <a:rPr lang="en" sz="800">
                  <a:solidFill>
                    <a:srgbClr val="221F1F"/>
                  </a:solidFill>
                  <a:latin typeface="Montserrat"/>
                  <a:ea typeface="Montserrat"/>
                  <a:cs typeface="Montserrat"/>
                  <a:sym typeface="Montserrat"/>
                </a:rPr>
                <a:t>0.50 BTC to Eliana</a:t>
              </a:r>
              <a:endParaRPr sz="800">
                <a:latin typeface="Montserrat"/>
                <a:ea typeface="Montserrat"/>
                <a:cs typeface="Montserrat"/>
                <a:sym typeface="Montserrat"/>
              </a:endParaRPr>
            </a:p>
            <a:p>
              <a:pPr indent="0" lvl="0" marL="127000" rtl="0" algn="l">
                <a:lnSpc>
                  <a:spcPct val="115000"/>
                </a:lnSpc>
                <a:spcBef>
                  <a:spcPts val="100"/>
                </a:spcBef>
                <a:spcAft>
                  <a:spcPts val="0"/>
                </a:spcAft>
                <a:buNone/>
              </a:pPr>
              <a:r>
                <a:rPr b="1" lang="en" sz="800">
                  <a:solidFill>
                    <a:srgbClr val="221F1F"/>
                  </a:solidFill>
                  <a:latin typeface="Montserrat"/>
                  <a:ea typeface="Montserrat"/>
                  <a:cs typeface="Montserrat"/>
                  <a:sym typeface="Montserrat"/>
                </a:rPr>
                <a:t>Jim	Eliana</a:t>
              </a:r>
              <a:endParaRPr sz="800">
                <a:latin typeface="Montserrat"/>
                <a:ea typeface="Montserrat"/>
                <a:cs typeface="Montserrat"/>
                <a:sym typeface="Montserrat"/>
              </a:endParaRPr>
            </a:p>
            <a:p>
              <a:pPr indent="0" lvl="0" marL="304800" rtl="0" algn="l">
                <a:lnSpc>
                  <a:spcPct val="115000"/>
                </a:lnSpc>
                <a:spcBef>
                  <a:spcPts val="0"/>
                </a:spcBef>
                <a:spcAft>
                  <a:spcPts val="0"/>
                </a:spcAft>
                <a:buNone/>
              </a:pPr>
              <a:r>
                <a:rPr b="1" lang="en" sz="800">
                  <a:solidFill>
                    <a:srgbClr val="221F1F"/>
                  </a:solidFill>
                  <a:latin typeface="Montserrat"/>
                  <a:ea typeface="Montserrat"/>
                  <a:cs typeface="Montserrat"/>
                  <a:sym typeface="Montserrat"/>
                </a:rPr>
                <a:t>0.50 BTC</a:t>
              </a:r>
              <a:endParaRPr sz="800">
                <a:latin typeface="Montserrat"/>
                <a:ea typeface="Montserrat"/>
                <a:cs typeface="Montserrat"/>
                <a:sym typeface="Montserrat"/>
              </a:endParaRPr>
            </a:p>
          </p:txBody>
        </p:sp>
      </p:grpSp>
      <p:pic>
        <p:nvPicPr>
          <p:cNvPr id="1183" name="Google Shape;1183;p70"/>
          <p:cNvPicPr preferRelativeResize="0"/>
          <p:nvPr/>
        </p:nvPicPr>
        <p:blipFill rotWithShape="1">
          <a:blip r:embed="rId8">
            <a:alphaModFix/>
          </a:blip>
          <a:srcRect b="0" l="0" r="0" t="0"/>
          <a:stretch/>
        </p:blipFill>
        <p:spPr>
          <a:xfrm>
            <a:off x="7719250" y="3998984"/>
            <a:ext cx="701150" cy="754275"/>
          </a:xfrm>
          <a:prstGeom prst="rect">
            <a:avLst/>
          </a:prstGeom>
          <a:noFill/>
          <a:ln>
            <a:noFill/>
          </a:ln>
        </p:spPr>
      </p:pic>
      <p:sp>
        <p:nvSpPr>
          <p:cNvPr id="1184" name="Google Shape;1184;p70"/>
          <p:cNvSpPr txBox="1"/>
          <p:nvPr/>
        </p:nvSpPr>
        <p:spPr>
          <a:xfrm>
            <a:off x="4738750" y="1087600"/>
            <a:ext cx="3842100" cy="2672700"/>
          </a:xfrm>
          <a:prstGeom prst="rect">
            <a:avLst/>
          </a:prstGeom>
          <a:noFill/>
          <a:ln>
            <a:noFill/>
          </a:ln>
        </p:spPr>
        <p:txBody>
          <a:bodyPr anchorCtr="0" anchor="t" bIns="0" lIns="0" spcFirstLastPara="1" rIns="0" wrap="square" tIns="4625">
            <a:spAutoFit/>
          </a:bodyPr>
          <a:lstStyle/>
          <a:p>
            <a:pPr indent="-292100" lvl="0" marL="457200" rtl="0" algn="l">
              <a:lnSpc>
                <a:spcPct val="100000"/>
              </a:lnSpc>
              <a:spcBef>
                <a:spcPts val="0"/>
              </a:spcBef>
              <a:spcAft>
                <a:spcPts val="0"/>
              </a:spcAft>
              <a:buClr>
                <a:srgbClr val="57585B"/>
              </a:buClr>
              <a:buSzPts val="1000"/>
              <a:buFont typeface="Montserrat"/>
              <a:buChar char="●"/>
            </a:pPr>
            <a:r>
              <a:rPr lang="en" sz="1000">
                <a:solidFill>
                  <a:srgbClr val="57585B"/>
                </a:solidFill>
                <a:latin typeface="Montserrat"/>
                <a:ea typeface="Montserrat"/>
                <a:cs typeface="Montserrat"/>
                <a:sym typeface="Montserrat"/>
              </a:rPr>
              <a:t>Eliana shares her address with Jim</a:t>
            </a:r>
            <a:endParaRPr sz="1000">
              <a:latin typeface="Montserrat"/>
              <a:ea typeface="Montserrat"/>
              <a:cs typeface="Montserrat"/>
              <a:sym typeface="Montserrat"/>
            </a:endParaRPr>
          </a:p>
          <a:p>
            <a:pPr indent="-292100" lvl="0" marL="457200" rtl="0" algn="l">
              <a:lnSpc>
                <a:spcPct val="100000"/>
              </a:lnSpc>
              <a:spcBef>
                <a:spcPts val="1000"/>
              </a:spcBef>
              <a:spcAft>
                <a:spcPts val="0"/>
              </a:spcAft>
              <a:buClr>
                <a:srgbClr val="57585B"/>
              </a:buClr>
              <a:buSzPts val="1000"/>
              <a:buFont typeface="Montserrat"/>
              <a:buChar char="●"/>
            </a:pPr>
            <a:r>
              <a:rPr lang="en" sz="1000">
                <a:solidFill>
                  <a:srgbClr val="57585B"/>
                </a:solidFill>
                <a:latin typeface="Montserrat"/>
                <a:ea typeface="Montserrat"/>
                <a:cs typeface="Montserrat"/>
                <a:sym typeface="Montserrat"/>
              </a:rPr>
              <a:t>Jim uses his wallet software to create the transaction, which includes Eliana’s address, the amount to be transferred (0.5 BTC), and a fee for the miner.</a:t>
            </a:r>
            <a:endParaRPr sz="1000">
              <a:latin typeface="Montserrat"/>
              <a:ea typeface="Montserrat"/>
              <a:cs typeface="Montserrat"/>
              <a:sym typeface="Montserrat"/>
            </a:endParaRPr>
          </a:p>
          <a:p>
            <a:pPr indent="-292100" lvl="0" marL="457200" rtl="0" algn="l">
              <a:lnSpc>
                <a:spcPct val="100000"/>
              </a:lnSpc>
              <a:spcBef>
                <a:spcPts val="1000"/>
              </a:spcBef>
              <a:spcAft>
                <a:spcPts val="0"/>
              </a:spcAft>
              <a:buClr>
                <a:srgbClr val="57585B"/>
              </a:buClr>
              <a:buSzPts val="1000"/>
              <a:buFont typeface="Montserrat"/>
              <a:buChar char="●"/>
            </a:pPr>
            <a:r>
              <a:rPr lang="en" sz="1000">
                <a:solidFill>
                  <a:srgbClr val="57585B"/>
                </a:solidFill>
                <a:latin typeface="Montserrat"/>
                <a:ea typeface="Montserrat"/>
                <a:cs typeface="Montserrat"/>
                <a:sym typeface="Montserrat"/>
              </a:rPr>
              <a:t>After signing the transaction, it is broadcast to the network, where it is verified by nodes. Nodes check the transaction for validity and ensure that Jim has enough funds. If he does not, they reject the transaction immediately.</a:t>
            </a:r>
            <a:endParaRPr sz="1000">
              <a:latin typeface="Montserrat"/>
              <a:ea typeface="Montserrat"/>
              <a:cs typeface="Montserrat"/>
              <a:sym typeface="Montserrat"/>
            </a:endParaRPr>
          </a:p>
          <a:p>
            <a:pPr indent="-292100" lvl="0" marL="457200" rtl="0" algn="l">
              <a:lnSpc>
                <a:spcPct val="100000"/>
              </a:lnSpc>
              <a:spcBef>
                <a:spcPts val="1000"/>
              </a:spcBef>
              <a:spcAft>
                <a:spcPts val="0"/>
              </a:spcAft>
              <a:buClr>
                <a:srgbClr val="57585B"/>
              </a:buClr>
              <a:buSzPts val="1000"/>
              <a:buFont typeface="Montserrat"/>
              <a:buChar char="●"/>
            </a:pPr>
            <a:r>
              <a:rPr lang="en" sz="1000">
                <a:solidFill>
                  <a:srgbClr val="57585B"/>
                </a:solidFill>
                <a:latin typeface="Montserrat"/>
                <a:ea typeface="Montserrat"/>
                <a:cs typeface="Montserrat"/>
                <a:sym typeface="Montserrat"/>
              </a:rPr>
              <a:t>Once the transaction is verified, miners add it to the blockchain, and the funds are transferred to Eliana’s address.</a:t>
            </a:r>
            <a:endParaRPr sz="1000">
              <a:latin typeface="Montserrat"/>
              <a:ea typeface="Montserrat"/>
              <a:cs typeface="Montserrat"/>
              <a:sym typeface="Montserrat"/>
            </a:endParaRPr>
          </a:p>
          <a:p>
            <a:pPr indent="-292100" lvl="0" marL="457200" rtl="0" algn="l">
              <a:lnSpc>
                <a:spcPct val="100000"/>
              </a:lnSpc>
              <a:spcBef>
                <a:spcPts val="1000"/>
              </a:spcBef>
              <a:spcAft>
                <a:spcPts val="1000"/>
              </a:spcAft>
              <a:buClr>
                <a:srgbClr val="57585B"/>
              </a:buClr>
              <a:buSzPts val="1000"/>
              <a:buFont typeface="Montserrat"/>
              <a:buChar char="●"/>
            </a:pPr>
            <a:r>
              <a:rPr lang="en" sz="1000">
                <a:solidFill>
                  <a:srgbClr val="57585B"/>
                </a:solidFill>
                <a:latin typeface="Montserrat"/>
                <a:ea typeface="Montserrat"/>
                <a:cs typeface="Montserrat"/>
                <a:sym typeface="Montserrat"/>
              </a:rPr>
              <a:t>Eliana can then use her private key to access the transferred funds in her wallet.</a:t>
            </a:r>
            <a:endParaRPr sz="1000">
              <a:latin typeface="Montserrat"/>
              <a:ea typeface="Montserrat"/>
              <a:cs typeface="Montserrat"/>
              <a:sym typeface="Montserrat"/>
            </a:endParaRPr>
          </a:p>
        </p:txBody>
      </p:sp>
      <p:sp>
        <p:nvSpPr>
          <p:cNvPr id="1185" name="Google Shape;1185;p70"/>
          <p:cNvSpPr txBox="1"/>
          <p:nvPr/>
        </p:nvSpPr>
        <p:spPr>
          <a:xfrm>
            <a:off x="5188550" y="3901725"/>
            <a:ext cx="2583000" cy="469200"/>
          </a:xfrm>
          <a:prstGeom prst="rect">
            <a:avLst/>
          </a:prstGeom>
          <a:noFill/>
          <a:ln>
            <a:noFill/>
          </a:ln>
        </p:spPr>
        <p:txBody>
          <a:bodyPr anchorCtr="0" anchor="t" bIns="0" lIns="0" spcFirstLastPara="1" rIns="0" wrap="square" tIns="7500">
            <a:spAutoFit/>
          </a:bodyPr>
          <a:lstStyle/>
          <a:p>
            <a:pPr indent="0" lvl="0" marL="0" rtl="0" algn="l">
              <a:lnSpc>
                <a:spcPct val="100000"/>
              </a:lnSpc>
              <a:spcBef>
                <a:spcPts val="0"/>
              </a:spcBef>
              <a:spcAft>
                <a:spcPts val="0"/>
              </a:spcAft>
              <a:buNone/>
            </a:pPr>
            <a:r>
              <a:rPr b="1" lang="en" sz="1000">
                <a:solidFill>
                  <a:srgbClr val="5C378A"/>
                </a:solidFill>
                <a:latin typeface="Montserrat"/>
                <a:ea typeface="Montserrat"/>
                <a:cs typeface="Montserrat"/>
                <a:sym typeface="Montserrat"/>
              </a:rPr>
              <a:t>It’s important to note that once the transaction is complete, it cannot be reversed.</a:t>
            </a:r>
            <a:endParaRPr b="1" sz="1000">
              <a:solidFill>
                <a:srgbClr val="5C378A"/>
              </a:solidFill>
              <a:latin typeface="Montserrat"/>
              <a:ea typeface="Montserrat"/>
              <a:cs typeface="Montserrat"/>
              <a:sym typeface="Montserrat"/>
            </a:endParaRPr>
          </a:p>
        </p:txBody>
      </p:sp>
      <p:sp>
        <p:nvSpPr>
          <p:cNvPr id="1186" name="Google Shape;1186;p70"/>
          <p:cNvSpPr/>
          <p:nvPr/>
        </p:nvSpPr>
        <p:spPr>
          <a:xfrm>
            <a:off x="4572000" y="4603393"/>
            <a:ext cx="0" cy="12135"/>
          </a:xfrm>
          <a:custGeom>
            <a:rect b="b" l="l" r="r" t="t"/>
            <a:pathLst>
              <a:path extrusionOk="0" h="26670" w="120000">
                <a:moveTo>
                  <a:pt x="0" y="0"/>
                </a:moveTo>
                <a:lnTo>
                  <a:pt x="0" y="26177"/>
                </a:lnTo>
              </a:path>
            </a:pathLst>
          </a:custGeom>
          <a:noFill/>
          <a:ln cap="flat" cmpd="sng" w="142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187" name="Google Shape;1187;p70" title="Bitkwa-Logo-New.png"/>
          <p:cNvPicPr preferRelativeResize="0"/>
          <p:nvPr/>
        </p:nvPicPr>
        <p:blipFill>
          <a:blip r:embed="rId9">
            <a:alphaModFix/>
          </a:blip>
          <a:stretch>
            <a:fillRect/>
          </a:stretch>
        </p:blipFill>
        <p:spPr>
          <a:xfrm>
            <a:off x="6837267" y="223499"/>
            <a:ext cx="1054499" cy="431675"/>
          </a:xfrm>
          <a:prstGeom prst="rect">
            <a:avLst/>
          </a:prstGeom>
          <a:noFill/>
          <a:ln>
            <a:noFill/>
          </a:ln>
        </p:spPr>
      </p:pic>
      <p:pic>
        <p:nvPicPr>
          <p:cNvPr id="1188" name="Google Shape;1188;p70"/>
          <p:cNvPicPr preferRelativeResize="0"/>
          <p:nvPr/>
        </p:nvPicPr>
        <p:blipFill rotWithShape="1">
          <a:blip r:embed="rId10">
            <a:alphaModFix/>
          </a:blip>
          <a:srcRect b="0" l="0" r="0" t="0"/>
          <a:stretch/>
        </p:blipFill>
        <p:spPr>
          <a:xfrm>
            <a:off x="8564375" y="4846703"/>
            <a:ext cx="65270" cy="65279"/>
          </a:xfrm>
          <a:prstGeom prst="rect">
            <a:avLst/>
          </a:prstGeom>
          <a:noFill/>
          <a:ln>
            <a:noFill/>
          </a:ln>
        </p:spPr>
      </p:pic>
      <p:sp>
        <p:nvSpPr>
          <p:cNvPr id="1189" name="Google Shape;1189;p70"/>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32</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4" name="Shape 284"/>
        <p:cNvGrpSpPr/>
        <p:nvPr/>
      </p:nvGrpSpPr>
      <p:grpSpPr>
        <a:xfrm>
          <a:off x="0" y="0"/>
          <a:ext cx="0" cy="0"/>
          <a:chOff x="0" y="0"/>
          <a:chExt cx="0" cy="0"/>
        </a:xfrm>
      </p:grpSpPr>
      <p:sp>
        <p:nvSpPr>
          <p:cNvPr id="285" name="Google Shape;285;p35"/>
          <p:cNvSpPr txBox="1"/>
          <p:nvPr/>
        </p:nvSpPr>
        <p:spPr>
          <a:xfrm>
            <a:off x="551620" y="3409275"/>
            <a:ext cx="3852900" cy="12564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As you read in the previous chapter, multiple Cypherpunks attempted to create an alternative money system. This chapter continues the story of one of them: a visionary mind by the name of “Satoshi Nakamoto.” This anonymous person (man, woman, or group), long before Bitcoin, was one of the cryptography enthusiasts like computer scientists and hackers, engaging in discussions to ﬁnd practical solutions to replace the ﬁat system.</a:t>
            </a:r>
            <a:endParaRPr sz="1000">
              <a:latin typeface="Montserrat"/>
              <a:ea typeface="Montserrat"/>
              <a:cs typeface="Montserrat"/>
              <a:sym typeface="Montserrat"/>
            </a:endParaRPr>
          </a:p>
        </p:txBody>
      </p:sp>
      <p:pic>
        <p:nvPicPr>
          <p:cNvPr id="286" name="Google Shape;286;p35"/>
          <p:cNvPicPr preferRelativeResize="0"/>
          <p:nvPr/>
        </p:nvPicPr>
        <p:blipFill rotWithShape="1">
          <a:blip r:embed="rId3">
            <a:alphaModFix/>
          </a:blip>
          <a:srcRect b="0" l="0" r="0" t="0"/>
          <a:stretch/>
        </p:blipFill>
        <p:spPr>
          <a:xfrm>
            <a:off x="0" y="0"/>
            <a:ext cx="9143354" cy="849474"/>
          </a:xfrm>
          <a:prstGeom prst="rect">
            <a:avLst/>
          </a:prstGeom>
          <a:noFill/>
          <a:ln>
            <a:noFill/>
          </a:ln>
        </p:spPr>
      </p:pic>
      <p:pic>
        <p:nvPicPr>
          <p:cNvPr id="287" name="Google Shape;287;p35"/>
          <p:cNvPicPr preferRelativeResize="0"/>
          <p:nvPr/>
        </p:nvPicPr>
        <p:blipFill rotWithShape="1">
          <a:blip r:embed="rId4">
            <a:alphaModFix/>
          </a:blip>
          <a:srcRect b="0" l="0" r="0" t="0"/>
          <a:stretch/>
        </p:blipFill>
        <p:spPr>
          <a:xfrm>
            <a:off x="8050569" y="270106"/>
            <a:ext cx="579289" cy="308716"/>
          </a:xfrm>
          <a:prstGeom prst="rect">
            <a:avLst/>
          </a:prstGeom>
          <a:noFill/>
          <a:ln>
            <a:noFill/>
          </a:ln>
        </p:spPr>
      </p:pic>
      <p:sp>
        <p:nvSpPr>
          <p:cNvPr id="288" name="Google Shape;288;p35"/>
          <p:cNvSpPr txBox="1"/>
          <p:nvPr>
            <p:ph type="title"/>
          </p:nvPr>
        </p:nvSpPr>
        <p:spPr>
          <a:xfrm>
            <a:off x="508002" y="223494"/>
            <a:ext cx="43167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latin typeface="Montserrat"/>
                <a:ea typeface="Montserrat"/>
                <a:cs typeface="Montserrat"/>
                <a:sym typeface="Montserrat"/>
              </a:rPr>
              <a:t>An Introduction to Bitcoin</a:t>
            </a:r>
            <a:endParaRPr>
              <a:latin typeface="Montserrat"/>
              <a:ea typeface="Montserrat"/>
              <a:cs typeface="Montserrat"/>
              <a:sym typeface="Montserrat"/>
            </a:endParaRPr>
          </a:p>
        </p:txBody>
      </p:sp>
      <p:sp>
        <p:nvSpPr>
          <p:cNvPr id="289" name="Google Shape;289;p35"/>
          <p:cNvSpPr txBox="1"/>
          <p:nvPr/>
        </p:nvSpPr>
        <p:spPr>
          <a:xfrm>
            <a:off x="508575" y="1136150"/>
            <a:ext cx="5535300" cy="252600"/>
          </a:xfrm>
          <a:prstGeom prst="rect">
            <a:avLst/>
          </a:prstGeom>
          <a:noFill/>
          <a:ln>
            <a:noFill/>
          </a:ln>
        </p:spPr>
        <p:txBody>
          <a:bodyPr anchorCtr="0" anchor="t" bIns="0" lIns="0" spcFirstLastPara="1" rIns="0" wrap="square" tIns="6350">
            <a:spAutoFit/>
          </a:bodyPr>
          <a:lstStyle/>
          <a:p>
            <a:pPr indent="0" lvl="0" marL="0" rtl="0" algn="l">
              <a:lnSpc>
                <a:spcPct val="100000"/>
              </a:lnSpc>
              <a:spcBef>
                <a:spcPts val="0"/>
              </a:spcBef>
              <a:spcAft>
                <a:spcPts val="0"/>
              </a:spcAft>
              <a:buNone/>
            </a:pPr>
            <a:r>
              <a:rPr b="1" i="1" lang="en" sz="1600">
                <a:solidFill>
                  <a:srgbClr val="241B54"/>
                </a:solidFill>
                <a:latin typeface="Montserrat"/>
                <a:ea typeface="Montserrat"/>
                <a:cs typeface="Montserrat"/>
                <a:sym typeface="Montserrat"/>
              </a:rPr>
              <a:t>Satoshi Nakamoto and the Creation of Bitcoin</a:t>
            </a:r>
            <a:endParaRPr sz="1600">
              <a:latin typeface="Montserrat"/>
              <a:ea typeface="Montserrat"/>
              <a:cs typeface="Montserrat"/>
              <a:sym typeface="Montserrat"/>
            </a:endParaRPr>
          </a:p>
        </p:txBody>
      </p:sp>
      <p:pic>
        <p:nvPicPr>
          <p:cNvPr id="290" name="Google Shape;290;p35"/>
          <p:cNvPicPr preferRelativeResize="0"/>
          <p:nvPr/>
        </p:nvPicPr>
        <p:blipFill rotWithShape="1">
          <a:blip r:embed="rId5">
            <a:alphaModFix/>
          </a:blip>
          <a:srcRect b="0" l="0" r="0" t="0"/>
          <a:stretch/>
        </p:blipFill>
        <p:spPr>
          <a:xfrm>
            <a:off x="520100" y="1649475"/>
            <a:ext cx="3931177" cy="1552125"/>
          </a:xfrm>
          <a:prstGeom prst="rect">
            <a:avLst/>
          </a:prstGeom>
          <a:noFill/>
          <a:ln>
            <a:noFill/>
          </a:ln>
        </p:spPr>
      </p:pic>
      <p:sp>
        <p:nvSpPr>
          <p:cNvPr id="291" name="Google Shape;291;p35"/>
          <p:cNvSpPr txBox="1"/>
          <p:nvPr/>
        </p:nvSpPr>
        <p:spPr>
          <a:xfrm>
            <a:off x="679126" y="1870672"/>
            <a:ext cx="3597900" cy="1176600"/>
          </a:xfrm>
          <a:prstGeom prst="rect">
            <a:avLst/>
          </a:prstGeom>
          <a:noFill/>
          <a:ln>
            <a:noFill/>
          </a:ln>
        </p:spPr>
        <p:txBody>
          <a:bodyPr anchorCtr="0" anchor="t" bIns="0" lIns="0" spcFirstLastPara="1" rIns="0" wrap="square" tIns="5475">
            <a:spAutoFit/>
          </a:bodyPr>
          <a:lstStyle/>
          <a:p>
            <a:pPr indent="0" lvl="0" marL="0" marR="0" rtl="0" algn="ctr">
              <a:lnSpc>
                <a:spcPct val="101800"/>
              </a:lnSpc>
              <a:spcBef>
                <a:spcPts val="0"/>
              </a:spcBef>
              <a:spcAft>
                <a:spcPts val="0"/>
              </a:spcAft>
              <a:buNone/>
            </a:pPr>
            <a:r>
              <a:rPr lang="en" sz="1000">
                <a:solidFill>
                  <a:srgbClr val="FFFFFF"/>
                </a:solidFill>
                <a:latin typeface="Montserrat"/>
                <a:ea typeface="Montserrat"/>
                <a:cs typeface="Montserrat"/>
                <a:sym typeface="Montserrat"/>
              </a:rPr>
              <a:t>A lot of people automatically dismiss e-currency as a lost cause because of all the companies that failed since the 1990s. I hope it's obvious it was only the centrally controlled nature of those systems that doomed them. I think this is the ﬁrst time we’re trying a decentralized non-trust-based system.</a:t>
            </a:r>
            <a:endParaRPr sz="1000">
              <a:latin typeface="Montserrat"/>
              <a:ea typeface="Montserrat"/>
              <a:cs typeface="Montserrat"/>
              <a:sym typeface="Montserrat"/>
            </a:endParaRPr>
          </a:p>
          <a:p>
            <a:pPr indent="0" lvl="0" marL="12700" rtl="0" algn="ctr">
              <a:lnSpc>
                <a:spcPct val="100000"/>
              </a:lnSpc>
              <a:spcBef>
                <a:spcPts val="600"/>
              </a:spcBef>
              <a:spcAft>
                <a:spcPts val="0"/>
              </a:spcAft>
              <a:buNone/>
            </a:pPr>
            <a:r>
              <a:rPr b="1" lang="en" sz="1000">
                <a:solidFill>
                  <a:srgbClr val="FAAF40"/>
                </a:solidFill>
                <a:latin typeface="Montserrat"/>
                <a:ea typeface="Montserrat"/>
                <a:cs typeface="Montserrat"/>
                <a:sym typeface="Montserrat"/>
              </a:rPr>
              <a:t>Satoshi Nakamoto</a:t>
            </a:r>
            <a:endParaRPr sz="1000">
              <a:latin typeface="Montserrat"/>
              <a:ea typeface="Montserrat"/>
              <a:cs typeface="Montserrat"/>
              <a:sym typeface="Montserrat"/>
            </a:endParaRPr>
          </a:p>
        </p:txBody>
      </p:sp>
      <p:sp>
        <p:nvSpPr>
          <p:cNvPr id="292" name="Google Shape;292;p35"/>
          <p:cNvSpPr/>
          <p:nvPr/>
        </p:nvSpPr>
        <p:spPr>
          <a:xfrm>
            <a:off x="3839396" y="3094186"/>
            <a:ext cx="288636" cy="177399"/>
          </a:xfrm>
          <a:custGeom>
            <a:rect b="b" l="l" r="r" t="t"/>
            <a:pathLst>
              <a:path extrusionOk="0" h="389889" w="634365">
                <a:moveTo>
                  <a:pt x="287248" y="143624"/>
                </a:moveTo>
                <a:lnTo>
                  <a:pt x="279920" y="98221"/>
                </a:lnTo>
                <a:lnTo>
                  <a:pt x="259537" y="58801"/>
                </a:lnTo>
                <a:lnTo>
                  <a:pt x="228447" y="27711"/>
                </a:lnTo>
                <a:lnTo>
                  <a:pt x="189014" y="7327"/>
                </a:lnTo>
                <a:lnTo>
                  <a:pt x="143624" y="0"/>
                </a:lnTo>
                <a:lnTo>
                  <a:pt x="98221" y="7327"/>
                </a:lnTo>
                <a:lnTo>
                  <a:pt x="58801" y="27711"/>
                </a:lnTo>
                <a:lnTo>
                  <a:pt x="27711" y="58801"/>
                </a:lnTo>
                <a:lnTo>
                  <a:pt x="7315" y="98221"/>
                </a:lnTo>
                <a:lnTo>
                  <a:pt x="0" y="143624"/>
                </a:lnTo>
                <a:lnTo>
                  <a:pt x="8801" y="193230"/>
                </a:lnTo>
                <a:lnTo>
                  <a:pt x="33108" y="235343"/>
                </a:lnTo>
                <a:lnTo>
                  <a:pt x="69786" y="266814"/>
                </a:lnTo>
                <a:lnTo>
                  <a:pt x="115684" y="284505"/>
                </a:lnTo>
                <a:lnTo>
                  <a:pt x="112776" y="301612"/>
                </a:lnTo>
                <a:lnTo>
                  <a:pt x="107442" y="317792"/>
                </a:lnTo>
                <a:lnTo>
                  <a:pt x="100723" y="332409"/>
                </a:lnTo>
                <a:lnTo>
                  <a:pt x="93675" y="344868"/>
                </a:lnTo>
                <a:lnTo>
                  <a:pt x="90030" y="353923"/>
                </a:lnTo>
                <a:lnTo>
                  <a:pt x="113995" y="389559"/>
                </a:lnTo>
                <a:lnTo>
                  <a:pt x="123317" y="389712"/>
                </a:lnTo>
                <a:lnTo>
                  <a:pt x="132397" y="386803"/>
                </a:lnTo>
                <a:lnTo>
                  <a:pt x="186156" y="350735"/>
                </a:lnTo>
                <a:lnTo>
                  <a:pt x="225780" y="308406"/>
                </a:lnTo>
                <a:lnTo>
                  <a:pt x="253428" y="263842"/>
                </a:lnTo>
                <a:lnTo>
                  <a:pt x="271246" y="221107"/>
                </a:lnTo>
                <a:lnTo>
                  <a:pt x="281393" y="184226"/>
                </a:lnTo>
                <a:lnTo>
                  <a:pt x="286867" y="154101"/>
                </a:lnTo>
                <a:lnTo>
                  <a:pt x="287248" y="143624"/>
                </a:lnTo>
                <a:close/>
              </a:path>
              <a:path extrusionOk="0" h="389889" w="634365">
                <a:moveTo>
                  <a:pt x="633755" y="144805"/>
                </a:moveTo>
                <a:lnTo>
                  <a:pt x="626808" y="99352"/>
                </a:lnTo>
                <a:lnTo>
                  <a:pt x="606742" y="59753"/>
                </a:lnTo>
                <a:lnTo>
                  <a:pt x="575906" y="28409"/>
                </a:lnTo>
                <a:lnTo>
                  <a:pt x="536651" y="7696"/>
                </a:lnTo>
                <a:lnTo>
                  <a:pt x="491324" y="0"/>
                </a:lnTo>
                <a:lnTo>
                  <a:pt x="445858" y="6946"/>
                </a:lnTo>
                <a:lnTo>
                  <a:pt x="406273" y="27012"/>
                </a:lnTo>
                <a:lnTo>
                  <a:pt x="374929" y="57848"/>
                </a:lnTo>
                <a:lnTo>
                  <a:pt x="354215" y="97104"/>
                </a:lnTo>
                <a:lnTo>
                  <a:pt x="346519" y="142443"/>
                </a:lnTo>
                <a:lnTo>
                  <a:pt x="354914" y="192125"/>
                </a:lnTo>
                <a:lnTo>
                  <a:pt x="378879" y="234442"/>
                </a:lnTo>
                <a:lnTo>
                  <a:pt x="415290" y="266217"/>
                </a:lnTo>
                <a:lnTo>
                  <a:pt x="461048" y="284276"/>
                </a:lnTo>
                <a:lnTo>
                  <a:pt x="457987" y="301358"/>
                </a:lnTo>
                <a:lnTo>
                  <a:pt x="452526" y="317487"/>
                </a:lnTo>
                <a:lnTo>
                  <a:pt x="445693" y="332054"/>
                </a:lnTo>
                <a:lnTo>
                  <a:pt x="438531" y="344449"/>
                </a:lnTo>
                <a:lnTo>
                  <a:pt x="434809" y="353479"/>
                </a:lnTo>
                <a:lnTo>
                  <a:pt x="458482" y="389305"/>
                </a:lnTo>
                <a:lnTo>
                  <a:pt x="467804" y="389534"/>
                </a:lnTo>
                <a:lnTo>
                  <a:pt x="476923" y="386715"/>
                </a:lnTo>
                <a:lnTo>
                  <a:pt x="530974" y="351091"/>
                </a:lnTo>
                <a:lnTo>
                  <a:pt x="570941" y="309079"/>
                </a:lnTo>
                <a:lnTo>
                  <a:pt x="598957" y="264744"/>
                </a:lnTo>
                <a:lnTo>
                  <a:pt x="617131" y="222148"/>
                </a:lnTo>
                <a:lnTo>
                  <a:pt x="627570" y="185356"/>
                </a:lnTo>
                <a:lnTo>
                  <a:pt x="633285" y="155282"/>
                </a:lnTo>
                <a:lnTo>
                  <a:pt x="633755" y="144805"/>
                </a:lnTo>
                <a:close/>
              </a:path>
            </a:pathLst>
          </a:custGeom>
          <a:solidFill>
            <a:srgbClr val="673B9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293" name="Google Shape;293;p35"/>
          <p:cNvSpPr/>
          <p:nvPr/>
        </p:nvSpPr>
        <p:spPr>
          <a:xfrm>
            <a:off x="843677" y="1573199"/>
            <a:ext cx="288636" cy="177399"/>
          </a:xfrm>
          <a:custGeom>
            <a:rect b="b" l="l" r="r" t="t"/>
            <a:pathLst>
              <a:path extrusionOk="0" h="389889" w="634364">
                <a:moveTo>
                  <a:pt x="287235" y="142455"/>
                </a:moveTo>
                <a:lnTo>
                  <a:pt x="279539" y="97116"/>
                </a:lnTo>
                <a:lnTo>
                  <a:pt x="258826" y="57848"/>
                </a:lnTo>
                <a:lnTo>
                  <a:pt x="227482" y="27025"/>
                </a:lnTo>
                <a:lnTo>
                  <a:pt x="187883" y="6959"/>
                </a:lnTo>
                <a:lnTo>
                  <a:pt x="142430" y="0"/>
                </a:lnTo>
                <a:lnTo>
                  <a:pt x="97091" y="7708"/>
                </a:lnTo>
                <a:lnTo>
                  <a:pt x="57835" y="28422"/>
                </a:lnTo>
                <a:lnTo>
                  <a:pt x="27012" y="59766"/>
                </a:lnTo>
                <a:lnTo>
                  <a:pt x="6946" y="99352"/>
                </a:lnTo>
                <a:lnTo>
                  <a:pt x="0" y="144805"/>
                </a:lnTo>
                <a:lnTo>
                  <a:pt x="457" y="155282"/>
                </a:lnTo>
                <a:lnTo>
                  <a:pt x="16624" y="222161"/>
                </a:lnTo>
                <a:lnTo>
                  <a:pt x="34798" y="264756"/>
                </a:lnTo>
                <a:lnTo>
                  <a:pt x="62801" y="309092"/>
                </a:lnTo>
                <a:lnTo>
                  <a:pt x="102781" y="351091"/>
                </a:lnTo>
                <a:lnTo>
                  <a:pt x="156832" y="386715"/>
                </a:lnTo>
                <a:lnTo>
                  <a:pt x="165938" y="389547"/>
                </a:lnTo>
                <a:lnTo>
                  <a:pt x="175260" y="389305"/>
                </a:lnTo>
                <a:lnTo>
                  <a:pt x="198945" y="353479"/>
                </a:lnTo>
                <a:lnTo>
                  <a:pt x="188061" y="332054"/>
                </a:lnTo>
                <a:lnTo>
                  <a:pt x="181229" y="317487"/>
                </a:lnTo>
                <a:lnTo>
                  <a:pt x="175755" y="301358"/>
                </a:lnTo>
                <a:lnTo>
                  <a:pt x="172694" y="284276"/>
                </a:lnTo>
                <a:lnTo>
                  <a:pt x="218452" y="266217"/>
                </a:lnTo>
                <a:lnTo>
                  <a:pt x="254876" y="234442"/>
                </a:lnTo>
                <a:lnTo>
                  <a:pt x="278841" y="192138"/>
                </a:lnTo>
                <a:lnTo>
                  <a:pt x="287235" y="142455"/>
                </a:lnTo>
                <a:close/>
              </a:path>
              <a:path extrusionOk="0" h="389889" w="634364">
                <a:moveTo>
                  <a:pt x="633755" y="143624"/>
                </a:moveTo>
                <a:lnTo>
                  <a:pt x="626427" y="98234"/>
                </a:lnTo>
                <a:lnTo>
                  <a:pt x="606044" y="58801"/>
                </a:lnTo>
                <a:lnTo>
                  <a:pt x="574954" y="27711"/>
                </a:lnTo>
                <a:lnTo>
                  <a:pt x="535520" y="7327"/>
                </a:lnTo>
                <a:lnTo>
                  <a:pt x="490118" y="12"/>
                </a:lnTo>
                <a:lnTo>
                  <a:pt x="444728" y="7327"/>
                </a:lnTo>
                <a:lnTo>
                  <a:pt x="405307" y="27711"/>
                </a:lnTo>
                <a:lnTo>
                  <a:pt x="374218" y="58801"/>
                </a:lnTo>
                <a:lnTo>
                  <a:pt x="353822" y="98234"/>
                </a:lnTo>
                <a:lnTo>
                  <a:pt x="346506" y="143624"/>
                </a:lnTo>
                <a:lnTo>
                  <a:pt x="346887" y="154114"/>
                </a:lnTo>
                <a:lnTo>
                  <a:pt x="362496" y="221107"/>
                </a:lnTo>
                <a:lnTo>
                  <a:pt x="380314" y="263855"/>
                </a:lnTo>
                <a:lnTo>
                  <a:pt x="407962" y="308406"/>
                </a:lnTo>
                <a:lnTo>
                  <a:pt x="447598" y="350748"/>
                </a:lnTo>
                <a:lnTo>
                  <a:pt x="501345" y="386816"/>
                </a:lnTo>
                <a:lnTo>
                  <a:pt x="510438" y="389712"/>
                </a:lnTo>
                <a:lnTo>
                  <a:pt x="519760" y="389559"/>
                </a:lnTo>
                <a:lnTo>
                  <a:pt x="543725" y="353923"/>
                </a:lnTo>
                <a:lnTo>
                  <a:pt x="533019" y="332409"/>
                </a:lnTo>
                <a:lnTo>
                  <a:pt x="526313" y="317792"/>
                </a:lnTo>
                <a:lnTo>
                  <a:pt x="520979" y="301625"/>
                </a:lnTo>
                <a:lnTo>
                  <a:pt x="518058" y="284505"/>
                </a:lnTo>
                <a:lnTo>
                  <a:pt x="563956" y="266827"/>
                </a:lnTo>
                <a:lnTo>
                  <a:pt x="600633" y="235356"/>
                </a:lnTo>
                <a:lnTo>
                  <a:pt x="624941" y="193243"/>
                </a:lnTo>
                <a:lnTo>
                  <a:pt x="633755" y="143624"/>
                </a:lnTo>
                <a:close/>
              </a:path>
            </a:pathLst>
          </a:custGeom>
          <a:solidFill>
            <a:srgbClr val="241B5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294" name="Google Shape;294;p35"/>
          <p:cNvPicPr preferRelativeResize="0"/>
          <p:nvPr/>
        </p:nvPicPr>
        <p:blipFill rotWithShape="1">
          <a:blip r:embed="rId6">
            <a:alphaModFix/>
          </a:blip>
          <a:srcRect b="0" l="0" r="0" t="0"/>
          <a:stretch/>
        </p:blipFill>
        <p:spPr>
          <a:xfrm>
            <a:off x="4755925" y="1675200"/>
            <a:ext cx="4068297" cy="2911225"/>
          </a:xfrm>
          <a:prstGeom prst="rect">
            <a:avLst/>
          </a:prstGeom>
          <a:noFill/>
          <a:ln>
            <a:noFill/>
          </a:ln>
        </p:spPr>
      </p:pic>
      <p:pic>
        <p:nvPicPr>
          <p:cNvPr id="295" name="Google Shape;295;p35" title="Bitkwa-Logo-New.png"/>
          <p:cNvPicPr preferRelativeResize="0"/>
          <p:nvPr/>
        </p:nvPicPr>
        <p:blipFill>
          <a:blip r:embed="rId7">
            <a:alphaModFix/>
          </a:blip>
          <a:stretch>
            <a:fillRect/>
          </a:stretch>
        </p:blipFill>
        <p:spPr>
          <a:xfrm>
            <a:off x="6837267" y="223499"/>
            <a:ext cx="1054499" cy="431675"/>
          </a:xfrm>
          <a:prstGeom prst="rect">
            <a:avLst/>
          </a:prstGeom>
          <a:noFill/>
          <a:ln>
            <a:noFill/>
          </a:ln>
        </p:spPr>
      </p:pic>
      <p:pic>
        <p:nvPicPr>
          <p:cNvPr id="296" name="Google Shape;296;p35"/>
          <p:cNvPicPr preferRelativeResize="0"/>
          <p:nvPr/>
        </p:nvPicPr>
        <p:blipFill rotWithShape="1">
          <a:blip r:embed="rId8">
            <a:alphaModFix/>
          </a:blip>
          <a:srcRect b="0" l="0" r="0" t="0"/>
          <a:stretch/>
        </p:blipFill>
        <p:spPr>
          <a:xfrm>
            <a:off x="8564375" y="4846703"/>
            <a:ext cx="65270" cy="65279"/>
          </a:xfrm>
          <a:prstGeom prst="rect">
            <a:avLst/>
          </a:prstGeom>
          <a:noFill/>
          <a:ln>
            <a:noFill/>
          </a:ln>
        </p:spPr>
      </p:pic>
      <p:sp>
        <p:nvSpPr>
          <p:cNvPr id="297" name="Google Shape;297;p35"/>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01</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93" name="Shape 1193"/>
        <p:cNvGrpSpPr/>
        <p:nvPr/>
      </p:nvGrpSpPr>
      <p:grpSpPr>
        <a:xfrm>
          <a:off x="0" y="0"/>
          <a:ext cx="0" cy="0"/>
          <a:chOff x="0" y="0"/>
          <a:chExt cx="0" cy="0"/>
        </a:xfrm>
      </p:grpSpPr>
      <p:grpSp>
        <p:nvGrpSpPr>
          <p:cNvPr id="1194" name="Google Shape;1194;p71"/>
          <p:cNvGrpSpPr/>
          <p:nvPr/>
        </p:nvGrpSpPr>
        <p:grpSpPr>
          <a:xfrm>
            <a:off x="0" y="0"/>
            <a:ext cx="9143346" cy="848926"/>
            <a:chOff x="0" y="0"/>
            <a:chExt cx="20104102" cy="1866592"/>
          </a:xfrm>
        </p:grpSpPr>
        <p:pic>
          <p:nvPicPr>
            <p:cNvPr id="1195" name="Google Shape;1195;p71"/>
            <p:cNvPicPr preferRelativeResize="0"/>
            <p:nvPr/>
          </p:nvPicPr>
          <p:blipFill rotWithShape="1">
            <a:blip r:embed="rId3">
              <a:alphaModFix/>
            </a:blip>
            <a:srcRect b="0" l="0" r="0" t="0"/>
            <a:stretch/>
          </p:blipFill>
          <p:spPr>
            <a:xfrm>
              <a:off x="0" y="0"/>
              <a:ext cx="20104102" cy="1866592"/>
            </a:xfrm>
            <a:prstGeom prst="rect">
              <a:avLst/>
            </a:prstGeom>
            <a:noFill/>
            <a:ln>
              <a:noFill/>
            </a:ln>
          </p:spPr>
        </p:pic>
        <p:pic>
          <p:nvPicPr>
            <p:cNvPr id="1196" name="Google Shape;1196;p71"/>
            <p:cNvPicPr preferRelativeResize="0"/>
            <p:nvPr/>
          </p:nvPicPr>
          <p:blipFill rotWithShape="1">
            <a:blip r:embed="rId4">
              <a:alphaModFix/>
            </a:blip>
            <a:srcRect b="0" l="0" r="0" t="0"/>
            <a:stretch/>
          </p:blipFill>
          <p:spPr>
            <a:xfrm>
              <a:off x="572129" y="58636"/>
              <a:ext cx="14281451" cy="1751569"/>
            </a:xfrm>
            <a:prstGeom prst="rect">
              <a:avLst/>
            </a:prstGeom>
            <a:noFill/>
            <a:ln>
              <a:noFill/>
            </a:ln>
          </p:spPr>
        </p:pic>
      </p:grpSp>
      <p:sp>
        <p:nvSpPr>
          <p:cNvPr id="1197" name="Google Shape;1197;p71"/>
          <p:cNvSpPr txBox="1"/>
          <p:nvPr>
            <p:ph type="title"/>
          </p:nvPr>
        </p:nvSpPr>
        <p:spPr>
          <a:xfrm>
            <a:off x="507999" y="223500"/>
            <a:ext cx="35709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sz="2300"/>
              <a:t>How to Use Bitcoin</a:t>
            </a:r>
            <a:endParaRPr sz="2300"/>
          </a:p>
        </p:txBody>
      </p:sp>
      <p:pic>
        <p:nvPicPr>
          <p:cNvPr id="1198" name="Google Shape;1198;p71"/>
          <p:cNvPicPr preferRelativeResize="0"/>
          <p:nvPr/>
        </p:nvPicPr>
        <p:blipFill rotWithShape="1">
          <a:blip r:embed="rId5">
            <a:alphaModFix/>
          </a:blip>
          <a:srcRect b="0" l="0" r="0" t="0"/>
          <a:stretch/>
        </p:blipFill>
        <p:spPr>
          <a:xfrm>
            <a:off x="8050568" y="270106"/>
            <a:ext cx="579292" cy="308716"/>
          </a:xfrm>
          <a:prstGeom prst="rect">
            <a:avLst/>
          </a:prstGeom>
          <a:noFill/>
          <a:ln>
            <a:noFill/>
          </a:ln>
        </p:spPr>
      </p:pic>
      <p:grpSp>
        <p:nvGrpSpPr>
          <p:cNvPr id="1199" name="Google Shape;1199;p71"/>
          <p:cNvGrpSpPr/>
          <p:nvPr/>
        </p:nvGrpSpPr>
        <p:grpSpPr>
          <a:xfrm>
            <a:off x="513761" y="1742265"/>
            <a:ext cx="8116113" cy="2015780"/>
            <a:chOff x="513761" y="1117391"/>
            <a:chExt cx="8116113" cy="2015780"/>
          </a:xfrm>
        </p:grpSpPr>
        <p:grpSp>
          <p:nvGrpSpPr>
            <p:cNvPr id="1200" name="Google Shape;1200;p71"/>
            <p:cNvGrpSpPr/>
            <p:nvPr/>
          </p:nvGrpSpPr>
          <p:grpSpPr>
            <a:xfrm>
              <a:off x="513761" y="1117391"/>
              <a:ext cx="8116113" cy="2015780"/>
              <a:chOff x="1129599" y="2456856"/>
              <a:chExt cx="8654418" cy="2149478"/>
            </a:xfrm>
          </p:grpSpPr>
          <p:pic>
            <p:nvPicPr>
              <p:cNvPr id="1201" name="Google Shape;1201;p71"/>
              <p:cNvPicPr preferRelativeResize="0"/>
              <p:nvPr/>
            </p:nvPicPr>
            <p:blipFill rotWithShape="1">
              <a:blip r:embed="rId6">
                <a:alphaModFix/>
              </a:blip>
              <a:srcRect b="0" l="0" r="0" t="0"/>
              <a:stretch/>
            </p:blipFill>
            <p:spPr>
              <a:xfrm>
                <a:off x="1129599" y="2456856"/>
                <a:ext cx="8654416" cy="2149013"/>
              </a:xfrm>
              <a:prstGeom prst="rect">
                <a:avLst/>
              </a:prstGeom>
              <a:noFill/>
              <a:ln>
                <a:noFill/>
              </a:ln>
            </p:spPr>
          </p:pic>
          <p:sp>
            <p:nvSpPr>
              <p:cNvPr id="1202" name="Google Shape;1202;p71"/>
              <p:cNvSpPr/>
              <p:nvPr/>
            </p:nvSpPr>
            <p:spPr>
              <a:xfrm>
                <a:off x="1129602" y="2456859"/>
                <a:ext cx="8654415" cy="2149475"/>
              </a:xfrm>
              <a:custGeom>
                <a:rect b="b" l="l" r="r" t="t"/>
                <a:pathLst>
                  <a:path extrusionOk="0" h="2149475" w="8654415">
                    <a:moveTo>
                      <a:pt x="8654417" y="104708"/>
                    </a:moveTo>
                    <a:lnTo>
                      <a:pt x="8654417" y="2044304"/>
                    </a:lnTo>
                    <a:lnTo>
                      <a:pt x="8646187" y="2085062"/>
                    </a:lnTo>
                    <a:lnTo>
                      <a:pt x="8623745" y="2118345"/>
                    </a:lnTo>
                    <a:lnTo>
                      <a:pt x="8590461" y="2140784"/>
                    </a:lnTo>
                    <a:lnTo>
                      <a:pt x="8549708" y="2149013"/>
                    </a:lnTo>
                    <a:lnTo>
                      <a:pt x="104708" y="2149013"/>
                    </a:lnTo>
                    <a:lnTo>
                      <a:pt x="63950" y="2140784"/>
                    </a:lnTo>
                    <a:lnTo>
                      <a:pt x="30667" y="2118345"/>
                    </a:lnTo>
                    <a:lnTo>
                      <a:pt x="8228" y="2085062"/>
                    </a:lnTo>
                    <a:lnTo>
                      <a:pt x="0" y="2044304"/>
                    </a:lnTo>
                    <a:lnTo>
                      <a:pt x="0" y="104708"/>
                    </a:lnTo>
                    <a:lnTo>
                      <a:pt x="8228" y="63950"/>
                    </a:lnTo>
                    <a:lnTo>
                      <a:pt x="30667" y="30667"/>
                    </a:lnTo>
                    <a:lnTo>
                      <a:pt x="63950" y="8228"/>
                    </a:lnTo>
                    <a:lnTo>
                      <a:pt x="104708" y="0"/>
                    </a:lnTo>
                    <a:lnTo>
                      <a:pt x="8549708" y="0"/>
                    </a:lnTo>
                    <a:lnTo>
                      <a:pt x="8590461" y="8228"/>
                    </a:lnTo>
                    <a:lnTo>
                      <a:pt x="8623745" y="30667"/>
                    </a:lnTo>
                    <a:lnTo>
                      <a:pt x="8646187" y="63950"/>
                    </a:lnTo>
                    <a:lnTo>
                      <a:pt x="8654417" y="104708"/>
                    </a:lnTo>
                    <a:close/>
                  </a:path>
                </a:pathLst>
              </a:custGeom>
              <a:noFill/>
              <a:ln cap="flat" cmpd="sng" w="16550">
                <a:solidFill>
                  <a:srgbClr val="60399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649"/>
              </a:p>
            </p:txBody>
          </p:sp>
          <p:sp>
            <p:nvSpPr>
              <p:cNvPr id="1203" name="Google Shape;1203;p71"/>
              <p:cNvSpPr/>
              <p:nvPr/>
            </p:nvSpPr>
            <p:spPr>
              <a:xfrm>
                <a:off x="8766895" y="3016170"/>
                <a:ext cx="387350" cy="535304"/>
              </a:xfrm>
              <a:custGeom>
                <a:rect b="b" l="l" r="r" t="t"/>
                <a:pathLst>
                  <a:path extrusionOk="0" h="535304" w="387350">
                    <a:moveTo>
                      <a:pt x="387244" y="0"/>
                    </a:moveTo>
                    <a:lnTo>
                      <a:pt x="0" y="0"/>
                    </a:lnTo>
                    <a:lnTo>
                      <a:pt x="0" y="535166"/>
                    </a:lnTo>
                    <a:lnTo>
                      <a:pt x="387244" y="535166"/>
                    </a:lnTo>
                    <a:lnTo>
                      <a:pt x="387244" y="0"/>
                    </a:lnTo>
                    <a:close/>
                  </a:path>
                </a:pathLst>
              </a:custGeom>
              <a:solidFill>
                <a:srgbClr val="EB8B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649"/>
              </a:p>
            </p:txBody>
          </p:sp>
          <p:pic>
            <p:nvPicPr>
              <p:cNvPr id="1204" name="Google Shape;1204;p71"/>
              <p:cNvPicPr preferRelativeResize="0"/>
              <p:nvPr/>
            </p:nvPicPr>
            <p:blipFill rotWithShape="1">
              <a:blip r:embed="rId7">
                <a:alphaModFix/>
              </a:blip>
              <a:srcRect b="0" l="0" r="0" t="0"/>
              <a:stretch/>
            </p:blipFill>
            <p:spPr>
              <a:xfrm>
                <a:off x="8721619" y="2919544"/>
                <a:ext cx="482854" cy="803064"/>
              </a:xfrm>
              <a:prstGeom prst="rect">
                <a:avLst/>
              </a:prstGeom>
              <a:noFill/>
              <a:ln>
                <a:noFill/>
              </a:ln>
            </p:spPr>
          </p:pic>
          <p:sp>
            <p:nvSpPr>
              <p:cNvPr id="1205" name="Google Shape;1205;p71"/>
              <p:cNvSpPr/>
              <p:nvPr/>
            </p:nvSpPr>
            <p:spPr>
              <a:xfrm>
                <a:off x="8836405" y="3152583"/>
                <a:ext cx="236220" cy="287020"/>
              </a:xfrm>
              <a:custGeom>
                <a:rect b="b" l="l" r="r" t="t"/>
                <a:pathLst>
                  <a:path extrusionOk="0" h="287020" w="236220">
                    <a:moveTo>
                      <a:pt x="124885" y="245448"/>
                    </a:moveTo>
                    <a:lnTo>
                      <a:pt x="98604" y="245448"/>
                    </a:lnTo>
                    <a:lnTo>
                      <a:pt x="109221" y="286682"/>
                    </a:lnTo>
                    <a:lnTo>
                      <a:pt x="134289" y="281195"/>
                    </a:lnTo>
                    <a:lnTo>
                      <a:pt x="124885" y="245448"/>
                    </a:lnTo>
                    <a:close/>
                  </a:path>
                  <a:path extrusionOk="0" h="287020" w="236220">
                    <a:moveTo>
                      <a:pt x="168266" y="234233"/>
                    </a:moveTo>
                    <a:lnTo>
                      <a:pt x="142027" y="234233"/>
                    </a:lnTo>
                    <a:lnTo>
                      <a:pt x="152853" y="276441"/>
                    </a:lnTo>
                    <a:lnTo>
                      <a:pt x="177889" y="270902"/>
                    </a:lnTo>
                    <a:lnTo>
                      <a:pt x="168266" y="234233"/>
                    </a:lnTo>
                    <a:close/>
                  </a:path>
                  <a:path extrusionOk="0" h="287020" w="236220">
                    <a:moveTo>
                      <a:pt x="85370" y="90311"/>
                    </a:moveTo>
                    <a:lnTo>
                      <a:pt x="32773" y="90311"/>
                    </a:lnTo>
                    <a:lnTo>
                      <a:pt x="40679" y="95033"/>
                    </a:lnTo>
                    <a:lnTo>
                      <a:pt x="42511" y="102698"/>
                    </a:lnTo>
                    <a:lnTo>
                      <a:pt x="67558" y="205051"/>
                    </a:lnTo>
                    <a:lnTo>
                      <a:pt x="69421" y="212370"/>
                    </a:lnTo>
                    <a:lnTo>
                      <a:pt x="65191" y="219773"/>
                    </a:lnTo>
                    <a:lnTo>
                      <a:pt x="45715" y="226014"/>
                    </a:lnTo>
                    <a:lnTo>
                      <a:pt x="48857" y="258348"/>
                    </a:lnTo>
                    <a:lnTo>
                      <a:pt x="98604" y="245448"/>
                    </a:lnTo>
                    <a:lnTo>
                      <a:pt x="124885" y="245448"/>
                    </a:lnTo>
                    <a:lnTo>
                      <a:pt x="123221" y="239123"/>
                    </a:lnTo>
                    <a:lnTo>
                      <a:pt x="142027" y="234233"/>
                    </a:lnTo>
                    <a:lnTo>
                      <a:pt x="168266" y="234233"/>
                    </a:lnTo>
                    <a:lnTo>
                      <a:pt x="166612" y="227930"/>
                    </a:lnTo>
                    <a:lnTo>
                      <a:pt x="169052" y="227270"/>
                    </a:lnTo>
                    <a:lnTo>
                      <a:pt x="210661" y="216644"/>
                    </a:lnTo>
                    <a:lnTo>
                      <a:pt x="226399" y="208381"/>
                    </a:lnTo>
                    <a:lnTo>
                      <a:pt x="115944" y="208381"/>
                    </a:lnTo>
                    <a:lnTo>
                      <a:pt x="103159" y="155115"/>
                    </a:lnTo>
                    <a:lnTo>
                      <a:pt x="145157" y="145985"/>
                    </a:lnTo>
                    <a:lnTo>
                      <a:pt x="226000" y="145985"/>
                    </a:lnTo>
                    <a:lnTo>
                      <a:pt x="219019" y="129742"/>
                    </a:lnTo>
                    <a:lnTo>
                      <a:pt x="218518" y="129367"/>
                    </a:lnTo>
                    <a:lnTo>
                      <a:pt x="95305" y="129367"/>
                    </a:lnTo>
                    <a:lnTo>
                      <a:pt x="85370" y="90311"/>
                    </a:lnTo>
                    <a:close/>
                  </a:path>
                  <a:path extrusionOk="0" h="287020" w="236220">
                    <a:moveTo>
                      <a:pt x="226000" y="145985"/>
                    </a:moveTo>
                    <a:lnTo>
                      <a:pt x="145157" y="145985"/>
                    </a:lnTo>
                    <a:lnTo>
                      <a:pt x="157596" y="146745"/>
                    </a:lnTo>
                    <a:lnTo>
                      <a:pt x="167767" y="150331"/>
                    </a:lnTo>
                    <a:lnTo>
                      <a:pt x="174910" y="157312"/>
                    </a:lnTo>
                    <a:lnTo>
                      <a:pt x="178266" y="168256"/>
                    </a:lnTo>
                    <a:lnTo>
                      <a:pt x="177296" y="176635"/>
                    </a:lnTo>
                    <a:lnTo>
                      <a:pt x="141807" y="202213"/>
                    </a:lnTo>
                    <a:lnTo>
                      <a:pt x="134414" y="204213"/>
                    </a:lnTo>
                    <a:lnTo>
                      <a:pt x="124027" y="207155"/>
                    </a:lnTo>
                    <a:lnTo>
                      <a:pt x="115944" y="208381"/>
                    </a:lnTo>
                    <a:lnTo>
                      <a:pt x="226399" y="208381"/>
                    </a:lnTo>
                    <a:lnTo>
                      <a:pt x="231028" y="205950"/>
                    </a:lnTo>
                    <a:lnTo>
                      <a:pt x="236001" y="188752"/>
                    </a:lnTo>
                    <a:lnTo>
                      <a:pt x="231427" y="158612"/>
                    </a:lnTo>
                    <a:lnTo>
                      <a:pt x="226000" y="145985"/>
                    </a:lnTo>
                    <a:close/>
                  </a:path>
                  <a:path extrusionOk="0" h="287020" w="236220">
                    <a:moveTo>
                      <a:pt x="190937" y="71882"/>
                    </a:moveTo>
                    <a:lnTo>
                      <a:pt x="118781" y="71882"/>
                    </a:lnTo>
                    <a:lnTo>
                      <a:pt x="126079" y="73013"/>
                    </a:lnTo>
                    <a:lnTo>
                      <a:pt x="134060" y="75204"/>
                    </a:lnTo>
                    <a:lnTo>
                      <a:pt x="140455" y="79217"/>
                    </a:lnTo>
                    <a:lnTo>
                      <a:pt x="144908" y="85287"/>
                    </a:lnTo>
                    <a:lnTo>
                      <a:pt x="147063" y="93651"/>
                    </a:lnTo>
                    <a:lnTo>
                      <a:pt x="147817" y="101745"/>
                    </a:lnTo>
                    <a:lnTo>
                      <a:pt x="143335" y="108258"/>
                    </a:lnTo>
                    <a:lnTo>
                      <a:pt x="136655" y="113326"/>
                    </a:lnTo>
                    <a:lnTo>
                      <a:pt x="130194" y="118300"/>
                    </a:lnTo>
                    <a:lnTo>
                      <a:pt x="121682" y="121954"/>
                    </a:lnTo>
                    <a:lnTo>
                      <a:pt x="103860" y="127996"/>
                    </a:lnTo>
                    <a:lnTo>
                      <a:pt x="95305" y="129367"/>
                    </a:lnTo>
                    <a:lnTo>
                      <a:pt x="218518" y="129367"/>
                    </a:lnTo>
                    <a:lnTo>
                      <a:pt x="201408" y="116577"/>
                    </a:lnTo>
                    <a:lnTo>
                      <a:pt x="186466" y="113274"/>
                    </a:lnTo>
                    <a:lnTo>
                      <a:pt x="178842" y="113274"/>
                    </a:lnTo>
                    <a:lnTo>
                      <a:pt x="191032" y="108035"/>
                    </a:lnTo>
                    <a:lnTo>
                      <a:pt x="196414" y="102109"/>
                    </a:lnTo>
                    <a:lnTo>
                      <a:pt x="196175" y="91734"/>
                    </a:lnTo>
                    <a:lnTo>
                      <a:pt x="191502" y="73149"/>
                    </a:lnTo>
                    <a:lnTo>
                      <a:pt x="190937" y="71882"/>
                    </a:lnTo>
                    <a:close/>
                  </a:path>
                  <a:path extrusionOk="0" h="287020" w="236220">
                    <a:moveTo>
                      <a:pt x="185661" y="113096"/>
                    </a:moveTo>
                    <a:lnTo>
                      <a:pt x="178842" y="113274"/>
                    </a:lnTo>
                    <a:lnTo>
                      <a:pt x="186466" y="113274"/>
                    </a:lnTo>
                    <a:lnTo>
                      <a:pt x="185661" y="113096"/>
                    </a:lnTo>
                    <a:close/>
                  </a:path>
                  <a:path extrusionOk="0" h="287020" w="236220">
                    <a:moveTo>
                      <a:pt x="63327" y="10250"/>
                    </a:moveTo>
                    <a:lnTo>
                      <a:pt x="40354" y="17308"/>
                    </a:lnTo>
                    <a:lnTo>
                      <a:pt x="50364" y="56804"/>
                    </a:lnTo>
                    <a:lnTo>
                      <a:pt x="0" y="70123"/>
                    </a:lnTo>
                    <a:lnTo>
                      <a:pt x="6156" y="97180"/>
                    </a:lnTo>
                    <a:lnTo>
                      <a:pt x="32773" y="90311"/>
                    </a:lnTo>
                    <a:lnTo>
                      <a:pt x="85370" y="90311"/>
                    </a:lnTo>
                    <a:lnTo>
                      <a:pt x="118781" y="71882"/>
                    </a:lnTo>
                    <a:lnTo>
                      <a:pt x="190937" y="71882"/>
                    </a:lnTo>
                    <a:lnTo>
                      <a:pt x="183042" y="54174"/>
                    </a:lnTo>
                    <a:lnTo>
                      <a:pt x="179248" y="50898"/>
                    </a:lnTo>
                    <a:lnTo>
                      <a:pt x="73903" y="50898"/>
                    </a:lnTo>
                    <a:lnTo>
                      <a:pt x="63327" y="10250"/>
                    </a:lnTo>
                    <a:close/>
                  </a:path>
                  <a:path extrusionOk="0" h="287020" w="236220">
                    <a:moveTo>
                      <a:pt x="106960" y="0"/>
                    </a:moveTo>
                    <a:lnTo>
                      <a:pt x="84007" y="7109"/>
                    </a:lnTo>
                    <a:lnTo>
                      <a:pt x="93986" y="46155"/>
                    </a:lnTo>
                    <a:lnTo>
                      <a:pt x="73903" y="50898"/>
                    </a:lnTo>
                    <a:lnTo>
                      <a:pt x="179248" y="50898"/>
                    </a:lnTo>
                    <a:lnTo>
                      <a:pt x="170916" y="43704"/>
                    </a:lnTo>
                    <a:lnTo>
                      <a:pt x="162091" y="41150"/>
                    </a:lnTo>
                    <a:lnTo>
                      <a:pt x="117724" y="41150"/>
                    </a:lnTo>
                    <a:lnTo>
                      <a:pt x="106960" y="0"/>
                    </a:lnTo>
                    <a:close/>
                  </a:path>
                  <a:path extrusionOk="0" h="287020" w="236220">
                    <a:moveTo>
                      <a:pt x="137985" y="38532"/>
                    </a:moveTo>
                    <a:lnTo>
                      <a:pt x="133535" y="38543"/>
                    </a:lnTo>
                    <a:lnTo>
                      <a:pt x="126488" y="39600"/>
                    </a:lnTo>
                    <a:lnTo>
                      <a:pt x="117755" y="41129"/>
                    </a:lnTo>
                    <a:lnTo>
                      <a:pt x="162091" y="41150"/>
                    </a:lnTo>
                    <a:lnTo>
                      <a:pt x="155703" y="39301"/>
                    </a:lnTo>
                    <a:lnTo>
                      <a:pt x="137985" y="38532"/>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649"/>
              </a:p>
            </p:txBody>
          </p:sp>
          <p:pic>
            <p:nvPicPr>
              <p:cNvPr id="1206" name="Google Shape;1206;p71"/>
              <p:cNvPicPr preferRelativeResize="0"/>
              <p:nvPr/>
            </p:nvPicPr>
            <p:blipFill rotWithShape="1">
              <a:blip r:embed="rId8">
                <a:alphaModFix/>
              </a:blip>
              <a:srcRect b="0" l="0" r="0" t="0"/>
              <a:stretch/>
            </p:blipFill>
            <p:spPr>
              <a:xfrm>
                <a:off x="5180784" y="3185578"/>
                <a:ext cx="912663" cy="335675"/>
              </a:xfrm>
              <a:prstGeom prst="rect">
                <a:avLst/>
              </a:prstGeom>
              <a:noFill/>
              <a:ln>
                <a:noFill/>
              </a:ln>
            </p:spPr>
          </p:pic>
          <p:pic>
            <p:nvPicPr>
              <p:cNvPr id="1207" name="Google Shape;1207;p71"/>
              <p:cNvPicPr preferRelativeResize="0"/>
              <p:nvPr/>
            </p:nvPicPr>
            <p:blipFill rotWithShape="1">
              <a:blip r:embed="rId9">
                <a:alphaModFix/>
              </a:blip>
              <a:srcRect b="0" l="0" r="0" t="0"/>
              <a:stretch/>
            </p:blipFill>
            <p:spPr>
              <a:xfrm>
                <a:off x="5459425" y="3285732"/>
                <a:ext cx="366135" cy="174183"/>
              </a:xfrm>
              <a:prstGeom prst="rect">
                <a:avLst/>
              </a:prstGeom>
              <a:noFill/>
              <a:ln>
                <a:noFill/>
              </a:ln>
            </p:spPr>
          </p:pic>
          <p:pic>
            <p:nvPicPr>
              <p:cNvPr id="1208" name="Google Shape;1208;p71"/>
              <p:cNvPicPr preferRelativeResize="0"/>
              <p:nvPr/>
            </p:nvPicPr>
            <p:blipFill rotWithShape="1">
              <a:blip r:embed="rId10">
                <a:alphaModFix/>
              </a:blip>
              <a:srcRect b="0" l="0" r="0" t="0"/>
              <a:stretch/>
            </p:blipFill>
            <p:spPr>
              <a:xfrm>
                <a:off x="2751821" y="3022357"/>
                <a:ext cx="737590" cy="733831"/>
              </a:xfrm>
              <a:prstGeom prst="rect">
                <a:avLst/>
              </a:prstGeom>
              <a:noFill/>
              <a:ln>
                <a:noFill/>
              </a:ln>
            </p:spPr>
          </p:pic>
          <p:sp>
            <p:nvSpPr>
              <p:cNvPr id="1209" name="Google Shape;1209;p71"/>
              <p:cNvSpPr/>
              <p:nvPr/>
            </p:nvSpPr>
            <p:spPr>
              <a:xfrm>
                <a:off x="3034607" y="3484381"/>
                <a:ext cx="1905" cy="635"/>
              </a:xfrm>
              <a:custGeom>
                <a:rect b="b" l="l" r="r" t="t"/>
                <a:pathLst>
                  <a:path extrusionOk="0" h="635" w="1905">
                    <a:moveTo>
                      <a:pt x="1528" y="0"/>
                    </a:moveTo>
                    <a:lnTo>
                      <a:pt x="0" y="104"/>
                    </a:lnTo>
                    <a:lnTo>
                      <a:pt x="1581" y="188"/>
                    </a:lnTo>
                    <a:lnTo>
                      <a:pt x="1528" y="0"/>
                    </a:lnTo>
                    <a:close/>
                  </a:path>
                </a:pathLst>
              </a:custGeom>
              <a:solidFill>
                <a:srgbClr val="F9B53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649"/>
              </a:p>
            </p:txBody>
          </p:sp>
          <p:pic>
            <p:nvPicPr>
              <p:cNvPr id="1210" name="Google Shape;1210;p71"/>
              <p:cNvPicPr preferRelativeResize="0"/>
              <p:nvPr/>
            </p:nvPicPr>
            <p:blipFill rotWithShape="1">
              <a:blip r:embed="rId11">
                <a:alphaModFix/>
              </a:blip>
              <a:srcRect b="0" l="0" r="0" t="0"/>
              <a:stretch/>
            </p:blipFill>
            <p:spPr>
              <a:xfrm>
                <a:off x="2972694" y="3248623"/>
                <a:ext cx="281268" cy="281268"/>
              </a:xfrm>
              <a:prstGeom prst="rect">
                <a:avLst/>
              </a:prstGeom>
              <a:noFill/>
              <a:ln>
                <a:noFill/>
              </a:ln>
            </p:spPr>
          </p:pic>
          <p:pic>
            <p:nvPicPr>
              <p:cNvPr id="1211" name="Google Shape;1211;p71"/>
              <p:cNvPicPr preferRelativeResize="0"/>
              <p:nvPr/>
            </p:nvPicPr>
            <p:blipFill rotWithShape="1">
              <a:blip r:embed="rId12">
                <a:alphaModFix/>
              </a:blip>
              <a:srcRect b="0" l="0" r="0" t="0"/>
              <a:stretch/>
            </p:blipFill>
            <p:spPr>
              <a:xfrm>
                <a:off x="2813321" y="3664097"/>
                <a:ext cx="100897" cy="100897"/>
              </a:xfrm>
              <a:prstGeom prst="rect">
                <a:avLst/>
              </a:prstGeom>
              <a:noFill/>
              <a:ln>
                <a:noFill/>
              </a:ln>
            </p:spPr>
          </p:pic>
          <p:pic>
            <p:nvPicPr>
              <p:cNvPr id="1212" name="Google Shape;1212;p71"/>
              <p:cNvPicPr preferRelativeResize="0"/>
              <p:nvPr/>
            </p:nvPicPr>
            <p:blipFill rotWithShape="1">
              <a:blip r:embed="rId13">
                <a:alphaModFix/>
              </a:blip>
              <a:srcRect b="0" l="0" r="0" t="0"/>
              <a:stretch/>
            </p:blipFill>
            <p:spPr>
              <a:xfrm>
                <a:off x="3062874" y="3684917"/>
                <a:ext cx="100897" cy="100907"/>
              </a:xfrm>
              <a:prstGeom prst="rect">
                <a:avLst/>
              </a:prstGeom>
              <a:noFill/>
              <a:ln>
                <a:noFill/>
              </a:ln>
            </p:spPr>
          </p:pic>
          <p:pic>
            <p:nvPicPr>
              <p:cNvPr id="1213" name="Google Shape;1213;p71"/>
              <p:cNvPicPr preferRelativeResize="0"/>
              <p:nvPr/>
            </p:nvPicPr>
            <p:blipFill rotWithShape="1">
              <a:blip r:embed="rId14">
                <a:alphaModFix/>
              </a:blip>
              <a:srcRect b="0" l="0" r="0" t="0"/>
              <a:stretch/>
            </p:blipFill>
            <p:spPr>
              <a:xfrm>
                <a:off x="3354075" y="3613655"/>
                <a:ext cx="100886" cy="100897"/>
              </a:xfrm>
              <a:prstGeom prst="rect">
                <a:avLst/>
              </a:prstGeom>
              <a:noFill/>
              <a:ln>
                <a:noFill/>
              </a:ln>
            </p:spPr>
          </p:pic>
          <p:pic>
            <p:nvPicPr>
              <p:cNvPr id="1214" name="Google Shape;1214;p71"/>
              <p:cNvPicPr preferRelativeResize="0"/>
              <p:nvPr/>
            </p:nvPicPr>
            <p:blipFill rotWithShape="1">
              <a:blip r:embed="rId15">
                <a:alphaModFix/>
              </a:blip>
              <a:srcRect b="0" l="0" r="0" t="0"/>
              <a:stretch/>
            </p:blipFill>
            <p:spPr>
              <a:xfrm>
                <a:off x="3416113" y="3360529"/>
                <a:ext cx="100897" cy="100907"/>
              </a:xfrm>
              <a:prstGeom prst="rect">
                <a:avLst/>
              </a:prstGeom>
              <a:noFill/>
              <a:ln>
                <a:noFill/>
              </a:ln>
            </p:spPr>
          </p:pic>
          <p:pic>
            <p:nvPicPr>
              <p:cNvPr id="1215" name="Google Shape;1215;p71"/>
              <p:cNvPicPr preferRelativeResize="0"/>
              <p:nvPr/>
            </p:nvPicPr>
            <p:blipFill rotWithShape="1">
              <a:blip r:embed="rId16">
                <a:alphaModFix/>
              </a:blip>
              <a:srcRect b="0" l="0" r="0" t="0"/>
              <a:stretch/>
            </p:blipFill>
            <p:spPr>
              <a:xfrm>
                <a:off x="3394803" y="3154265"/>
                <a:ext cx="100886" cy="100907"/>
              </a:xfrm>
              <a:prstGeom prst="rect">
                <a:avLst/>
              </a:prstGeom>
              <a:noFill/>
              <a:ln>
                <a:noFill/>
              </a:ln>
            </p:spPr>
          </p:pic>
          <p:pic>
            <p:nvPicPr>
              <p:cNvPr id="1216" name="Google Shape;1216;p71"/>
              <p:cNvPicPr preferRelativeResize="0"/>
              <p:nvPr/>
            </p:nvPicPr>
            <p:blipFill rotWithShape="1">
              <a:blip r:embed="rId17">
                <a:alphaModFix/>
              </a:blip>
              <a:srcRect b="0" l="0" r="0" t="0"/>
              <a:stretch/>
            </p:blipFill>
            <p:spPr>
              <a:xfrm>
                <a:off x="3049478" y="2977937"/>
                <a:ext cx="100897" cy="100907"/>
              </a:xfrm>
              <a:prstGeom prst="rect">
                <a:avLst/>
              </a:prstGeom>
              <a:noFill/>
              <a:ln>
                <a:noFill/>
              </a:ln>
            </p:spPr>
          </p:pic>
          <p:pic>
            <p:nvPicPr>
              <p:cNvPr id="1217" name="Google Shape;1217;p71"/>
              <p:cNvPicPr preferRelativeResize="0"/>
              <p:nvPr/>
            </p:nvPicPr>
            <p:blipFill rotWithShape="1">
              <a:blip r:embed="rId18">
                <a:alphaModFix/>
              </a:blip>
              <a:srcRect b="0" l="0" r="0" t="0"/>
              <a:stretch/>
            </p:blipFill>
            <p:spPr>
              <a:xfrm>
                <a:off x="2766765" y="3090448"/>
                <a:ext cx="100897" cy="100907"/>
              </a:xfrm>
              <a:prstGeom prst="rect">
                <a:avLst/>
              </a:prstGeom>
              <a:noFill/>
              <a:ln>
                <a:noFill/>
              </a:ln>
            </p:spPr>
          </p:pic>
          <p:pic>
            <p:nvPicPr>
              <p:cNvPr id="1218" name="Google Shape;1218;p71"/>
              <p:cNvPicPr preferRelativeResize="0"/>
              <p:nvPr/>
            </p:nvPicPr>
            <p:blipFill rotWithShape="1">
              <a:blip r:embed="rId19">
                <a:alphaModFix/>
              </a:blip>
              <a:srcRect b="0" l="0" r="0" t="0"/>
              <a:stretch/>
            </p:blipFill>
            <p:spPr>
              <a:xfrm>
                <a:off x="2716322" y="3425287"/>
                <a:ext cx="100897" cy="100907"/>
              </a:xfrm>
              <a:prstGeom prst="rect">
                <a:avLst/>
              </a:prstGeom>
              <a:noFill/>
              <a:ln>
                <a:noFill/>
              </a:ln>
            </p:spPr>
          </p:pic>
          <p:pic>
            <p:nvPicPr>
              <p:cNvPr id="1219" name="Google Shape;1219;p71"/>
              <p:cNvPicPr preferRelativeResize="0"/>
              <p:nvPr/>
            </p:nvPicPr>
            <p:blipFill rotWithShape="1">
              <a:blip r:embed="rId20">
                <a:alphaModFix/>
              </a:blip>
              <a:srcRect b="0" l="0" r="0" t="0"/>
              <a:stretch/>
            </p:blipFill>
            <p:spPr>
              <a:xfrm>
                <a:off x="4017302" y="3029530"/>
                <a:ext cx="630347" cy="630378"/>
              </a:xfrm>
              <a:prstGeom prst="rect">
                <a:avLst/>
              </a:prstGeom>
              <a:noFill/>
              <a:ln>
                <a:noFill/>
              </a:ln>
            </p:spPr>
          </p:pic>
          <p:pic>
            <p:nvPicPr>
              <p:cNvPr id="1220" name="Google Shape;1220;p71"/>
              <p:cNvPicPr preferRelativeResize="0"/>
              <p:nvPr/>
            </p:nvPicPr>
            <p:blipFill rotWithShape="1">
              <a:blip r:embed="rId21">
                <a:alphaModFix/>
              </a:blip>
              <a:srcRect b="0" l="0" r="0" t="0"/>
              <a:stretch/>
            </p:blipFill>
            <p:spPr>
              <a:xfrm>
                <a:off x="6451196" y="3168039"/>
                <a:ext cx="912662" cy="335675"/>
              </a:xfrm>
              <a:prstGeom prst="rect">
                <a:avLst/>
              </a:prstGeom>
              <a:noFill/>
              <a:ln>
                <a:noFill/>
              </a:ln>
            </p:spPr>
          </p:pic>
          <p:pic>
            <p:nvPicPr>
              <p:cNvPr id="1221" name="Google Shape;1221;p71"/>
              <p:cNvPicPr preferRelativeResize="0"/>
              <p:nvPr/>
            </p:nvPicPr>
            <p:blipFill rotWithShape="1">
              <a:blip r:embed="rId22">
                <a:alphaModFix/>
              </a:blip>
              <a:srcRect b="0" l="0" r="0" t="0"/>
              <a:stretch/>
            </p:blipFill>
            <p:spPr>
              <a:xfrm>
                <a:off x="6729836" y="3268193"/>
                <a:ext cx="366135" cy="174172"/>
              </a:xfrm>
              <a:prstGeom prst="rect">
                <a:avLst/>
              </a:prstGeom>
              <a:noFill/>
              <a:ln>
                <a:noFill/>
              </a:ln>
            </p:spPr>
          </p:pic>
          <p:pic>
            <p:nvPicPr>
              <p:cNvPr id="1222" name="Google Shape;1222;p71"/>
              <p:cNvPicPr preferRelativeResize="0"/>
              <p:nvPr/>
            </p:nvPicPr>
            <p:blipFill rotWithShape="1">
              <a:blip r:embed="rId23">
                <a:alphaModFix/>
              </a:blip>
              <a:srcRect b="0" l="0" r="0" t="0"/>
              <a:stretch/>
            </p:blipFill>
            <p:spPr>
              <a:xfrm>
                <a:off x="7338739" y="3168039"/>
                <a:ext cx="912684" cy="335675"/>
              </a:xfrm>
              <a:prstGeom prst="rect">
                <a:avLst/>
              </a:prstGeom>
              <a:noFill/>
              <a:ln>
                <a:noFill/>
              </a:ln>
            </p:spPr>
          </p:pic>
          <p:pic>
            <p:nvPicPr>
              <p:cNvPr id="1223" name="Google Shape;1223;p71"/>
              <p:cNvPicPr preferRelativeResize="0"/>
              <p:nvPr/>
            </p:nvPicPr>
            <p:blipFill rotWithShape="1">
              <a:blip r:embed="rId22">
                <a:alphaModFix/>
              </a:blip>
              <a:srcRect b="0" l="0" r="0" t="0"/>
              <a:stretch/>
            </p:blipFill>
            <p:spPr>
              <a:xfrm>
                <a:off x="7617391" y="3268193"/>
                <a:ext cx="366124" cy="174172"/>
              </a:xfrm>
              <a:prstGeom prst="rect">
                <a:avLst/>
              </a:prstGeom>
              <a:noFill/>
              <a:ln>
                <a:noFill/>
              </a:ln>
            </p:spPr>
          </p:pic>
          <p:pic>
            <p:nvPicPr>
              <p:cNvPr id="1224" name="Google Shape;1224;p71"/>
              <p:cNvPicPr preferRelativeResize="0"/>
              <p:nvPr/>
            </p:nvPicPr>
            <p:blipFill rotWithShape="1">
              <a:blip r:embed="rId22">
                <a:alphaModFix/>
              </a:blip>
              <a:srcRect b="0" l="0" r="0" t="0"/>
              <a:stretch/>
            </p:blipFill>
            <p:spPr>
              <a:xfrm>
                <a:off x="7167687" y="3268193"/>
                <a:ext cx="366135" cy="174172"/>
              </a:xfrm>
              <a:prstGeom prst="rect">
                <a:avLst/>
              </a:prstGeom>
              <a:noFill/>
              <a:ln>
                <a:noFill/>
              </a:ln>
            </p:spPr>
          </p:pic>
          <p:sp>
            <p:nvSpPr>
              <p:cNvPr id="1225" name="Google Shape;1225;p71"/>
              <p:cNvSpPr/>
              <p:nvPr/>
            </p:nvSpPr>
            <p:spPr>
              <a:xfrm>
                <a:off x="2444775" y="3228930"/>
                <a:ext cx="6116955" cy="213995"/>
              </a:xfrm>
              <a:custGeom>
                <a:rect b="b" l="l" r="r" t="t"/>
                <a:pathLst>
                  <a:path extrusionOk="0" h="213995" w="6116955">
                    <a:moveTo>
                      <a:pt x="130771" y="106921"/>
                    </a:moveTo>
                    <a:lnTo>
                      <a:pt x="0" y="0"/>
                    </a:lnTo>
                    <a:lnTo>
                      <a:pt x="0" y="213779"/>
                    </a:lnTo>
                    <a:lnTo>
                      <a:pt x="130771" y="106921"/>
                    </a:lnTo>
                    <a:close/>
                  </a:path>
                  <a:path extrusionOk="0" h="213995" w="6116955">
                    <a:moveTo>
                      <a:pt x="1414132" y="106921"/>
                    </a:moveTo>
                    <a:lnTo>
                      <a:pt x="1283360" y="0"/>
                    </a:lnTo>
                    <a:lnTo>
                      <a:pt x="1283360" y="213779"/>
                    </a:lnTo>
                    <a:lnTo>
                      <a:pt x="1414132" y="106921"/>
                    </a:lnTo>
                    <a:close/>
                  </a:path>
                  <a:path extrusionOk="0" h="213995" w="6116955">
                    <a:moveTo>
                      <a:pt x="2578938" y="106921"/>
                    </a:moveTo>
                    <a:lnTo>
                      <a:pt x="2448153" y="0"/>
                    </a:lnTo>
                    <a:lnTo>
                      <a:pt x="2448153" y="213779"/>
                    </a:lnTo>
                    <a:lnTo>
                      <a:pt x="2578938" y="106921"/>
                    </a:lnTo>
                    <a:close/>
                  </a:path>
                  <a:path extrusionOk="0" h="213995" w="6116955">
                    <a:moveTo>
                      <a:pt x="3903878" y="106921"/>
                    </a:moveTo>
                    <a:lnTo>
                      <a:pt x="3773093" y="0"/>
                    </a:lnTo>
                    <a:lnTo>
                      <a:pt x="3773093" y="213779"/>
                    </a:lnTo>
                    <a:lnTo>
                      <a:pt x="3903878" y="106921"/>
                    </a:lnTo>
                    <a:close/>
                  </a:path>
                  <a:path extrusionOk="0" h="213995" w="6116955">
                    <a:moveTo>
                      <a:pt x="6116561" y="106921"/>
                    </a:moveTo>
                    <a:lnTo>
                      <a:pt x="5985789" y="0"/>
                    </a:lnTo>
                    <a:lnTo>
                      <a:pt x="5985789" y="213779"/>
                    </a:lnTo>
                    <a:lnTo>
                      <a:pt x="6116561" y="106921"/>
                    </a:lnTo>
                    <a:close/>
                  </a:path>
                </a:pathLst>
              </a:custGeom>
              <a:solidFill>
                <a:srgbClr val="241B5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649"/>
              </a:p>
            </p:txBody>
          </p:sp>
          <p:pic>
            <p:nvPicPr>
              <p:cNvPr id="1226" name="Google Shape;1226;p71"/>
              <p:cNvPicPr preferRelativeResize="0"/>
              <p:nvPr/>
            </p:nvPicPr>
            <p:blipFill rotWithShape="1">
              <a:blip r:embed="rId24">
                <a:alphaModFix/>
              </a:blip>
              <a:srcRect b="0" l="0" r="0" t="0"/>
              <a:stretch/>
            </p:blipFill>
            <p:spPr>
              <a:xfrm>
                <a:off x="1550539" y="3021520"/>
                <a:ext cx="764531" cy="734668"/>
              </a:xfrm>
              <a:prstGeom prst="rect">
                <a:avLst/>
              </a:prstGeom>
              <a:noFill/>
              <a:ln>
                <a:noFill/>
              </a:ln>
            </p:spPr>
          </p:pic>
          <p:pic>
            <p:nvPicPr>
              <p:cNvPr id="1227" name="Google Shape;1227;p71"/>
              <p:cNvPicPr preferRelativeResize="0"/>
              <p:nvPr/>
            </p:nvPicPr>
            <p:blipFill rotWithShape="1">
              <a:blip r:embed="rId25">
                <a:alphaModFix/>
              </a:blip>
              <a:srcRect b="0" l="0" r="0" t="0"/>
              <a:stretch/>
            </p:blipFill>
            <p:spPr>
              <a:xfrm>
                <a:off x="1909416" y="3241586"/>
                <a:ext cx="243179" cy="224966"/>
              </a:xfrm>
              <a:prstGeom prst="rect">
                <a:avLst/>
              </a:prstGeom>
              <a:noFill/>
              <a:ln>
                <a:noFill/>
              </a:ln>
            </p:spPr>
          </p:pic>
        </p:grpSp>
        <p:sp>
          <p:nvSpPr>
            <p:cNvPr id="1228" name="Google Shape;1228;p71"/>
            <p:cNvSpPr txBox="1"/>
            <p:nvPr/>
          </p:nvSpPr>
          <p:spPr>
            <a:xfrm>
              <a:off x="929522" y="2452781"/>
              <a:ext cx="644100" cy="402000"/>
            </a:xfrm>
            <a:prstGeom prst="rect">
              <a:avLst/>
            </a:prstGeom>
            <a:noFill/>
            <a:ln>
              <a:noFill/>
            </a:ln>
          </p:spPr>
          <p:txBody>
            <a:bodyPr anchorCtr="0" anchor="t" bIns="0" lIns="0" spcFirstLastPara="1" rIns="0" wrap="square" tIns="10725">
              <a:spAutoFit/>
            </a:bodyPr>
            <a:lstStyle/>
            <a:p>
              <a:pPr indent="78562" lvl="0" marL="0" marR="0" rtl="0" algn="just">
                <a:lnSpc>
                  <a:spcPct val="104099"/>
                </a:lnSpc>
                <a:spcBef>
                  <a:spcPts val="0"/>
                </a:spcBef>
                <a:spcAft>
                  <a:spcPts val="0"/>
                </a:spcAft>
                <a:buNone/>
              </a:pPr>
              <a:r>
                <a:rPr lang="en" sz="824">
                  <a:solidFill>
                    <a:srgbClr val="221F1F"/>
                  </a:solidFill>
                  <a:latin typeface="Montserrat"/>
                  <a:ea typeface="Montserrat"/>
                  <a:cs typeface="Montserrat"/>
                  <a:sym typeface="Montserrat"/>
                </a:rPr>
                <a:t>Someone requests a transaction</a:t>
              </a:r>
              <a:endParaRPr sz="824">
                <a:latin typeface="Montserrat"/>
                <a:ea typeface="Montserrat"/>
                <a:cs typeface="Montserrat"/>
                <a:sym typeface="Montserrat"/>
              </a:endParaRPr>
            </a:p>
          </p:txBody>
        </p:sp>
        <p:sp>
          <p:nvSpPr>
            <p:cNvPr id="1229" name="Google Shape;1229;p71"/>
            <p:cNvSpPr txBox="1"/>
            <p:nvPr/>
          </p:nvSpPr>
          <p:spPr>
            <a:xfrm>
              <a:off x="1945922" y="2452781"/>
              <a:ext cx="857400" cy="534300"/>
            </a:xfrm>
            <a:prstGeom prst="rect">
              <a:avLst/>
            </a:prstGeom>
            <a:noFill/>
            <a:ln>
              <a:noFill/>
            </a:ln>
          </p:spPr>
          <p:txBody>
            <a:bodyPr anchorCtr="0" anchor="t" bIns="0" lIns="0" spcFirstLastPara="1" rIns="0" wrap="square" tIns="10725">
              <a:spAutoFit/>
            </a:bodyPr>
            <a:lstStyle/>
            <a:p>
              <a:pPr indent="0" lvl="0" marL="0" marR="0" rtl="0" algn="ctr">
                <a:lnSpc>
                  <a:spcPct val="104099"/>
                </a:lnSpc>
                <a:spcBef>
                  <a:spcPts val="0"/>
                </a:spcBef>
                <a:spcAft>
                  <a:spcPts val="0"/>
                </a:spcAft>
                <a:buNone/>
              </a:pPr>
              <a:r>
                <a:rPr lang="en" sz="824">
                  <a:solidFill>
                    <a:srgbClr val="221F1F"/>
                  </a:solidFill>
                  <a:latin typeface="Montserrat"/>
                  <a:ea typeface="Montserrat"/>
                  <a:cs typeface="Montserrat"/>
                  <a:sym typeface="Montserrat"/>
                </a:rPr>
                <a:t>Transaction broadcasted to P2P computers (nodes)</a:t>
              </a:r>
              <a:endParaRPr sz="824">
                <a:latin typeface="Montserrat"/>
                <a:ea typeface="Montserrat"/>
                <a:cs typeface="Montserrat"/>
                <a:sym typeface="Montserrat"/>
              </a:endParaRPr>
            </a:p>
          </p:txBody>
        </p:sp>
        <p:sp>
          <p:nvSpPr>
            <p:cNvPr id="1230" name="Google Shape;1230;p71"/>
            <p:cNvSpPr txBox="1"/>
            <p:nvPr/>
          </p:nvSpPr>
          <p:spPr>
            <a:xfrm>
              <a:off x="3180096" y="2452781"/>
              <a:ext cx="644100" cy="402000"/>
            </a:xfrm>
            <a:prstGeom prst="rect">
              <a:avLst/>
            </a:prstGeom>
            <a:noFill/>
            <a:ln>
              <a:noFill/>
            </a:ln>
          </p:spPr>
          <p:txBody>
            <a:bodyPr anchorCtr="0" anchor="t" bIns="0" lIns="0" spcFirstLastPara="1" rIns="0" wrap="square" tIns="10725">
              <a:spAutoFit/>
            </a:bodyPr>
            <a:lstStyle/>
            <a:p>
              <a:pPr indent="52374" lvl="0" marL="0" marR="0" rtl="0" algn="ctr">
                <a:lnSpc>
                  <a:spcPct val="104099"/>
                </a:lnSpc>
                <a:spcBef>
                  <a:spcPts val="0"/>
                </a:spcBef>
                <a:spcAft>
                  <a:spcPts val="0"/>
                </a:spcAft>
                <a:buNone/>
              </a:pPr>
              <a:r>
                <a:rPr lang="en" sz="824">
                  <a:solidFill>
                    <a:srgbClr val="221F1F"/>
                  </a:solidFill>
                  <a:latin typeface="Montserrat"/>
                  <a:ea typeface="Montserrat"/>
                  <a:cs typeface="Montserrat"/>
                  <a:sym typeface="Montserrat"/>
                </a:rPr>
                <a:t>Miners verify the transaction</a:t>
              </a:r>
              <a:endParaRPr sz="824">
                <a:latin typeface="Montserrat"/>
                <a:ea typeface="Montserrat"/>
                <a:cs typeface="Montserrat"/>
                <a:sym typeface="Montserrat"/>
              </a:endParaRPr>
            </a:p>
          </p:txBody>
        </p:sp>
        <p:sp>
          <p:nvSpPr>
            <p:cNvPr id="1231" name="Google Shape;1231;p71"/>
            <p:cNvSpPr txBox="1"/>
            <p:nvPr/>
          </p:nvSpPr>
          <p:spPr>
            <a:xfrm>
              <a:off x="4239036" y="2452781"/>
              <a:ext cx="1014600" cy="402000"/>
            </a:xfrm>
            <a:prstGeom prst="rect">
              <a:avLst/>
            </a:prstGeom>
            <a:noFill/>
            <a:ln>
              <a:noFill/>
            </a:ln>
          </p:spPr>
          <p:txBody>
            <a:bodyPr anchorCtr="0" anchor="t" bIns="0" lIns="0" spcFirstLastPara="1" rIns="0" wrap="square" tIns="10725">
              <a:spAutoFit/>
            </a:bodyPr>
            <a:lstStyle/>
            <a:p>
              <a:pPr indent="0" lvl="0" marL="0" marR="0" rtl="0" algn="ctr">
                <a:lnSpc>
                  <a:spcPct val="104099"/>
                </a:lnSpc>
                <a:spcBef>
                  <a:spcPts val="0"/>
                </a:spcBef>
                <a:spcAft>
                  <a:spcPts val="0"/>
                </a:spcAft>
                <a:buNone/>
              </a:pPr>
              <a:r>
                <a:rPr lang="en" sz="824">
                  <a:solidFill>
                    <a:srgbClr val="221F1F"/>
                  </a:solidFill>
                  <a:latin typeface="Montserrat"/>
                  <a:ea typeface="Montserrat"/>
                  <a:cs typeface="Montserrat"/>
                  <a:sym typeface="Montserrat"/>
                </a:rPr>
                <a:t>Transactions combined to form a data block</a:t>
              </a:r>
              <a:endParaRPr sz="824">
                <a:latin typeface="Montserrat"/>
                <a:ea typeface="Montserrat"/>
                <a:cs typeface="Montserrat"/>
                <a:sym typeface="Montserrat"/>
              </a:endParaRPr>
            </a:p>
          </p:txBody>
        </p:sp>
        <p:sp>
          <p:nvSpPr>
            <p:cNvPr id="1232" name="Google Shape;1232;p71"/>
            <p:cNvSpPr txBox="1"/>
            <p:nvPr/>
          </p:nvSpPr>
          <p:spPr>
            <a:xfrm>
              <a:off x="5863273" y="2452781"/>
              <a:ext cx="971100" cy="402000"/>
            </a:xfrm>
            <a:prstGeom prst="rect">
              <a:avLst/>
            </a:prstGeom>
            <a:noFill/>
            <a:ln>
              <a:noFill/>
            </a:ln>
          </p:spPr>
          <p:txBody>
            <a:bodyPr anchorCtr="0" anchor="t" bIns="0" lIns="0" spcFirstLastPara="1" rIns="0" wrap="square" tIns="10725">
              <a:spAutoFit/>
            </a:bodyPr>
            <a:lstStyle/>
            <a:p>
              <a:pPr indent="0" lvl="0" marL="0" marR="0" rtl="0" algn="ctr">
                <a:lnSpc>
                  <a:spcPct val="104099"/>
                </a:lnSpc>
                <a:spcBef>
                  <a:spcPts val="0"/>
                </a:spcBef>
                <a:spcAft>
                  <a:spcPts val="0"/>
                </a:spcAft>
                <a:buNone/>
              </a:pPr>
              <a:r>
                <a:rPr lang="en" sz="824">
                  <a:solidFill>
                    <a:srgbClr val="221F1F"/>
                  </a:solidFill>
                  <a:latin typeface="Montserrat"/>
                  <a:ea typeface="Montserrat"/>
                  <a:cs typeface="Montserrat"/>
                  <a:sym typeface="Montserrat"/>
                </a:rPr>
                <a:t>New block added to the existing blockchain</a:t>
              </a:r>
              <a:endParaRPr sz="824">
                <a:latin typeface="Montserrat"/>
                <a:ea typeface="Montserrat"/>
                <a:cs typeface="Montserrat"/>
                <a:sym typeface="Montserrat"/>
              </a:endParaRPr>
            </a:p>
          </p:txBody>
        </p:sp>
        <p:sp>
          <p:nvSpPr>
            <p:cNvPr id="1233" name="Google Shape;1233;p71"/>
            <p:cNvSpPr txBox="1"/>
            <p:nvPr/>
          </p:nvSpPr>
          <p:spPr>
            <a:xfrm>
              <a:off x="7518737" y="2452781"/>
              <a:ext cx="663900" cy="402000"/>
            </a:xfrm>
            <a:prstGeom prst="rect">
              <a:avLst/>
            </a:prstGeom>
            <a:noFill/>
            <a:ln>
              <a:noFill/>
            </a:ln>
          </p:spPr>
          <p:txBody>
            <a:bodyPr anchorCtr="0" anchor="t" bIns="0" lIns="0" spcFirstLastPara="1" rIns="0" wrap="square" tIns="10725">
              <a:spAutoFit/>
            </a:bodyPr>
            <a:lstStyle/>
            <a:p>
              <a:pPr indent="235686" lvl="0" marL="0" marR="0" rtl="0" algn="l">
                <a:lnSpc>
                  <a:spcPct val="104099"/>
                </a:lnSpc>
                <a:spcBef>
                  <a:spcPts val="0"/>
                </a:spcBef>
                <a:spcAft>
                  <a:spcPts val="0"/>
                </a:spcAft>
                <a:buNone/>
              </a:pPr>
              <a:r>
                <a:rPr lang="en" sz="824">
                  <a:solidFill>
                    <a:srgbClr val="221F1F"/>
                  </a:solidFill>
                  <a:latin typeface="Montserrat"/>
                  <a:ea typeface="Montserrat"/>
                  <a:cs typeface="Montserrat"/>
                  <a:sym typeface="Montserrat"/>
                </a:rPr>
                <a:t>The transaction is complete</a:t>
              </a:r>
              <a:endParaRPr sz="824">
                <a:latin typeface="Montserrat"/>
                <a:ea typeface="Montserrat"/>
                <a:cs typeface="Montserrat"/>
                <a:sym typeface="Montserrat"/>
              </a:endParaRPr>
            </a:p>
          </p:txBody>
        </p:sp>
        <p:sp>
          <p:nvSpPr>
            <p:cNvPr id="1234" name="Google Shape;1234;p71"/>
            <p:cNvSpPr txBox="1"/>
            <p:nvPr/>
          </p:nvSpPr>
          <p:spPr>
            <a:xfrm>
              <a:off x="2592450" y="1303408"/>
              <a:ext cx="3959100" cy="269100"/>
            </a:xfrm>
            <a:prstGeom prst="rect">
              <a:avLst/>
            </a:prstGeom>
            <a:noFill/>
            <a:ln>
              <a:noFill/>
            </a:ln>
          </p:spPr>
          <p:txBody>
            <a:bodyPr anchorCtr="0" anchor="t" bIns="0" lIns="0" spcFirstLastPara="1" rIns="0" wrap="square" tIns="16075">
              <a:spAutoFit/>
            </a:bodyPr>
            <a:lstStyle/>
            <a:p>
              <a:pPr indent="0" lvl="0" marL="0" rtl="0" algn="ctr">
                <a:lnSpc>
                  <a:spcPct val="100000"/>
                </a:lnSpc>
                <a:spcBef>
                  <a:spcPts val="0"/>
                </a:spcBef>
                <a:spcAft>
                  <a:spcPts val="0"/>
                </a:spcAft>
                <a:buNone/>
              </a:pPr>
              <a:r>
                <a:rPr b="1" i="1" lang="en" sz="1643">
                  <a:solidFill>
                    <a:srgbClr val="241B54"/>
                  </a:solidFill>
                  <a:latin typeface="Montserrat"/>
                  <a:ea typeface="Montserrat"/>
                  <a:cs typeface="Montserrat"/>
                  <a:sym typeface="Montserrat"/>
                </a:rPr>
                <a:t>How a Bitcoin Transaction Works</a:t>
              </a:r>
              <a:endParaRPr sz="1643">
                <a:latin typeface="Montserrat"/>
                <a:ea typeface="Montserrat"/>
                <a:cs typeface="Montserrat"/>
                <a:sym typeface="Montserrat"/>
              </a:endParaRPr>
            </a:p>
          </p:txBody>
        </p:sp>
      </p:grpSp>
      <p:pic>
        <p:nvPicPr>
          <p:cNvPr id="1235" name="Google Shape;1235;p71" title="Bitkwa-Logo-New.png"/>
          <p:cNvPicPr preferRelativeResize="0"/>
          <p:nvPr/>
        </p:nvPicPr>
        <p:blipFill>
          <a:blip r:embed="rId26">
            <a:alphaModFix/>
          </a:blip>
          <a:stretch>
            <a:fillRect/>
          </a:stretch>
        </p:blipFill>
        <p:spPr>
          <a:xfrm>
            <a:off x="6837267" y="223499"/>
            <a:ext cx="1054499" cy="431675"/>
          </a:xfrm>
          <a:prstGeom prst="rect">
            <a:avLst/>
          </a:prstGeom>
          <a:noFill/>
          <a:ln>
            <a:noFill/>
          </a:ln>
        </p:spPr>
      </p:pic>
      <p:pic>
        <p:nvPicPr>
          <p:cNvPr id="1236" name="Google Shape;1236;p71"/>
          <p:cNvPicPr preferRelativeResize="0"/>
          <p:nvPr/>
        </p:nvPicPr>
        <p:blipFill rotWithShape="1">
          <a:blip r:embed="rId27">
            <a:alphaModFix/>
          </a:blip>
          <a:srcRect b="0" l="0" r="0" t="0"/>
          <a:stretch/>
        </p:blipFill>
        <p:spPr>
          <a:xfrm>
            <a:off x="8564375" y="4846703"/>
            <a:ext cx="65270" cy="65279"/>
          </a:xfrm>
          <a:prstGeom prst="rect">
            <a:avLst/>
          </a:prstGeom>
          <a:noFill/>
          <a:ln>
            <a:noFill/>
          </a:ln>
        </p:spPr>
      </p:pic>
      <p:sp>
        <p:nvSpPr>
          <p:cNvPr id="1237" name="Google Shape;1237;p71"/>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33</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41" name="Shape 1241"/>
        <p:cNvGrpSpPr/>
        <p:nvPr/>
      </p:nvGrpSpPr>
      <p:grpSpPr>
        <a:xfrm>
          <a:off x="0" y="0"/>
          <a:ext cx="0" cy="0"/>
          <a:chOff x="0" y="0"/>
          <a:chExt cx="0" cy="0"/>
        </a:xfrm>
      </p:grpSpPr>
      <p:sp>
        <p:nvSpPr>
          <p:cNvPr id="1242" name="Google Shape;1242;p72"/>
          <p:cNvSpPr/>
          <p:nvPr/>
        </p:nvSpPr>
        <p:spPr>
          <a:xfrm>
            <a:off x="4792800" y="1207600"/>
            <a:ext cx="3934266" cy="248764"/>
          </a:xfrm>
          <a:custGeom>
            <a:rect b="b" l="l" r="r" t="t"/>
            <a:pathLst>
              <a:path extrusionOk="0" h="546735" w="6195695">
                <a:moveTo>
                  <a:pt x="6089898" y="0"/>
                </a:moveTo>
                <a:lnTo>
                  <a:pt x="0" y="0"/>
                </a:lnTo>
                <a:lnTo>
                  <a:pt x="0" y="404752"/>
                </a:lnTo>
                <a:lnTo>
                  <a:pt x="7221" y="449529"/>
                </a:lnTo>
                <a:lnTo>
                  <a:pt x="27332" y="488419"/>
                </a:lnTo>
                <a:lnTo>
                  <a:pt x="57999" y="519087"/>
                </a:lnTo>
                <a:lnTo>
                  <a:pt x="96889" y="539200"/>
                </a:lnTo>
                <a:lnTo>
                  <a:pt x="141671" y="546423"/>
                </a:lnTo>
                <a:lnTo>
                  <a:pt x="6195382" y="546423"/>
                </a:lnTo>
                <a:lnTo>
                  <a:pt x="6195382" y="105483"/>
                </a:lnTo>
                <a:lnTo>
                  <a:pt x="6187093" y="64423"/>
                </a:lnTo>
                <a:lnTo>
                  <a:pt x="6164487" y="30894"/>
                </a:lnTo>
                <a:lnTo>
                  <a:pt x="6130958" y="8289"/>
                </a:lnTo>
                <a:lnTo>
                  <a:pt x="6089898" y="0"/>
                </a:lnTo>
                <a:close/>
              </a:path>
            </a:pathLst>
          </a:custGeom>
          <a:solidFill>
            <a:srgbClr val="241B5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nvGrpSpPr>
          <p:cNvPr id="1243" name="Google Shape;1243;p72"/>
          <p:cNvGrpSpPr/>
          <p:nvPr/>
        </p:nvGrpSpPr>
        <p:grpSpPr>
          <a:xfrm>
            <a:off x="0" y="0"/>
            <a:ext cx="9143346" cy="848926"/>
            <a:chOff x="0" y="0"/>
            <a:chExt cx="20104102" cy="1866592"/>
          </a:xfrm>
        </p:grpSpPr>
        <p:pic>
          <p:nvPicPr>
            <p:cNvPr id="1244" name="Google Shape;1244;p72"/>
            <p:cNvPicPr preferRelativeResize="0"/>
            <p:nvPr/>
          </p:nvPicPr>
          <p:blipFill rotWithShape="1">
            <a:blip r:embed="rId3">
              <a:alphaModFix/>
            </a:blip>
            <a:srcRect b="0" l="0" r="0" t="0"/>
            <a:stretch/>
          </p:blipFill>
          <p:spPr>
            <a:xfrm>
              <a:off x="0" y="0"/>
              <a:ext cx="20104102" cy="1866592"/>
            </a:xfrm>
            <a:prstGeom prst="rect">
              <a:avLst/>
            </a:prstGeom>
            <a:noFill/>
            <a:ln>
              <a:noFill/>
            </a:ln>
          </p:spPr>
        </p:pic>
        <p:pic>
          <p:nvPicPr>
            <p:cNvPr id="1245" name="Google Shape;1245;p72"/>
            <p:cNvPicPr preferRelativeResize="0"/>
            <p:nvPr/>
          </p:nvPicPr>
          <p:blipFill rotWithShape="1">
            <a:blip r:embed="rId4">
              <a:alphaModFix/>
            </a:blip>
            <a:srcRect b="0" l="0" r="0" t="0"/>
            <a:stretch/>
          </p:blipFill>
          <p:spPr>
            <a:xfrm>
              <a:off x="572129" y="58636"/>
              <a:ext cx="14281451" cy="1751569"/>
            </a:xfrm>
            <a:prstGeom prst="rect">
              <a:avLst/>
            </a:prstGeom>
            <a:noFill/>
            <a:ln>
              <a:noFill/>
            </a:ln>
          </p:spPr>
        </p:pic>
      </p:grpSp>
      <p:sp>
        <p:nvSpPr>
          <p:cNvPr id="1246" name="Google Shape;1246;p72"/>
          <p:cNvSpPr txBox="1"/>
          <p:nvPr>
            <p:ph type="title"/>
          </p:nvPr>
        </p:nvSpPr>
        <p:spPr>
          <a:xfrm>
            <a:off x="507999" y="223500"/>
            <a:ext cx="35709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sz="2300"/>
              <a:t>How to Use Bitcoin</a:t>
            </a:r>
            <a:endParaRPr sz="2300"/>
          </a:p>
        </p:txBody>
      </p:sp>
      <p:pic>
        <p:nvPicPr>
          <p:cNvPr id="1247" name="Google Shape;1247;p72"/>
          <p:cNvPicPr preferRelativeResize="0"/>
          <p:nvPr/>
        </p:nvPicPr>
        <p:blipFill rotWithShape="1">
          <a:blip r:embed="rId5">
            <a:alphaModFix/>
          </a:blip>
          <a:srcRect b="0" l="0" r="0" t="0"/>
          <a:stretch/>
        </p:blipFill>
        <p:spPr>
          <a:xfrm>
            <a:off x="8050568" y="270106"/>
            <a:ext cx="579292" cy="308716"/>
          </a:xfrm>
          <a:prstGeom prst="rect">
            <a:avLst/>
          </a:prstGeom>
          <a:noFill/>
          <a:ln>
            <a:noFill/>
          </a:ln>
        </p:spPr>
      </p:pic>
      <p:sp>
        <p:nvSpPr>
          <p:cNvPr id="1248" name="Google Shape;1248;p72"/>
          <p:cNvSpPr txBox="1"/>
          <p:nvPr/>
        </p:nvSpPr>
        <p:spPr>
          <a:xfrm>
            <a:off x="2414475" y="2620125"/>
            <a:ext cx="1930500" cy="2318700"/>
          </a:xfrm>
          <a:prstGeom prst="rect">
            <a:avLst/>
          </a:prstGeom>
          <a:noFill/>
          <a:ln>
            <a:noFill/>
          </a:ln>
        </p:spPr>
        <p:txBody>
          <a:bodyPr anchorCtr="0" anchor="t" bIns="0" lIns="0" spcFirstLastPara="1" rIns="0" wrap="square" tIns="5475">
            <a:spAutoFit/>
          </a:bodyPr>
          <a:lstStyle/>
          <a:p>
            <a:pPr indent="0" lvl="0" marL="0" marR="0" rtl="0" algn="l">
              <a:lnSpc>
                <a:spcPct val="101499"/>
              </a:lnSpc>
              <a:spcBef>
                <a:spcPts val="0"/>
              </a:spcBef>
              <a:spcAft>
                <a:spcPts val="0"/>
              </a:spcAft>
              <a:buNone/>
            </a:pPr>
            <a:r>
              <a:rPr lang="en" sz="1000">
                <a:solidFill>
                  <a:srgbClr val="57585B"/>
                </a:solidFill>
                <a:latin typeface="Montserrat"/>
                <a:ea typeface="Montserrat"/>
                <a:cs typeface="Montserrat"/>
                <a:sym typeface="Montserrat"/>
              </a:rPr>
              <a:t>Once the sender has your Bitcoin address, they can send you bitcoins by entering your address and the amount they want to send you and initiate the transaction. </a:t>
            </a:r>
            <a:endParaRPr sz="1000">
              <a:solidFill>
                <a:srgbClr val="57585B"/>
              </a:solidFill>
              <a:latin typeface="Montserrat"/>
              <a:ea typeface="Montserrat"/>
              <a:cs typeface="Montserrat"/>
              <a:sym typeface="Montserrat"/>
            </a:endParaRPr>
          </a:p>
          <a:p>
            <a:pPr indent="0" lvl="0" marL="0" marR="0" rtl="0" algn="l">
              <a:lnSpc>
                <a:spcPct val="101499"/>
              </a:lnSpc>
              <a:spcBef>
                <a:spcPts val="1000"/>
              </a:spcBef>
              <a:spcAft>
                <a:spcPts val="1000"/>
              </a:spcAft>
              <a:buNone/>
            </a:pPr>
            <a:r>
              <a:rPr lang="en" sz="1000">
                <a:solidFill>
                  <a:srgbClr val="57585B"/>
                </a:solidFill>
                <a:latin typeface="Montserrat"/>
                <a:ea typeface="Montserrat"/>
                <a:cs typeface="Montserrat"/>
                <a:sym typeface="Montserrat"/>
              </a:rPr>
              <a:t>The bitcoins will then be sent to your wallet and will be visible once the transaction is confirmed on the Bitcoin Network. This usually takes a few minutes. Next, we will take a look at sending bitcoin transactions.</a:t>
            </a:r>
            <a:endParaRPr sz="1000">
              <a:latin typeface="Montserrat"/>
              <a:ea typeface="Montserrat"/>
              <a:cs typeface="Montserrat"/>
              <a:sym typeface="Montserrat"/>
            </a:endParaRPr>
          </a:p>
        </p:txBody>
      </p:sp>
      <p:pic>
        <p:nvPicPr>
          <p:cNvPr id="1249" name="Google Shape;1249;p72" title="Bitkwa-Logo-New.png"/>
          <p:cNvPicPr preferRelativeResize="0"/>
          <p:nvPr/>
        </p:nvPicPr>
        <p:blipFill>
          <a:blip r:embed="rId6">
            <a:alphaModFix/>
          </a:blip>
          <a:stretch>
            <a:fillRect/>
          </a:stretch>
        </p:blipFill>
        <p:spPr>
          <a:xfrm>
            <a:off x="6837267" y="223499"/>
            <a:ext cx="1054499" cy="431675"/>
          </a:xfrm>
          <a:prstGeom prst="rect">
            <a:avLst/>
          </a:prstGeom>
          <a:noFill/>
          <a:ln>
            <a:noFill/>
          </a:ln>
        </p:spPr>
      </p:pic>
      <p:sp>
        <p:nvSpPr>
          <p:cNvPr id="1250" name="Google Shape;1250;p72"/>
          <p:cNvSpPr txBox="1"/>
          <p:nvPr/>
        </p:nvSpPr>
        <p:spPr>
          <a:xfrm>
            <a:off x="4908650" y="1233950"/>
            <a:ext cx="3570900" cy="161700"/>
          </a:xfrm>
          <a:prstGeom prst="rect">
            <a:avLst/>
          </a:prstGeom>
          <a:noFill/>
          <a:ln>
            <a:noFill/>
          </a:ln>
        </p:spPr>
        <p:txBody>
          <a:bodyPr anchorCtr="0" anchor="t" bIns="0" lIns="0" spcFirstLastPara="1" rIns="0" wrap="square" tIns="7800">
            <a:spAutoFit/>
          </a:bodyPr>
          <a:lstStyle/>
          <a:p>
            <a:pPr indent="0" lvl="0" marL="0" rtl="0" algn="l">
              <a:lnSpc>
                <a:spcPct val="100000"/>
              </a:lnSpc>
              <a:spcBef>
                <a:spcPts val="0"/>
              </a:spcBef>
              <a:spcAft>
                <a:spcPts val="0"/>
              </a:spcAft>
              <a:buNone/>
            </a:pPr>
            <a:r>
              <a:rPr b="1" lang="en" sz="1000">
                <a:solidFill>
                  <a:srgbClr val="FFFFFF"/>
                </a:solidFill>
                <a:latin typeface="Montserrat"/>
                <a:ea typeface="Montserrat"/>
                <a:cs typeface="Montserrat"/>
                <a:sym typeface="Montserrat"/>
              </a:rPr>
              <a:t>Receiving Bitcoin Transactions:</a:t>
            </a:r>
            <a:endParaRPr sz="1000">
              <a:latin typeface="Montserrat"/>
              <a:ea typeface="Montserrat"/>
              <a:cs typeface="Montserrat"/>
              <a:sym typeface="Montserrat"/>
            </a:endParaRPr>
          </a:p>
        </p:txBody>
      </p:sp>
      <p:sp>
        <p:nvSpPr>
          <p:cNvPr id="1251" name="Google Shape;1251;p72"/>
          <p:cNvSpPr txBox="1"/>
          <p:nvPr/>
        </p:nvSpPr>
        <p:spPr>
          <a:xfrm>
            <a:off x="4792800" y="1526475"/>
            <a:ext cx="3837000" cy="3412500"/>
          </a:xfrm>
          <a:prstGeom prst="rect">
            <a:avLst/>
          </a:prstGeom>
          <a:noFill/>
          <a:ln>
            <a:noFill/>
          </a:ln>
        </p:spPr>
        <p:txBody>
          <a:bodyPr anchorCtr="0" anchor="t" bIns="0" lIns="0" spcFirstLastPara="1" rIns="0" wrap="square" tIns="5475">
            <a:spAutoFit/>
          </a:bodyPr>
          <a:lstStyle/>
          <a:p>
            <a:pPr indent="0" lvl="0" marL="0" marR="0" rtl="0" algn="l">
              <a:lnSpc>
                <a:spcPct val="101499"/>
              </a:lnSpc>
              <a:spcBef>
                <a:spcPts val="0"/>
              </a:spcBef>
              <a:spcAft>
                <a:spcPts val="0"/>
              </a:spcAft>
              <a:buNone/>
            </a:pPr>
            <a:r>
              <a:rPr lang="en" sz="1000">
                <a:solidFill>
                  <a:srgbClr val="57585B"/>
                </a:solidFill>
                <a:latin typeface="Montserrat"/>
                <a:ea typeface="Montserrat"/>
                <a:cs typeface="Montserrat"/>
                <a:sym typeface="Montserrat"/>
              </a:rPr>
              <a:t>To receive bitcoins, you will need to provide the sender with your Bitcoin wallet address. This is a unique string of letters and numbers that represents your wallet and is used to identify it on the Bitcoin network.</a:t>
            </a:r>
            <a:endParaRPr sz="1000">
              <a:latin typeface="Montserrat"/>
              <a:ea typeface="Montserrat"/>
              <a:cs typeface="Montserrat"/>
              <a:sym typeface="Montserrat"/>
            </a:endParaRPr>
          </a:p>
          <a:p>
            <a:pPr indent="0" lvl="0" marL="0" marR="50800" rtl="0" algn="l">
              <a:lnSpc>
                <a:spcPct val="101499"/>
              </a:lnSpc>
              <a:spcBef>
                <a:spcPts val="0"/>
              </a:spcBef>
              <a:spcAft>
                <a:spcPts val="0"/>
              </a:spcAft>
              <a:buNone/>
            </a:pPr>
            <a:r>
              <a:rPr lang="en" sz="1000">
                <a:solidFill>
                  <a:srgbClr val="57585B"/>
                </a:solidFill>
                <a:latin typeface="Montserrat"/>
                <a:ea typeface="Montserrat"/>
                <a:cs typeface="Montserrat"/>
                <a:sym typeface="Montserrat"/>
              </a:rPr>
              <a:t>You can find your wallet address by logging into your Bitcoin wallet and looking for an option to “Receive” or “Deposit” bitcoins.</a:t>
            </a:r>
            <a:endParaRPr sz="1000">
              <a:latin typeface="Montserrat"/>
              <a:ea typeface="Montserrat"/>
              <a:cs typeface="Montserrat"/>
              <a:sym typeface="Montserrat"/>
            </a:endParaRPr>
          </a:p>
          <a:p>
            <a:pPr indent="0" lvl="0" marL="0" marR="165100" rtl="0" algn="l">
              <a:lnSpc>
                <a:spcPct val="101499"/>
              </a:lnSpc>
              <a:spcBef>
                <a:spcPts val="500"/>
              </a:spcBef>
              <a:spcAft>
                <a:spcPts val="0"/>
              </a:spcAft>
              <a:buNone/>
            </a:pPr>
            <a:r>
              <a:rPr b="1" lang="en" sz="1000">
                <a:solidFill>
                  <a:srgbClr val="241B54"/>
                </a:solidFill>
                <a:latin typeface="Montserrat"/>
                <a:ea typeface="Montserrat"/>
                <a:cs typeface="Montserrat"/>
                <a:sym typeface="Montserrat"/>
              </a:rPr>
              <a:t>You can then share your Bitcoin address with the sender in one of several ways:</a:t>
            </a:r>
            <a:endParaRPr sz="1000">
              <a:latin typeface="Montserrat"/>
              <a:ea typeface="Montserrat"/>
              <a:cs typeface="Montserrat"/>
              <a:sym typeface="Montserrat"/>
            </a:endParaRPr>
          </a:p>
          <a:p>
            <a:pPr indent="-292100" lvl="0" marL="457200" marR="165100" rtl="0" algn="l">
              <a:lnSpc>
                <a:spcPct val="101499"/>
              </a:lnSpc>
              <a:spcBef>
                <a:spcPts val="500"/>
              </a:spcBef>
              <a:spcAft>
                <a:spcPts val="0"/>
              </a:spcAft>
              <a:buClr>
                <a:srgbClr val="57585B"/>
              </a:buClr>
              <a:buSzPts val="1000"/>
              <a:buFont typeface="Montserrat"/>
              <a:buChar char="●"/>
            </a:pPr>
            <a:r>
              <a:rPr lang="en" sz="1000">
                <a:solidFill>
                  <a:srgbClr val="57585B"/>
                </a:solidFill>
                <a:latin typeface="Montserrat"/>
                <a:ea typeface="Montserrat"/>
                <a:cs typeface="Montserrat"/>
                <a:sym typeface="Montserrat"/>
              </a:rPr>
              <a:t>Copy and paste the address: You can copy the address by highlighting it and pressing “Copy” on your keyboard, then paste it into an email or message to the sender.</a:t>
            </a:r>
            <a:endParaRPr sz="1000">
              <a:solidFill>
                <a:schemeClr val="dk1"/>
              </a:solidFill>
              <a:latin typeface="Montserrat"/>
              <a:ea typeface="Montserrat"/>
              <a:cs typeface="Montserrat"/>
              <a:sym typeface="Montserrat"/>
            </a:endParaRPr>
          </a:p>
          <a:p>
            <a:pPr indent="-292100" lvl="0" marL="457200" marR="165100" rtl="0" algn="l">
              <a:lnSpc>
                <a:spcPct val="101499"/>
              </a:lnSpc>
              <a:spcBef>
                <a:spcPts val="0"/>
              </a:spcBef>
              <a:spcAft>
                <a:spcPts val="0"/>
              </a:spcAft>
              <a:buClr>
                <a:srgbClr val="57585B"/>
              </a:buClr>
              <a:buSzPts val="1000"/>
              <a:buFont typeface="Montserrat"/>
              <a:buChar char="●"/>
            </a:pPr>
            <a:r>
              <a:rPr lang="en" sz="1000">
                <a:solidFill>
                  <a:srgbClr val="57585B"/>
                </a:solidFill>
                <a:latin typeface="Montserrat"/>
                <a:ea typeface="Montserrat"/>
                <a:cs typeface="Montserrat"/>
                <a:sym typeface="Montserrat"/>
              </a:rPr>
              <a:t>Share a link to your Bitcoin wallet: Some Bitcoin wallets allow you to create a link to your wallet that you can share with the sender. They can then click on the link to access your wallet and send the bitcoins.</a:t>
            </a:r>
            <a:endParaRPr sz="1000">
              <a:solidFill>
                <a:schemeClr val="dk1"/>
              </a:solidFill>
              <a:latin typeface="Montserrat"/>
              <a:ea typeface="Montserrat"/>
              <a:cs typeface="Montserrat"/>
              <a:sym typeface="Montserrat"/>
            </a:endParaRPr>
          </a:p>
          <a:p>
            <a:pPr indent="-292100" lvl="0" marL="457200" marR="165100" rtl="0" algn="l">
              <a:lnSpc>
                <a:spcPct val="101499"/>
              </a:lnSpc>
              <a:spcBef>
                <a:spcPts val="0"/>
              </a:spcBef>
              <a:spcAft>
                <a:spcPts val="0"/>
              </a:spcAft>
              <a:buClr>
                <a:srgbClr val="57585B"/>
              </a:buClr>
              <a:buSzPts val="1000"/>
              <a:buFont typeface="Montserrat"/>
              <a:buChar char="●"/>
            </a:pPr>
            <a:r>
              <a:rPr lang="en" sz="1000">
                <a:solidFill>
                  <a:srgbClr val="57585B"/>
                </a:solidFill>
                <a:latin typeface="Montserrat"/>
                <a:ea typeface="Montserrat"/>
                <a:cs typeface="Montserrat"/>
                <a:sym typeface="Montserrat"/>
              </a:rPr>
              <a:t>Share a QR code: If the sender has a smartphone with a Bitcoin wallet app, they can scan the QR code to get your Bitcoin address.</a:t>
            </a:r>
            <a:endParaRPr sz="1000">
              <a:solidFill>
                <a:srgbClr val="57585B"/>
              </a:solidFill>
              <a:latin typeface="Montserrat"/>
              <a:ea typeface="Montserrat"/>
              <a:cs typeface="Montserrat"/>
              <a:sym typeface="Montserrat"/>
            </a:endParaRPr>
          </a:p>
        </p:txBody>
      </p:sp>
      <p:grpSp>
        <p:nvGrpSpPr>
          <p:cNvPr id="1252" name="Google Shape;1252;p72"/>
          <p:cNvGrpSpPr/>
          <p:nvPr/>
        </p:nvGrpSpPr>
        <p:grpSpPr>
          <a:xfrm>
            <a:off x="513929" y="1207448"/>
            <a:ext cx="1722274" cy="3731368"/>
            <a:chOff x="513950" y="1207512"/>
            <a:chExt cx="1254845" cy="2718665"/>
          </a:xfrm>
        </p:grpSpPr>
        <p:pic>
          <p:nvPicPr>
            <p:cNvPr id="1253" name="Google Shape;1253;p72"/>
            <p:cNvPicPr preferRelativeResize="0"/>
            <p:nvPr/>
          </p:nvPicPr>
          <p:blipFill rotWithShape="1">
            <a:blip r:embed="rId7">
              <a:alphaModFix/>
            </a:blip>
            <a:srcRect b="0" l="0" r="0" t="0"/>
            <a:stretch/>
          </p:blipFill>
          <p:spPr>
            <a:xfrm>
              <a:off x="513950" y="1207512"/>
              <a:ext cx="1254845" cy="2718665"/>
            </a:xfrm>
            <a:prstGeom prst="rect">
              <a:avLst/>
            </a:prstGeom>
            <a:noFill/>
            <a:ln>
              <a:noFill/>
            </a:ln>
            <a:effectLst>
              <a:outerShdw blurRad="196102" rotWithShape="0" algn="bl" dir="3600000" dist="52294">
                <a:srgbClr val="000000">
                  <a:alpha val="20000"/>
                </a:srgbClr>
              </a:outerShdw>
            </a:effectLst>
          </p:spPr>
        </p:pic>
        <p:sp>
          <p:nvSpPr>
            <p:cNvPr id="1254" name="Google Shape;1254;p72"/>
            <p:cNvSpPr txBox="1"/>
            <p:nvPr/>
          </p:nvSpPr>
          <p:spPr>
            <a:xfrm>
              <a:off x="807590" y="3141894"/>
              <a:ext cx="190610" cy="80567"/>
            </a:xfrm>
            <a:prstGeom prst="rect">
              <a:avLst/>
            </a:prstGeom>
            <a:noFill/>
            <a:ln>
              <a:noFill/>
            </a:ln>
          </p:spPr>
          <p:txBody>
            <a:bodyPr anchorCtr="0" anchor="t" bIns="0" lIns="0" spcFirstLastPara="1" rIns="0" wrap="square" tIns="13375">
              <a:spAutoFit/>
            </a:bodyPr>
            <a:lstStyle/>
            <a:p>
              <a:pPr indent="0" lvl="0" marL="0" rtl="0" algn="l">
                <a:lnSpc>
                  <a:spcPct val="100000"/>
                </a:lnSpc>
                <a:spcBef>
                  <a:spcPts val="0"/>
                </a:spcBef>
                <a:spcAft>
                  <a:spcPts val="0"/>
                </a:spcAft>
                <a:buNone/>
              </a:pPr>
              <a:r>
                <a:rPr b="1" lang="en" sz="631">
                  <a:latin typeface="Open Sans"/>
                  <a:ea typeface="Open Sans"/>
                  <a:cs typeface="Open Sans"/>
                  <a:sym typeface="Open Sans"/>
                </a:rPr>
                <a:t>Share</a:t>
              </a:r>
              <a:endParaRPr sz="631">
                <a:latin typeface="Open Sans"/>
                <a:ea typeface="Open Sans"/>
                <a:cs typeface="Open Sans"/>
                <a:sym typeface="Open Sans"/>
              </a:endParaRPr>
            </a:p>
          </p:txBody>
        </p:sp>
        <p:sp>
          <p:nvSpPr>
            <p:cNvPr id="1255" name="Google Shape;1255;p72"/>
            <p:cNvSpPr txBox="1"/>
            <p:nvPr/>
          </p:nvSpPr>
          <p:spPr>
            <a:xfrm>
              <a:off x="1394657" y="3142587"/>
              <a:ext cx="168510" cy="80567"/>
            </a:xfrm>
            <a:prstGeom prst="rect">
              <a:avLst/>
            </a:prstGeom>
            <a:noFill/>
            <a:ln>
              <a:noFill/>
            </a:ln>
          </p:spPr>
          <p:txBody>
            <a:bodyPr anchorCtr="0" anchor="t" bIns="0" lIns="0" spcFirstLastPara="1" rIns="0" wrap="square" tIns="13375">
              <a:spAutoFit/>
            </a:bodyPr>
            <a:lstStyle/>
            <a:p>
              <a:pPr indent="0" lvl="0" marL="0" rtl="0" algn="l">
                <a:lnSpc>
                  <a:spcPct val="100000"/>
                </a:lnSpc>
                <a:spcBef>
                  <a:spcPts val="0"/>
                </a:spcBef>
                <a:spcAft>
                  <a:spcPts val="0"/>
                </a:spcAft>
                <a:buNone/>
              </a:pPr>
              <a:r>
                <a:rPr b="1" lang="en" sz="631">
                  <a:latin typeface="Open Sans"/>
                  <a:ea typeface="Open Sans"/>
                  <a:cs typeface="Open Sans"/>
                  <a:sym typeface="Open Sans"/>
                </a:rPr>
                <a:t>Copy</a:t>
              </a:r>
              <a:endParaRPr sz="631">
                <a:latin typeface="Open Sans"/>
                <a:ea typeface="Open Sans"/>
                <a:cs typeface="Open Sans"/>
                <a:sym typeface="Open Sans"/>
              </a:endParaRPr>
            </a:p>
          </p:txBody>
        </p:sp>
        <p:sp>
          <p:nvSpPr>
            <p:cNvPr id="1256" name="Google Shape;1256;p72"/>
            <p:cNvSpPr txBox="1"/>
            <p:nvPr/>
          </p:nvSpPr>
          <p:spPr>
            <a:xfrm>
              <a:off x="604779" y="1386677"/>
              <a:ext cx="1078200" cy="245700"/>
            </a:xfrm>
            <a:prstGeom prst="rect">
              <a:avLst/>
            </a:prstGeom>
            <a:noFill/>
            <a:ln>
              <a:noFill/>
            </a:ln>
          </p:spPr>
          <p:txBody>
            <a:bodyPr anchorCtr="0" anchor="t" bIns="0" lIns="0" spcFirstLastPara="1" rIns="0" wrap="square" tIns="12725">
              <a:spAutoFit/>
            </a:bodyPr>
            <a:lstStyle/>
            <a:p>
              <a:pPr indent="0" lvl="0" marL="0" rtl="0" algn="l">
                <a:lnSpc>
                  <a:spcPct val="100000"/>
                </a:lnSpc>
                <a:spcBef>
                  <a:spcPts val="0"/>
                </a:spcBef>
                <a:spcAft>
                  <a:spcPts val="0"/>
                </a:spcAft>
                <a:buNone/>
              </a:pPr>
              <a:r>
                <a:rPr b="1" lang="en" sz="631">
                  <a:solidFill>
                    <a:srgbClr val="57585B"/>
                  </a:solidFill>
                  <a:latin typeface="Open Sans"/>
                  <a:ea typeface="Open Sans"/>
                  <a:cs typeface="Open Sans"/>
                  <a:sym typeface="Open Sans"/>
                </a:rPr>
                <a:t>Back	Done</a:t>
              </a:r>
              <a:endParaRPr sz="631">
                <a:latin typeface="Open Sans"/>
                <a:ea typeface="Open Sans"/>
                <a:cs typeface="Open Sans"/>
                <a:sym typeface="Open Sans"/>
              </a:endParaRPr>
            </a:p>
            <a:p>
              <a:pPr indent="0" lvl="0" marL="0" rtl="0" algn="l">
                <a:lnSpc>
                  <a:spcPct val="100000"/>
                </a:lnSpc>
                <a:spcBef>
                  <a:spcPts val="0"/>
                </a:spcBef>
                <a:spcAft>
                  <a:spcPts val="0"/>
                </a:spcAft>
                <a:buNone/>
              </a:pPr>
              <a:r>
                <a:t/>
              </a:r>
              <a:endParaRPr sz="631">
                <a:latin typeface="Open Sans"/>
                <a:ea typeface="Open Sans"/>
                <a:cs typeface="Open Sans"/>
                <a:sym typeface="Open Sans"/>
              </a:endParaRPr>
            </a:p>
            <a:p>
              <a:pPr indent="0" lvl="0" marL="80252" rtl="0" algn="l">
                <a:lnSpc>
                  <a:spcPct val="100000"/>
                </a:lnSpc>
                <a:spcBef>
                  <a:spcPts val="0"/>
                </a:spcBef>
                <a:spcAft>
                  <a:spcPts val="0"/>
                </a:spcAft>
                <a:buNone/>
              </a:pPr>
              <a:r>
                <a:rPr b="1" lang="en" sz="842">
                  <a:solidFill>
                    <a:srgbClr val="57585B"/>
                  </a:solidFill>
                  <a:latin typeface="Open Sans"/>
                  <a:ea typeface="Open Sans"/>
                  <a:cs typeface="Open Sans"/>
                  <a:sym typeface="Open Sans"/>
                </a:rPr>
                <a:t>Share payment request</a:t>
              </a:r>
              <a:endParaRPr sz="842">
                <a:latin typeface="Open Sans"/>
                <a:ea typeface="Open Sans"/>
                <a:cs typeface="Open Sans"/>
                <a:sym typeface="Open Sans"/>
              </a:endParaRPr>
            </a:p>
          </p:txBody>
        </p:sp>
        <p:sp>
          <p:nvSpPr>
            <p:cNvPr id="1257" name="Google Shape;1257;p72"/>
            <p:cNvSpPr txBox="1"/>
            <p:nvPr/>
          </p:nvSpPr>
          <p:spPr>
            <a:xfrm>
              <a:off x="589844" y="3613381"/>
              <a:ext cx="1103100" cy="107100"/>
            </a:xfrm>
            <a:prstGeom prst="rect">
              <a:avLst/>
            </a:prstGeom>
            <a:noFill/>
            <a:ln>
              <a:noFill/>
            </a:ln>
          </p:spPr>
          <p:txBody>
            <a:bodyPr anchorCtr="0" anchor="t" bIns="0" lIns="0" spcFirstLastPara="1" rIns="0" wrap="square" tIns="17025">
              <a:spAutoFit/>
            </a:bodyPr>
            <a:lstStyle/>
            <a:p>
              <a:pPr indent="0" lvl="0" marL="0" rtl="0" algn="l">
                <a:lnSpc>
                  <a:spcPct val="100000"/>
                </a:lnSpc>
                <a:spcBef>
                  <a:spcPts val="0"/>
                </a:spcBef>
                <a:spcAft>
                  <a:spcPts val="0"/>
                </a:spcAft>
                <a:buNone/>
              </a:pPr>
              <a:r>
                <a:rPr b="1" lang="en" sz="842">
                  <a:solidFill>
                    <a:srgbClr val="57585B"/>
                  </a:solidFill>
                  <a:latin typeface="Open Sans"/>
                  <a:ea typeface="Open Sans"/>
                  <a:cs typeface="Open Sans"/>
                  <a:sym typeface="Open Sans"/>
                </a:rPr>
                <a:t>Details &amp; Address Settings</a:t>
              </a:r>
              <a:endParaRPr sz="842">
                <a:latin typeface="Open Sans"/>
                <a:ea typeface="Open Sans"/>
                <a:cs typeface="Open Sans"/>
                <a:sym typeface="Open Sans"/>
              </a:endParaRPr>
            </a:p>
          </p:txBody>
        </p:sp>
      </p:grpSp>
      <p:pic>
        <p:nvPicPr>
          <p:cNvPr id="1258" name="Google Shape;1258;p72"/>
          <p:cNvPicPr preferRelativeResize="0"/>
          <p:nvPr/>
        </p:nvPicPr>
        <p:blipFill rotWithShape="1">
          <a:blip r:embed="rId8">
            <a:alphaModFix/>
          </a:blip>
          <a:srcRect b="0" l="0" r="0" t="0"/>
          <a:stretch/>
        </p:blipFill>
        <p:spPr>
          <a:xfrm>
            <a:off x="8564375" y="4846703"/>
            <a:ext cx="65270" cy="65279"/>
          </a:xfrm>
          <a:prstGeom prst="rect">
            <a:avLst/>
          </a:prstGeom>
          <a:noFill/>
          <a:ln>
            <a:noFill/>
          </a:ln>
        </p:spPr>
      </p:pic>
      <p:sp>
        <p:nvSpPr>
          <p:cNvPr id="1259" name="Google Shape;1259;p72"/>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34</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63" name="Shape 1263"/>
        <p:cNvGrpSpPr/>
        <p:nvPr/>
      </p:nvGrpSpPr>
      <p:grpSpPr>
        <a:xfrm>
          <a:off x="0" y="0"/>
          <a:ext cx="0" cy="0"/>
          <a:chOff x="0" y="0"/>
          <a:chExt cx="0" cy="0"/>
        </a:xfrm>
      </p:grpSpPr>
      <p:grpSp>
        <p:nvGrpSpPr>
          <p:cNvPr id="1264" name="Google Shape;1264;p73"/>
          <p:cNvGrpSpPr/>
          <p:nvPr/>
        </p:nvGrpSpPr>
        <p:grpSpPr>
          <a:xfrm>
            <a:off x="0" y="0"/>
            <a:ext cx="9143346" cy="848926"/>
            <a:chOff x="0" y="0"/>
            <a:chExt cx="20104102" cy="1866592"/>
          </a:xfrm>
        </p:grpSpPr>
        <p:pic>
          <p:nvPicPr>
            <p:cNvPr id="1265" name="Google Shape;1265;p73"/>
            <p:cNvPicPr preferRelativeResize="0"/>
            <p:nvPr/>
          </p:nvPicPr>
          <p:blipFill rotWithShape="1">
            <a:blip r:embed="rId3">
              <a:alphaModFix/>
            </a:blip>
            <a:srcRect b="0" l="0" r="0" t="0"/>
            <a:stretch/>
          </p:blipFill>
          <p:spPr>
            <a:xfrm>
              <a:off x="0" y="0"/>
              <a:ext cx="20104102" cy="1866592"/>
            </a:xfrm>
            <a:prstGeom prst="rect">
              <a:avLst/>
            </a:prstGeom>
            <a:noFill/>
            <a:ln>
              <a:noFill/>
            </a:ln>
          </p:spPr>
        </p:pic>
        <p:pic>
          <p:nvPicPr>
            <p:cNvPr id="1266" name="Google Shape;1266;p73"/>
            <p:cNvPicPr preferRelativeResize="0"/>
            <p:nvPr/>
          </p:nvPicPr>
          <p:blipFill rotWithShape="1">
            <a:blip r:embed="rId4">
              <a:alphaModFix/>
            </a:blip>
            <a:srcRect b="0" l="0" r="0" t="0"/>
            <a:stretch/>
          </p:blipFill>
          <p:spPr>
            <a:xfrm>
              <a:off x="572129" y="58636"/>
              <a:ext cx="14281451" cy="1751569"/>
            </a:xfrm>
            <a:prstGeom prst="rect">
              <a:avLst/>
            </a:prstGeom>
            <a:noFill/>
            <a:ln>
              <a:noFill/>
            </a:ln>
          </p:spPr>
        </p:pic>
      </p:grpSp>
      <p:sp>
        <p:nvSpPr>
          <p:cNvPr id="1267" name="Google Shape;1267;p73"/>
          <p:cNvSpPr txBox="1"/>
          <p:nvPr>
            <p:ph type="title"/>
          </p:nvPr>
        </p:nvSpPr>
        <p:spPr>
          <a:xfrm>
            <a:off x="507999" y="223500"/>
            <a:ext cx="35709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sz="2300"/>
              <a:t>How to Use Bitcoin</a:t>
            </a:r>
            <a:endParaRPr sz="2300"/>
          </a:p>
        </p:txBody>
      </p:sp>
      <p:pic>
        <p:nvPicPr>
          <p:cNvPr id="1268" name="Google Shape;1268;p73"/>
          <p:cNvPicPr preferRelativeResize="0"/>
          <p:nvPr/>
        </p:nvPicPr>
        <p:blipFill rotWithShape="1">
          <a:blip r:embed="rId5">
            <a:alphaModFix/>
          </a:blip>
          <a:srcRect b="0" l="0" r="0" t="0"/>
          <a:stretch/>
        </p:blipFill>
        <p:spPr>
          <a:xfrm>
            <a:off x="8050568" y="270106"/>
            <a:ext cx="579292" cy="308716"/>
          </a:xfrm>
          <a:prstGeom prst="rect">
            <a:avLst/>
          </a:prstGeom>
          <a:noFill/>
          <a:ln>
            <a:noFill/>
          </a:ln>
        </p:spPr>
      </p:pic>
      <p:sp>
        <p:nvSpPr>
          <p:cNvPr id="1269" name="Google Shape;1269;p73"/>
          <p:cNvSpPr/>
          <p:nvPr/>
        </p:nvSpPr>
        <p:spPr>
          <a:xfrm>
            <a:off x="3038405" y="1117375"/>
            <a:ext cx="2269341" cy="289502"/>
          </a:xfrm>
          <a:custGeom>
            <a:rect b="b" l="l" r="r" t="t"/>
            <a:pathLst>
              <a:path extrusionOk="0" h="636269" w="6092190">
                <a:moveTo>
                  <a:pt x="5969085" y="0"/>
                </a:moveTo>
                <a:lnTo>
                  <a:pt x="0" y="0"/>
                </a:lnTo>
                <a:lnTo>
                  <a:pt x="0" y="470980"/>
                </a:lnTo>
                <a:lnTo>
                  <a:pt x="5888" y="514808"/>
                </a:lnTo>
                <a:lnTo>
                  <a:pt x="22504" y="554191"/>
                </a:lnTo>
                <a:lnTo>
                  <a:pt x="48278" y="587558"/>
                </a:lnTo>
                <a:lnTo>
                  <a:pt x="81638" y="613336"/>
                </a:lnTo>
                <a:lnTo>
                  <a:pt x="121013" y="629955"/>
                </a:lnTo>
                <a:lnTo>
                  <a:pt x="164832" y="635844"/>
                </a:lnTo>
                <a:lnTo>
                  <a:pt x="6091835" y="635844"/>
                </a:lnTo>
                <a:lnTo>
                  <a:pt x="6091835" y="122750"/>
                </a:lnTo>
                <a:lnTo>
                  <a:pt x="6082189" y="74967"/>
                </a:lnTo>
                <a:lnTo>
                  <a:pt x="6055884" y="35950"/>
                </a:lnTo>
                <a:lnTo>
                  <a:pt x="6016867" y="9645"/>
                </a:lnTo>
                <a:lnTo>
                  <a:pt x="5969085" y="0"/>
                </a:lnTo>
                <a:close/>
              </a:path>
            </a:pathLst>
          </a:custGeom>
          <a:solidFill>
            <a:srgbClr val="241B5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270" name="Google Shape;1270;p73"/>
          <p:cNvSpPr txBox="1"/>
          <p:nvPr/>
        </p:nvSpPr>
        <p:spPr>
          <a:xfrm>
            <a:off x="3188971" y="1184950"/>
            <a:ext cx="4253400" cy="1605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b="1" lang="en" sz="1000">
                <a:solidFill>
                  <a:srgbClr val="FFFFFF"/>
                </a:solidFill>
                <a:latin typeface="Montserrat"/>
                <a:ea typeface="Montserrat"/>
                <a:cs typeface="Montserrat"/>
                <a:sym typeface="Montserrat"/>
              </a:rPr>
              <a:t>Sending Bitcoin Transactions:</a:t>
            </a:r>
            <a:endParaRPr sz="1000">
              <a:latin typeface="Montserrat"/>
              <a:ea typeface="Montserrat"/>
              <a:cs typeface="Montserrat"/>
              <a:sym typeface="Montserrat"/>
            </a:endParaRPr>
          </a:p>
        </p:txBody>
      </p:sp>
      <p:grpSp>
        <p:nvGrpSpPr>
          <p:cNvPr id="1271" name="Google Shape;1271;p73"/>
          <p:cNvGrpSpPr/>
          <p:nvPr/>
        </p:nvGrpSpPr>
        <p:grpSpPr>
          <a:xfrm>
            <a:off x="507814" y="1117319"/>
            <a:ext cx="1721710" cy="3729242"/>
            <a:chOff x="507819" y="1117350"/>
            <a:chExt cx="1793261" cy="3884222"/>
          </a:xfrm>
        </p:grpSpPr>
        <p:pic>
          <p:nvPicPr>
            <p:cNvPr id="1272" name="Google Shape;1272;p73"/>
            <p:cNvPicPr preferRelativeResize="0"/>
            <p:nvPr/>
          </p:nvPicPr>
          <p:blipFill rotWithShape="1">
            <a:blip r:embed="rId6">
              <a:alphaModFix/>
            </a:blip>
            <a:srcRect b="0" l="0" r="0" t="0"/>
            <a:stretch/>
          </p:blipFill>
          <p:spPr>
            <a:xfrm>
              <a:off x="507819" y="1117350"/>
              <a:ext cx="1793261" cy="3884222"/>
            </a:xfrm>
            <a:prstGeom prst="rect">
              <a:avLst/>
            </a:prstGeom>
            <a:noFill/>
            <a:ln>
              <a:noFill/>
            </a:ln>
            <a:effectLst>
              <a:outerShdw blurRad="205766" rotWithShape="0" algn="bl" dir="2400000" dist="18290">
                <a:srgbClr val="000000">
                  <a:alpha val="20000"/>
                </a:srgbClr>
              </a:outerShdw>
            </a:effectLst>
          </p:spPr>
        </p:pic>
        <p:sp>
          <p:nvSpPr>
            <p:cNvPr id="1273" name="Google Shape;1273;p73"/>
            <p:cNvSpPr txBox="1"/>
            <p:nvPr/>
          </p:nvSpPr>
          <p:spPr>
            <a:xfrm>
              <a:off x="690478" y="1518769"/>
              <a:ext cx="189000" cy="90000"/>
            </a:xfrm>
            <a:prstGeom prst="rect">
              <a:avLst/>
            </a:prstGeom>
            <a:noFill/>
            <a:ln>
              <a:noFill/>
            </a:ln>
          </p:spPr>
          <p:txBody>
            <a:bodyPr anchorCtr="0" anchor="t" bIns="0" lIns="0" spcFirstLastPara="1" rIns="0" wrap="square" tIns="9975">
              <a:spAutoFit/>
            </a:bodyPr>
            <a:lstStyle/>
            <a:p>
              <a:pPr indent="0" lvl="0" marL="0" rtl="0" algn="l">
                <a:lnSpc>
                  <a:spcPct val="100000"/>
                </a:lnSpc>
                <a:spcBef>
                  <a:spcPts val="0"/>
                </a:spcBef>
                <a:spcAft>
                  <a:spcPts val="0"/>
                </a:spcAft>
                <a:buNone/>
              </a:pPr>
              <a:r>
                <a:rPr b="1" lang="en" sz="495">
                  <a:solidFill>
                    <a:srgbClr val="57585B"/>
                  </a:solidFill>
                  <a:latin typeface="Open Sans"/>
                  <a:ea typeface="Open Sans"/>
                  <a:cs typeface="Open Sans"/>
                  <a:sym typeface="Open Sans"/>
                </a:rPr>
                <a:t>Back</a:t>
              </a:r>
              <a:endParaRPr sz="495">
                <a:latin typeface="Open Sans"/>
                <a:ea typeface="Open Sans"/>
                <a:cs typeface="Open Sans"/>
                <a:sym typeface="Open Sans"/>
              </a:endParaRPr>
            </a:p>
          </p:txBody>
        </p:sp>
        <p:sp>
          <p:nvSpPr>
            <p:cNvPr id="1274" name="Google Shape;1274;p73"/>
            <p:cNvSpPr txBox="1"/>
            <p:nvPr/>
          </p:nvSpPr>
          <p:spPr>
            <a:xfrm>
              <a:off x="1923900" y="1518769"/>
              <a:ext cx="251700" cy="90000"/>
            </a:xfrm>
            <a:prstGeom prst="rect">
              <a:avLst/>
            </a:prstGeom>
            <a:noFill/>
            <a:ln>
              <a:noFill/>
            </a:ln>
          </p:spPr>
          <p:txBody>
            <a:bodyPr anchorCtr="0" anchor="t" bIns="0" lIns="0" spcFirstLastPara="1" rIns="0" wrap="square" tIns="9975">
              <a:spAutoFit/>
            </a:bodyPr>
            <a:lstStyle/>
            <a:p>
              <a:pPr indent="0" lvl="0" marL="0" rtl="0" algn="l">
                <a:lnSpc>
                  <a:spcPct val="100000"/>
                </a:lnSpc>
                <a:spcBef>
                  <a:spcPts val="0"/>
                </a:spcBef>
                <a:spcAft>
                  <a:spcPts val="0"/>
                </a:spcAft>
                <a:buNone/>
              </a:pPr>
              <a:r>
                <a:rPr b="1" lang="en" sz="495">
                  <a:solidFill>
                    <a:srgbClr val="57585B"/>
                  </a:solidFill>
                  <a:latin typeface="Open Sans"/>
                  <a:ea typeface="Open Sans"/>
                  <a:cs typeface="Open Sans"/>
                  <a:sym typeface="Open Sans"/>
                </a:rPr>
                <a:t>Cancel</a:t>
              </a:r>
              <a:endParaRPr sz="495">
                <a:latin typeface="Open Sans"/>
                <a:ea typeface="Open Sans"/>
                <a:cs typeface="Open Sans"/>
                <a:sym typeface="Open Sans"/>
              </a:endParaRPr>
            </a:p>
          </p:txBody>
        </p:sp>
        <p:sp>
          <p:nvSpPr>
            <p:cNvPr id="1275" name="Google Shape;1275;p73"/>
            <p:cNvSpPr txBox="1"/>
            <p:nvPr/>
          </p:nvSpPr>
          <p:spPr>
            <a:xfrm>
              <a:off x="1083509" y="4574768"/>
              <a:ext cx="647700" cy="117000"/>
            </a:xfrm>
            <a:prstGeom prst="rect">
              <a:avLst/>
            </a:prstGeom>
            <a:noFill/>
            <a:ln>
              <a:noFill/>
            </a:ln>
          </p:spPr>
          <p:txBody>
            <a:bodyPr anchorCtr="0" anchor="t" bIns="0" lIns="0" spcFirstLastPara="1" rIns="0" wrap="square" tIns="10500">
              <a:spAutoFit/>
            </a:bodyPr>
            <a:lstStyle/>
            <a:p>
              <a:pPr indent="0" lvl="0" marL="0" rtl="0" algn="l">
                <a:lnSpc>
                  <a:spcPct val="100000"/>
                </a:lnSpc>
                <a:spcBef>
                  <a:spcPts val="0"/>
                </a:spcBef>
                <a:spcAft>
                  <a:spcPts val="0"/>
                </a:spcAft>
                <a:buNone/>
              </a:pPr>
              <a:r>
                <a:rPr b="0" lang="en" sz="660">
                  <a:solidFill>
                    <a:srgbClr val="FFFFFF"/>
                  </a:solidFill>
                  <a:latin typeface="Open Sans Medium"/>
                  <a:ea typeface="Open Sans Medium"/>
                  <a:cs typeface="Open Sans Medium"/>
                  <a:sym typeface="Open Sans Medium"/>
                </a:rPr>
                <a:t>Send payment</a:t>
              </a:r>
              <a:endParaRPr sz="660">
                <a:latin typeface="Open Sans Medium"/>
                <a:ea typeface="Open Sans Medium"/>
                <a:cs typeface="Open Sans Medium"/>
                <a:sym typeface="Open Sans Medium"/>
              </a:endParaRPr>
            </a:p>
          </p:txBody>
        </p:sp>
        <p:sp>
          <p:nvSpPr>
            <p:cNvPr id="1276" name="Google Shape;1276;p73"/>
            <p:cNvSpPr txBox="1"/>
            <p:nvPr/>
          </p:nvSpPr>
          <p:spPr>
            <a:xfrm>
              <a:off x="1080399" y="2054400"/>
              <a:ext cx="843600" cy="145800"/>
            </a:xfrm>
            <a:prstGeom prst="rect">
              <a:avLst/>
            </a:prstGeom>
            <a:noFill/>
            <a:ln>
              <a:noFill/>
            </a:ln>
          </p:spPr>
          <p:txBody>
            <a:bodyPr anchorCtr="0" anchor="t" bIns="0" lIns="0" spcFirstLastPara="1" rIns="0" wrap="square" tIns="12900">
              <a:spAutoFit/>
            </a:bodyPr>
            <a:lstStyle/>
            <a:p>
              <a:pPr indent="0" lvl="0" marL="0" rtl="0" algn="l">
                <a:lnSpc>
                  <a:spcPct val="100000"/>
                </a:lnSpc>
                <a:spcBef>
                  <a:spcPts val="0"/>
                </a:spcBef>
                <a:spcAft>
                  <a:spcPts val="0"/>
                </a:spcAft>
                <a:buNone/>
              </a:pPr>
              <a:r>
                <a:rPr b="1" lang="en" sz="825">
                  <a:latin typeface="Open Sans"/>
                  <a:ea typeface="Open Sans"/>
                  <a:cs typeface="Open Sans"/>
                  <a:sym typeface="Open Sans"/>
                </a:rPr>
                <a:t>Send bitcoin</a:t>
              </a:r>
              <a:endParaRPr sz="825">
                <a:latin typeface="Open Sans"/>
                <a:ea typeface="Open Sans"/>
                <a:cs typeface="Open Sans"/>
                <a:sym typeface="Open Sans"/>
              </a:endParaRPr>
            </a:p>
          </p:txBody>
        </p:sp>
        <p:sp>
          <p:nvSpPr>
            <p:cNvPr id="1277" name="Google Shape;1277;p73"/>
            <p:cNvSpPr txBox="1"/>
            <p:nvPr/>
          </p:nvSpPr>
          <p:spPr>
            <a:xfrm>
              <a:off x="597955" y="2348725"/>
              <a:ext cx="647700" cy="261900"/>
            </a:xfrm>
            <a:prstGeom prst="rect">
              <a:avLst/>
            </a:prstGeom>
            <a:noFill/>
            <a:ln>
              <a:noFill/>
            </a:ln>
          </p:spPr>
          <p:txBody>
            <a:bodyPr anchorCtr="0" anchor="t" bIns="0" lIns="0" spcFirstLastPara="1" rIns="0" wrap="square" tIns="9975">
              <a:spAutoFit/>
            </a:bodyPr>
            <a:lstStyle/>
            <a:p>
              <a:pPr indent="0" lvl="0" marL="0" rtl="0" algn="l">
                <a:lnSpc>
                  <a:spcPct val="100000"/>
                </a:lnSpc>
                <a:spcBef>
                  <a:spcPts val="0"/>
                </a:spcBef>
                <a:spcAft>
                  <a:spcPts val="0"/>
                </a:spcAft>
                <a:buNone/>
              </a:pPr>
              <a:r>
                <a:rPr b="1" lang="en" sz="495">
                  <a:solidFill>
                    <a:srgbClr val="57585B"/>
                  </a:solidFill>
                  <a:latin typeface="Open Sans"/>
                  <a:ea typeface="Open Sans"/>
                  <a:cs typeface="Open Sans"/>
                  <a:sym typeface="Open Sans"/>
                </a:rPr>
                <a:t>Amount</a:t>
              </a:r>
              <a:endParaRPr sz="495">
                <a:latin typeface="Open Sans"/>
                <a:ea typeface="Open Sans"/>
                <a:cs typeface="Open Sans"/>
                <a:sym typeface="Open Sans"/>
              </a:endParaRPr>
            </a:p>
            <a:p>
              <a:pPr indent="0" lvl="0" marL="0" rtl="0" algn="l">
                <a:lnSpc>
                  <a:spcPct val="100000"/>
                </a:lnSpc>
                <a:spcBef>
                  <a:spcPts val="495"/>
                </a:spcBef>
                <a:spcAft>
                  <a:spcPts val="0"/>
                </a:spcAft>
                <a:buNone/>
              </a:pPr>
              <a:r>
                <a:rPr b="1" lang="en" sz="660">
                  <a:solidFill>
                    <a:srgbClr val="57585B"/>
                  </a:solidFill>
                  <a:latin typeface="Open Sans"/>
                  <a:ea typeface="Open Sans"/>
                  <a:cs typeface="Open Sans"/>
                  <a:sym typeface="Open Sans"/>
                </a:rPr>
                <a:t>2,000 sats</a:t>
              </a:r>
              <a:endParaRPr sz="660">
                <a:latin typeface="Open Sans"/>
                <a:ea typeface="Open Sans"/>
                <a:cs typeface="Open Sans"/>
                <a:sym typeface="Open Sans"/>
              </a:endParaRPr>
            </a:p>
          </p:txBody>
        </p:sp>
        <p:sp>
          <p:nvSpPr>
            <p:cNvPr id="1278" name="Google Shape;1278;p73"/>
            <p:cNvSpPr txBox="1"/>
            <p:nvPr/>
          </p:nvSpPr>
          <p:spPr>
            <a:xfrm>
              <a:off x="824672" y="2699225"/>
              <a:ext cx="1099200" cy="311100"/>
            </a:xfrm>
            <a:prstGeom prst="rect">
              <a:avLst/>
            </a:prstGeom>
            <a:noFill/>
            <a:ln>
              <a:noFill/>
            </a:ln>
          </p:spPr>
          <p:txBody>
            <a:bodyPr anchorCtr="0" anchor="t" bIns="0" lIns="0" spcFirstLastPara="1" rIns="0" wrap="square" tIns="52475">
              <a:spAutoFit/>
            </a:bodyPr>
            <a:lstStyle/>
            <a:p>
              <a:pPr indent="0" lvl="0" marL="0" rtl="0" algn="l">
                <a:lnSpc>
                  <a:spcPct val="100000"/>
                </a:lnSpc>
                <a:spcBef>
                  <a:spcPts val="0"/>
                </a:spcBef>
                <a:spcAft>
                  <a:spcPts val="0"/>
                </a:spcAft>
                <a:buNone/>
              </a:pPr>
              <a:r>
                <a:rPr b="1" lang="en" sz="660">
                  <a:solidFill>
                    <a:srgbClr val="57585B"/>
                  </a:solidFill>
                  <a:latin typeface="Open Sans"/>
                  <a:ea typeface="Open Sans"/>
                  <a:cs typeface="Open Sans"/>
                  <a:sym typeface="Open Sans"/>
                </a:rPr>
                <a:t>To</a:t>
              </a:r>
              <a:endParaRPr sz="660">
                <a:latin typeface="Open Sans"/>
                <a:ea typeface="Open Sans"/>
                <a:cs typeface="Open Sans"/>
                <a:sym typeface="Open Sans"/>
              </a:endParaRPr>
            </a:p>
            <a:p>
              <a:pPr indent="0" lvl="0" marL="0" rtl="0" algn="l">
                <a:lnSpc>
                  <a:spcPct val="100000"/>
                </a:lnSpc>
                <a:spcBef>
                  <a:spcPts val="330"/>
                </a:spcBef>
                <a:spcAft>
                  <a:spcPts val="0"/>
                </a:spcAft>
                <a:buNone/>
              </a:pPr>
              <a:r>
                <a:rPr b="1" lang="en" sz="660">
                  <a:solidFill>
                    <a:srgbClr val="57585B"/>
                  </a:solidFill>
                  <a:latin typeface="Open Sans"/>
                  <a:ea typeface="Open Sans"/>
                  <a:cs typeface="Open Sans"/>
                  <a:sym typeface="Open Sans"/>
                </a:rPr>
                <a:t>Jane Richardson</a:t>
              </a:r>
              <a:endParaRPr sz="660">
                <a:latin typeface="Open Sans"/>
                <a:ea typeface="Open Sans"/>
                <a:cs typeface="Open Sans"/>
                <a:sym typeface="Open Sans"/>
              </a:endParaRPr>
            </a:p>
          </p:txBody>
        </p:sp>
        <p:sp>
          <p:nvSpPr>
            <p:cNvPr id="1279" name="Google Shape;1279;p73"/>
            <p:cNvSpPr txBox="1"/>
            <p:nvPr/>
          </p:nvSpPr>
          <p:spPr>
            <a:xfrm>
              <a:off x="602199" y="3138267"/>
              <a:ext cx="162000" cy="118500"/>
            </a:xfrm>
            <a:prstGeom prst="rect">
              <a:avLst/>
            </a:prstGeom>
            <a:noFill/>
            <a:ln>
              <a:noFill/>
            </a:ln>
          </p:spPr>
          <p:txBody>
            <a:bodyPr anchorCtr="0" anchor="t" bIns="0" lIns="0" spcFirstLastPara="1" rIns="0" wrap="square" tIns="11925">
              <a:spAutoFit/>
            </a:bodyPr>
            <a:lstStyle/>
            <a:p>
              <a:pPr indent="0" lvl="0" marL="0" rtl="0" algn="l">
                <a:lnSpc>
                  <a:spcPct val="100000"/>
                </a:lnSpc>
                <a:spcBef>
                  <a:spcPts val="0"/>
                </a:spcBef>
                <a:spcAft>
                  <a:spcPts val="0"/>
                </a:spcAft>
                <a:buNone/>
              </a:pPr>
              <a:r>
                <a:rPr b="1" lang="en" sz="660">
                  <a:solidFill>
                    <a:srgbClr val="57585B"/>
                  </a:solidFill>
                  <a:latin typeface="Open Sans"/>
                  <a:ea typeface="Open Sans"/>
                  <a:cs typeface="Open Sans"/>
                  <a:sym typeface="Open Sans"/>
                </a:rPr>
                <a:t>Fee</a:t>
              </a:r>
              <a:endParaRPr sz="660">
                <a:latin typeface="Open Sans"/>
                <a:ea typeface="Open Sans"/>
                <a:cs typeface="Open Sans"/>
                <a:sym typeface="Open Sans"/>
              </a:endParaRPr>
            </a:p>
          </p:txBody>
        </p:sp>
        <p:sp>
          <p:nvSpPr>
            <p:cNvPr id="1280" name="Google Shape;1280;p73"/>
            <p:cNvSpPr txBox="1"/>
            <p:nvPr/>
          </p:nvSpPr>
          <p:spPr>
            <a:xfrm>
              <a:off x="1723696" y="3138267"/>
              <a:ext cx="323100" cy="118500"/>
            </a:xfrm>
            <a:prstGeom prst="rect">
              <a:avLst/>
            </a:prstGeom>
            <a:noFill/>
            <a:ln>
              <a:noFill/>
            </a:ln>
          </p:spPr>
          <p:txBody>
            <a:bodyPr anchorCtr="0" anchor="t" bIns="0" lIns="0" spcFirstLastPara="1" rIns="0" wrap="square" tIns="11925">
              <a:spAutoFit/>
            </a:bodyPr>
            <a:lstStyle/>
            <a:p>
              <a:pPr indent="0" lvl="0" marL="0" rtl="0" algn="l">
                <a:lnSpc>
                  <a:spcPct val="100000"/>
                </a:lnSpc>
                <a:spcBef>
                  <a:spcPts val="0"/>
                </a:spcBef>
                <a:spcAft>
                  <a:spcPts val="0"/>
                </a:spcAft>
                <a:buNone/>
              </a:pPr>
              <a:r>
                <a:rPr b="1" lang="en" sz="660">
                  <a:solidFill>
                    <a:srgbClr val="57585B"/>
                  </a:solidFill>
                  <a:latin typeface="Open Sans"/>
                  <a:ea typeface="Open Sans"/>
                  <a:cs typeface="Open Sans"/>
                  <a:sym typeface="Open Sans"/>
                </a:rPr>
                <a:t>~3 sats</a:t>
              </a:r>
              <a:endParaRPr sz="660">
                <a:latin typeface="Open Sans"/>
                <a:ea typeface="Open Sans"/>
                <a:cs typeface="Open Sans"/>
                <a:sym typeface="Open Sans"/>
              </a:endParaRPr>
            </a:p>
          </p:txBody>
        </p:sp>
        <p:sp>
          <p:nvSpPr>
            <p:cNvPr id="1281" name="Google Shape;1281;p73"/>
            <p:cNvSpPr txBox="1"/>
            <p:nvPr/>
          </p:nvSpPr>
          <p:spPr>
            <a:xfrm>
              <a:off x="753353" y="3420553"/>
              <a:ext cx="415500" cy="116100"/>
            </a:xfrm>
            <a:prstGeom prst="rect">
              <a:avLst/>
            </a:prstGeom>
            <a:noFill/>
            <a:ln>
              <a:noFill/>
            </a:ln>
          </p:spPr>
          <p:txBody>
            <a:bodyPr anchorCtr="0" anchor="t" bIns="0" lIns="0" spcFirstLastPara="1" rIns="0" wrap="square" tIns="9550">
              <a:spAutoFit/>
            </a:bodyPr>
            <a:lstStyle/>
            <a:p>
              <a:pPr indent="0" lvl="0" marL="0" rtl="0" algn="l">
                <a:lnSpc>
                  <a:spcPct val="100000"/>
                </a:lnSpc>
                <a:spcBef>
                  <a:spcPts val="0"/>
                </a:spcBef>
                <a:spcAft>
                  <a:spcPts val="0"/>
                </a:spcAft>
                <a:buNone/>
              </a:pPr>
              <a:r>
                <a:rPr b="0" lang="en" sz="660">
                  <a:solidFill>
                    <a:srgbClr val="B0B0B0"/>
                  </a:solidFill>
                  <a:latin typeface="Open Sans Medium"/>
                  <a:ea typeface="Open Sans Medium"/>
                  <a:cs typeface="Open Sans Medium"/>
                  <a:sym typeface="Open Sans Medium"/>
                </a:rPr>
                <a:t>Add note</a:t>
              </a:r>
              <a:endParaRPr sz="660">
                <a:latin typeface="Open Sans Medium"/>
                <a:ea typeface="Open Sans Medium"/>
                <a:cs typeface="Open Sans Medium"/>
                <a:sym typeface="Open Sans Medium"/>
              </a:endParaRPr>
            </a:p>
          </p:txBody>
        </p:sp>
        <p:sp>
          <p:nvSpPr>
            <p:cNvPr id="1282" name="Google Shape;1282;p73"/>
            <p:cNvSpPr txBox="1"/>
            <p:nvPr/>
          </p:nvSpPr>
          <p:spPr>
            <a:xfrm>
              <a:off x="753353" y="3674475"/>
              <a:ext cx="394800" cy="116100"/>
            </a:xfrm>
            <a:prstGeom prst="rect">
              <a:avLst/>
            </a:prstGeom>
            <a:noFill/>
            <a:ln>
              <a:noFill/>
            </a:ln>
          </p:spPr>
          <p:txBody>
            <a:bodyPr anchorCtr="0" anchor="t" bIns="0" lIns="0" spcFirstLastPara="1" rIns="0" wrap="square" tIns="9550">
              <a:spAutoFit/>
            </a:bodyPr>
            <a:lstStyle/>
            <a:p>
              <a:pPr indent="0" lvl="0" marL="0" rtl="0" algn="l">
                <a:lnSpc>
                  <a:spcPct val="100000"/>
                </a:lnSpc>
                <a:spcBef>
                  <a:spcPts val="0"/>
                </a:spcBef>
                <a:spcAft>
                  <a:spcPts val="0"/>
                </a:spcAft>
                <a:buNone/>
              </a:pPr>
              <a:r>
                <a:rPr b="0" lang="en" sz="660">
                  <a:solidFill>
                    <a:srgbClr val="B0B0B0"/>
                  </a:solidFill>
                  <a:latin typeface="Open Sans Medium"/>
                  <a:ea typeface="Open Sans Medium"/>
                  <a:cs typeface="Open Sans Medium"/>
                  <a:sym typeface="Open Sans Medium"/>
                </a:rPr>
                <a:t>Add tags</a:t>
              </a:r>
              <a:endParaRPr sz="660">
                <a:latin typeface="Open Sans Medium"/>
                <a:ea typeface="Open Sans Medium"/>
                <a:cs typeface="Open Sans Medium"/>
                <a:sym typeface="Open Sans Medium"/>
              </a:endParaRPr>
            </a:p>
          </p:txBody>
        </p:sp>
      </p:grpSp>
      <p:sp>
        <p:nvSpPr>
          <p:cNvPr id="1283" name="Google Shape;1283;p73"/>
          <p:cNvSpPr txBox="1"/>
          <p:nvPr/>
        </p:nvSpPr>
        <p:spPr>
          <a:xfrm>
            <a:off x="3038400" y="1462798"/>
            <a:ext cx="5501700" cy="2619600"/>
          </a:xfrm>
          <a:prstGeom prst="rect">
            <a:avLst/>
          </a:prstGeom>
          <a:noFill/>
          <a:ln>
            <a:noFill/>
          </a:ln>
        </p:spPr>
        <p:txBody>
          <a:bodyPr anchorCtr="0" anchor="t" bIns="0" lIns="0" spcFirstLastPara="1" rIns="0" wrap="square" tIns="5475">
            <a:spAutoFit/>
          </a:bodyPr>
          <a:lstStyle/>
          <a:p>
            <a:pPr indent="0" lvl="0" marL="0" marR="0" rtl="0" algn="l">
              <a:lnSpc>
                <a:spcPct val="100000"/>
              </a:lnSpc>
              <a:spcBef>
                <a:spcPts val="0"/>
              </a:spcBef>
              <a:spcAft>
                <a:spcPts val="0"/>
              </a:spcAft>
              <a:buNone/>
            </a:pPr>
            <a:r>
              <a:rPr lang="en" sz="1000">
                <a:solidFill>
                  <a:srgbClr val="57585B"/>
                </a:solidFill>
                <a:latin typeface="Montserrat"/>
                <a:ea typeface="Montserrat"/>
                <a:cs typeface="Montserrat"/>
                <a:sym typeface="Montserrat"/>
              </a:rPr>
              <a:t>To send bitcoins, you will need a few things: a Bitcoin wallet, the recipient’s Bitcoin address, and the amount of bitcoins you want to send.</a:t>
            </a:r>
            <a:endParaRPr sz="1000">
              <a:latin typeface="Montserrat"/>
              <a:ea typeface="Montserrat"/>
              <a:cs typeface="Montserrat"/>
              <a:sym typeface="Montserrat"/>
            </a:endParaRPr>
          </a:p>
          <a:p>
            <a:pPr indent="-292100" lvl="0" marL="457200" rtl="0" algn="l">
              <a:lnSpc>
                <a:spcPct val="115000"/>
              </a:lnSpc>
              <a:spcBef>
                <a:spcPts val="1000"/>
              </a:spcBef>
              <a:spcAft>
                <a:spcPts val="0"/>
              </a:spcAft>
              <a:buClr>
                <a:srgbClr val="57585B"/>
              </a:buClr>
              <a:buSzPts val="1000"/>
              <a:buFont typeface="Montserrat"/>
              <a:buChar char="●"/>
            </a:pPr>
            <a:r>
              <a:rPr lang="en" sz="1000">
                <a:solidFill>
                  <a:srgbClr val="57585B"/>
                </a:solidFill>
                <a:latin typeface="Montserrat"/>
                <a:ea typeface="Montserrat"/>
                <a:cs typeface="Montserrat"/>
                <a:sym typeface="Montserrat"/>
              </a:rPr>
              <a:t>Open your Bitcoin wallet. An SMS code will be sent to your phone </a:t>
            </a:r>
            <a:r>
              <a:rPr lang="en" sz="1000">
                <a:solidFill>
                  <a:srgbClr val="57585B"/>
                </a:solidFill>
                <a:latin typeface="Montserrat"/>
                <a:ea typeface="Montserrat"/>
                <a:cs typeface="Montserrat"/>
                <a:sym typeface="Montserrat"/>
              </a:rPr>
              <a:t>number, and you will need to enter it in the dialog box. Alternatively, if you have enabled Google 2FA, you will need to enter the six-digit code from the Google Authenticator app.</a:t>
            </a:r>
            <a:endParaRPr sz="1000">
              <a:solidFill>
                <a:schemeClr val="dk1"/>
              </a:solidFill>
              <a:latin typeface="Montserrat"/>
              <a:ea typeface="Montserrat"/>
              <a:cs typeface="Montserrat"/>
              <a:sym typeface="Montserrat"/>
            </a:endParaRPr>
          </a:p>
          <a:p>
            <a:pPr indent="-292100" lvl="0" marL="457200" marR="50800" rtl="0" algn="l">
              <a:lnSpc>
                <a:spcPct val="115000"/>
              </a:lnSpc>
              <a:spcBef>
                <a:spcPts val="0"/>
              </a:spcBef>
              <a:spcAft>
                <a:spcPts val="0"/>
              </a:spcAft>
              <a:buClr>
                <a:srgbClr val="57585B"/>
              </a:buClr>
              <a:buSzPts val="1000"/>
              <a:buFont typeface="Montserrat"/>
              <a:buChar char="●"/>
            </a:pPr>
            <a:r>
              <a:rPr lang="en" sz="1000">
                <a:solidFill>
                  <a:srgbClr val="57585B"/>
                </a:solidFill>
                <a:latin typeface="Montserrat"/>
                <a:ea typeface="Montserrat"/>
                <a:cs typeface="Montserrat"/>
                <a:sym typeface="Montserrat"/>
              </a:rPr>
              <a:t>Navigate to the “Send” or “Withdraw” feature and copy the recipient’s address.</a:t>
            </a:r>
            <a:endParaRPr sz="1000">
              <a:solidFill>
                <a:schemeClr val="dk1"/>
              </a:solidFill>
              <a:latin typeface="Montserrat"/>
              <a:ea typeface="Montserrat"/>
              <a:cs typeface="Montserrat"/>
              <a:sym typeface="Montserrat"/>
            </a:endParaRPr>
          </a:p>
          <a:p>
            <a:pPr indent="-292100" lvl="0" marL="457200" marR="76200" rtl="0" algn="l">
              <a:lnSpc>
                <a:spcPct val="115000"/>
              </a:lnSpc>
              <a:spcBef>
                <a:spcPts val="0"/>
              </a:spcBef>
              <a:spcAft>
                <a:spcPts val="0"/>
              </a:spcAft>
              <a:buClr>
                <a:srgbClr val="57585B"/>
              </a:buClr>
              <a:buSzPts val="1000"/>
              <a:buFont typeface="Montserrat"/>
              <a:buChar char="●"/>
            </a:pPr>
            <a:r>
              <a:rPr lang="en" sz="1000">
                <a:solidFill>
                  <a:srgbClr val="57585B"/>
                </a:solidFill>
                <a:latin typeface="Montserrat"/>
                <a:ea typeface="Montserrat"/>
                <a:cs typeface="Montserrat"/>
                <a:sym typeface="Montserrat"/>
              </a:rPr>
              <a:t>Enter the recipient’s Bitcoin address by pasting it in the “To” field.</a:t>
            </a:r>
            <a:endParaRPr sz="1000">
              <a:solidFill>
                <a:srgbClr val="57585B"/>
              </a:solidFill>
              <a:latin typeface="Montserrat"/>
              <a:ea typeface="Montserrat"/>
              <a:cs typeface="Montserrat"/>
              <a:sym typeface="Montserrat"/>
            </a:endParaRPr>
          </a:p>
          <a:p>
            <a:pPr indent="-292100" lvl="0" marL="457200" marR="76200" rtl="0" algn="l">
              <a:lnSpc>
                <a:spcPct val="115000"/>
              </a:lnSpc>
              <a:spcBef>
                <a:spcPts val="0"/>
              </a:spcBef>
              <a:spcAft>
                <a:spcPts val="0"/>
              </a:spcAft>
              <a:buClr>
                <a:srgbClr val="57585B"/>
              </a:buClr>
              <a:buSzPts val="1000"/>
              <a:buFont typeface="Montserrat"/>
              <a:buChar char="●"/>
            </a:pPr>
            <a:r>
              <a:rPr lang="en" sz="1000">
                <a:solidFill>
                  <a:srgbClr val="57585B"/>
                </a:solidFill>
                <a:latin typeface="Montserrat"/>
                <a:ea typeface="Montserrat"/>
                <a:cs typeface="Montserrat"/>
                <a:sym typeface="Montserrat"/>
              </a:rPr>
              <a:t>Enter the number of bitcoins you want to send in the “Amount” field.</a:t>
            </a:r>
            <a:endParaRPr sz="1000">
              <a:solidFill>
                <a:srgbClr val="57585B"/>
              </a:solidFill>
              <a:latin typeface="Montserrat"/>
              <a:ea typeface="Montserrat"/>
              <a:cs typeface="Montserrat"/>
              <a:sym typeface="Montserrat"/>
            </a:endParaRPr>
          </a:p>
          <a:p>
            <a:pPr indent="-292100" lvl="0" marL="457200" marR="76200" rtl="0" algn="l">
              <a:lnSpc>
                <a:spcPct val="115000"/>
              </a:lnSpc>
              <a:spcBef>
                <a:spcPts val="0"/>
              </a:spcBef>
              <a:spcAft>
                <a:spcPts val="0"/>
              </a:spcAft>
              <a:buClr>
                <a:srgbClr val="57585B"/>
              </a:buClr>
              <a:buSzPts val="1000"/>
              <a:buFont typeface="Montserrat"/>
              <a:buChar char="●"/>
            </a:pPr>
            <a:r>
              <a:rPr lang="en" sz="1000">
                <a:solidFill>
                  <a:srgbClr val="57585B"/>
                </a:solidFill>
                <a:latin typeface="Montserrat"/>
                <a:ea typeface="Montserrat"/>
                <a:cs typeface="Montserrat"/>
                <a:sym typeface="Montserrat"/>
              </a:rPr>
              <a:t>Double-check the recipient’s address and the amount to be sent.</a:t>
            </a:r>
            <a:endParaRPr sz="1000">
              <a:solidFill>
                <a:schemeClr val="dk1"/>
              </a:solidFill>
              <a:latin typeface="Montserrat"/>
              <a:ea typeface="Montserrat"/>
              <a:cs typeface="Montserrat"/>
              <a:sym typeface="Montserrat"/>
            </a:endParaRPr>
          </a:p>
          <a:p>
            <a:pPr indent="-292100" lvl="0" marL="457200" marR="76200" rtl="0" algn="l">
              <a:lnSpc>
                <a:spcPct val="115000"/>
              </a:lnSpc>
              <a:spcBef>
                <a:spcPts val="100"/>
              </a:spcBef>
              <a:spcAft>
                <a:spcPts val="0"/>
              </a:spcAft>
              <a:buClr>
                <a:srgbClr val="57585B"/>
              </a:buClr>
              <a:buSzPts val="1000"/>
              <a:buFont typeface="Montserrat"/>
              <a:buChar char="●"/>
            </a:pPr>
            <a:r>
              <a:rPr lang="en" sz="1000">
                <a:solidFill>
                  <a:srgbClr val="57585B"/>
                </a:solidFill>
                <a:latin typeface="Montserrat"/>
                <a:ea typeface="Montserrat"/>
                <a:cs typeface="Montserrat"/>
                <a:sym typeface="Montserrat"/>
              </a:rPr>
              <a:t>Before clicking “Confirm and Send,” we recommend you double-check the transaction details one more time to ensure that you are sending the correct amount of bitcoins to the correct wallet address.</a:t>
            </a:r>
            <a:endParaRPr sz="1000">
              <a:solidFill>
                <a:schemeClr val="dk1"/>
              </a:solidFill>
              <a:latin typeface="Montserrat"/>
              <a:ea typeface="Montserrat"/>
              <a:cs typeface="Montserrat"/>
              <a:sym typeface="Montserrat"/>
            </a:endParaRPr>
          </a:p>
          <a:p>
            <a:pPr indent="0" lvl="0" marL="114300" marR="25400" rtl="0" algn="l">
              <a:lnSpc>
                <a:spcPct val="100000"/>
              </a:lnSpc>
              <a:spcBef>
                <a:spcPts val="500"/>
              </a:spcBef>
              <a:spcAft>
                <a:spcPts val="1000"/>
              </a:spcAft>
              <a:buNone/>
            </a:pPr>
            <a:r>
              <a:rPr b="1" lang="en" sz="1000">
                <a:solidFill>
                  <a:srgbClr val="5C378A"/>
                </a:solidFill>
                <a:latin typeface="Montserrat"/>
                <a:ea typeface="Montserrat"/>
                <a:cs typeface="Montserrat"/>
                <a:sym typeface="Montserrat"/>
              </a:rPr>
              <a:t>Confirm the transaction and wait for the network to confirm the transaction.</a:t>
            </a:r>
            <a:endParaRPr b="1" sz="1000">
              <a:solidFill>
                <a:srgbClr val="5C378A"/>
              </a:solidFill>
              <a:latin typeface="Montserrat"/>
              <a:ea typeface="Montserrat"/>
              <a:cs typeface="Montserrat"/>
              <a:sym typeface="Montserrat"/>
            </a:endParaRPr>
          </a:p>
        </p:txBody>
      </p:sp>
      <p:sp>
        <p:nvSpPr>
          <p:cNvPr id="1284" name="Google Shape;1284;p73"/>
          <p:cNvSpPr txBox="1"/>
          <p:nvPr/>
        </p:nvSpPr>
        <p:spPr>
          <a:xfrm>
            <a:off x="3038400" y="4175200"/>
            <a:ext cx="5591400" cy="628500"/>
          </a:xfrm>
          <a:prstGeom prst="rect">
            <a:avLst/>
          </a:prstGeom>
          <a:noFill/>
          <a:ln>
            <a:noFill/>
          </a:ln>
        </p:spPr>
        <p:txBody>
          <a:bodyPr anchorCtr="0" anchor="t" bIns="0" lIns="0" spcFirstLastPara="1" rIns="0" wrap="square" tIns="5475">
            <a:spAutoFit/>
          </a:bodyPr>
          <a:lstStyle/>
          <a:p>
            <a:pPr indent="0" lvl="0" marL="0" marR="0" rtl="0" algn="l">
              <a:lnSpc>
                <a:spcPct val="101499"/>
              </a:lnSpc>
              <a:spcBef>
                <a:spcPts val="0"/>
              </a:spcBef>
              <a:spcAft>
                <a:spcPts val="0"/>
              </a:spcAft>
              <a:buNone/>
            </a:pPr>
            <a:r>
              <a:rPr lang="en" sz="800">
                <a:solidFill>
                  <a:srgbClr val="57585B"/>
                </a:solidFill>
                <a:latin typeface="Montserrat"/>
                <a:ea typeface="Montserrat"/>
                <a:cs typeface="Montserrat"/>
                <a:sym typeface="Montserrat"/>
              </a:rPr>
              <a:t>Now you know how to evaluate, select, and set up a self-custodial Bitcoin wallet. Sending bitcoins from one wallet to another on the Bitcoin network is called sending an “on-chain” transaction. This is because the transaction occurs on the main Bitcoin network blockchain. On-chain transactions are the safest way to transact with bitcoins. However, on-chain transactions are slower and can be significantly more expensive than other options, such as the Lightning transactions we will discuss in Chapters ahead</a:t>
            </a:r>
            <a:endParaRPr sz="800">
              <a:latin typeface="Montserrat"/>
              <a:ea typeface="Montserrat"/>
              <a:cs typeface="Montserrat"/>
              <a:sym typeface="Montserrat"/>
            </a:endParaRPr>
          </a:p>
        </p:txBody>
      </p:sp>
      <p:sp>
        <p:nvSpPr>
          <p:cNvPr id="1285" name="Google Shape;1285;p73"/>
          <p:cNvSpPr/>
          <p:nvPr/>
        </p:nvSpPr>
        <p:spPr>
          <a:xfrm>
            <a:off x="4572000" y="4603393"/>
            <a:ext cx="0" cy="12135"/>
          </a:xfrm>
          <a:custGeom>
            <a:rect b="b" l="l" r="r" t="t"/>
            <a:pathLst>
              <a:path extrusionOk="0" h="26670" w="120000">
                <a:moveTo>
                  <a:pt x="0" y="0"/>
                </a:moveTo>
                <a:lnTo>
                  <a:pt x="0" y="26177"/>
                </a:lnTo>
              </a:path>
            </a:pathLst>
          </a:custGeom>
          <a:noFill/>
          <a:ln cap="flat" cmpd="sng" w="142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286" name="Google Shape;1286;p73" title="Bitkwa-Logo-New.png"/>
          <p:cNvPicPr preferRelativeResize="0"/>
          <p:nvPr/>
        </p:nvPicPr>
        <p:blipFill>
          <a:blip r:embed="rId7">
            <a:alphaModFix/>
          </a:blip>
          <a:stretch>
            <a:fillRect/>
          </a:stretch>
        </p:blipFill>
        <p:spPr>
          <a:xfrm>
            <a:off x="6837267" y="223499"/>
            <a:ext cx="1054499" cy="431675"/>
          </a:xfrm>
          <a:prstGeom prst="rect">
            <a:avLst/>
          </a:prstGeom>
          <a:noFill/>
          <a:ln>
            <a:noFill/>
          </a:ln>
        </p:spPr>
      </p:pic>
      <p:pic>
        <p:nvPicPr>
          <p:cNvPr id="1287" name="Google Shape;1287;p73"/>
          <p:cNvPicPr preferRelativeResize="0"/>
          <p:nvPr/>
        </p:nvPicPr>
        <p:blipFill rotWithShape="1">
          <a:blip r:embed="rId8">
            <a:alphaModFix/>
          </a:blip>
          <a:srcRect b="0" l="0" r="0" t="0"/>
          <a:stretch/>
        </p:blipFill>
        <p:spPr>
          <a:xfrm>
            <a:off x="8564375" y="4846703"/>
            <a:ext cx="65270" cy="65279"/>
          </a:xfrm>
          <a:prstGeom prst="rect">
            <a:avLst/>
          </a:prstGeom>
          <a:noFill/>
          <a:ln>
            <a:noFill/>
          </a:ln>
        </p:spPr>
      </p:pic>
      <p:sp>
        <p:nvSpPr>
          <p:cNvPr id="1288" name="Google Shape;1288;p73"/>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35</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92" name="Shape 1292"/>
        <p:cNvGrpSpPr/>
        <p:nvPr/>
      </p:nvGrpSpPr>
      <p:grpSpPr>
        <a:xfrm>
          <a:off x="0" y="0"/>
          <a:ext cx="0" cy="0"/>
          <a:chOff x="0" y="0"/>
          <a:chExt cx="0" cy="0"/>
        </a:xfrm>
      </p:grpSpPr>
      <p:grpSp>
        <p:nvGrpSpPr>
          <p:cNvPr id="1293" name="Google Shape;1293;p74"/>
          <p:cNvGrpSpPr/>
          <p:nvPr/>
        </p:nvGrpSpPr>
        <p:grpSpPr>
          <a:xfrm>
            <a:off x="0" y="0"/>
            <a:ext cx="9143346" cy="848926"/>
            <a:chOff x="0" y="0"/>
            <a:chExt cx="20104102" cy="1866592"/>
          </a:xfrm>
        </p:grpSpPr>
        <p:pic>
          <p:nvPicPr>
            <p:cNvPr id="1294" name="Google Shape;1294;p74"/>
            <p:cNvPicPr preferRelativeResize="0"/>
            <p:nvPr/>
          </p:nvPicPr>
          <p:blipFill rotWithShape="1">
            <a:blip r:embed="rId3">
              <a:alphaModFix/>
            </a:blip>
            <a:srcRect b="0" l="0" r="0" t="0"/>
            <a:stretch/>
          </p:blipFill>
          <p:spPr>
            <a:xfrm>
              <a:off x="0" y="0"/>
              <a:ext cx="20104102" cy="1866592"/>
            </a:xfrm>
            <a:prstGeom prst="rect">
              <a:avLst/>
            </a:prstGeom>
            <a:noFill/>
            <a:ln>
              <a:noFill/>
            </a:ln>
          </p:spPr>
        </p:pic>
        <p:pic>
          <p:nvPicPr>
            <p:cNvPr id="1295" name="Google Shape;1295;p74"/>
            <p:cNvPicPr preferRelativeResize="0"/>
            <p:nvPr/>
          </p:nvPicPr>
          <p:blipFill rotWithShape="1">
            <a:blip r:embed="rId4">
              <a:alphaModFix/>
            </a:blip>
            <a:srcRect b="0" l="0" r="0" t="0"/>
            <a:stretch/>
          </p:blipFill>
          <p:spPr>
            <a:xfrm>
              <a:off x="572129" y="57799"/>
              <a:ext cx="14281451" cy="1751569"/>
            </a:xfrm>
            <a:prstGeom prst="rect">
              <a:avLst/>
            </a:prstGeom>
            <a:noFill/>
            <a:ln>
              <a:noFill/>
            </a:ln>
          </p:spPr>
        </p:pic>
      </p:grpSp>
      <p:sp>
        <p:nvSpPr>
          <p:cNvPr id="1296" name="Google Shape;1296;p74"/>
          <p:cNvSpPr txBox="1"/>
          <p:nvPr>
            <p:ph type="title"/>
          </p:nvPr>
        </p:nvSpPr>
        <p:spPr>
          <a:xfrm>
            <a:off x="507999" y="223500"/>
            <a:ext cx="41802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sz="2300"/>
              <a:t>How to Use Bitcoin</a:t>
            </a:r>
            <a:endParaRPr sz="2300"/>
          </a:p>
        </p:txBody>
      </p:sp>
      <p:pic>
        <p:nvPicPr>
          <p:cNvPr id="1297" name="Google Shape;1297;p74"/>
          <p:cNvPicPr preferRelativeResize="0"/>
          <p:nvPr/>
        </p:nvPicPr>
        <p:blipFill rotWithShape="1">
          <a:blip r:embed="rId5">
            <a:alphaModFix/>
          </a:blip>
          <a:srcRect b="0" l="0" r="0" t="0"/>
          <a:stretch/>
        </p:blipFill>
        <p:spPr>
          <a:xfrm>
            <a:off x="8050573" y="270106"/>
            <a:ext cx="579285" cy="308716"/>
          </a:xfrm>
          <a:prstGeom prst="rect">
            <a:avLst/>
          </a:prstGeom>
          <a:noFill/>
          <a:ln>
            <a:noFill/>
          </a:ln>
        </p:spPr>
      </p:pic>
      <p:sp>
        <p:nvSpPr>
          <p:cNvPr id="1298" name="Google Shape;1298;p74"/>
          <p:cNvSpPr txBox="1"/>
          <p:nvPr/>
        </p:nvSpPr>
        <p:spPr>
          <a:xfrm>
            <a:off x="507997" y="1138050"/>
            <a:ext cx="3837000" cy="1953000"/>
          </a:xfrm>
          <a:prstGeom prst="rect">
            <a:avLst/>
          </a:prstGeom>
          <a:noFill/>
          <a:ln>
            <a:noFill/>
          </a:ln>
        </p:spPr>
        <p:txBody>
          <a:bodyPr anchorCtr="0" anchor="t" bIns="0" lIns="0" spcFirstLastPara="1" rIns="0" wrap="square" tIns="144100">
            <a:spAutoFit/>
          </a:bodyPr>
          <a:lstStyle/>
          <a:p>
            <a:pPr indent="0" lvl="0" marL="0" rtl="0" algn="l">
              <a:lnSpc>
                <a:spcPct val="100000"/>
              </a:lnSpc>
              <a:spcBef>
                <a:spcPts val="0"/>
              </a:spcBef>
              <a:spcAft>
                <a:spcPts val="0"/>
              </a:spcAft>
              <a:buNone/>
            </a:pPr>
            <a:r>
              <a:rPr b="1" i="1" lang="en" sz="1600">
                <a:solidFill>
                  <a:srgbClr val="241B54"/>
                </a:solidFill>
                <a:latin typeface="Montserrat"/>
                <a:ea typeface="Montserrat"/>
                <a:cs typeface="Montserrat"/>
                <a:sym typeface="Montserrat"/>
              </a:rPr>
              <a:t>Saving in Bitcoin</a:t>
            </a:r>
            <a:endParaRPr b="1" i="1" sz="1600">
              <a:solidFill>
                <a:srgbClr val="241B54"/>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b="1" i="1" sz="1600">
              <a:solidFill>
                <a:srgbClr val="241B54"/>
              </a:solidFill>
              <a:latin typeface="Montserrat"/>
              <a:ea typeface="Montserrat"/>
              <a:cs typeface="Montserrat"/>
              <a:sym typeface="Montserrat"/>
            </a:endParaRPr>
          </a:p>
          <a:p>
            <a:pPr indent="0" lvl="0" marL="0" marR="0" rtl="0" algn="l">
              <a:lnSpc>
                <a:spcPct val="101800"/>
              </a:lnSpc>
              <a:spcBef>
                <a:spcPts val="500"/>
              </a:spcBef>
              <a:spcAft>
                <a:spcPts val="0"/>
              </a:spcAft>
              <a:buNone/>
            </a:pPr>
            <a:r>
              <a:rPr lang="en" sz="1000">
                <a:solidFill>
                  <a:srgbClr val="57585B"/>
                </a:solidFill>
                <a:latin typeface="Montserrat"/>
                <a:ea typeface="Montserrat"/>
                <a:cs typeface="Montserrat"/>
                <a:sym typeface="Montserrat"/>
              </a:rPr>
              <a:t>Bitcoin is a way to safeguard your money against inflation and protect it from being controlled by anyone else, if you do it correctly. Saving in bitcoins provides a vehicle to store, accumulate, and build wealth over time. As you understand by now, the type of money you choose to save is one of the most important decisions you can make. Choosing wisely allows you to build a better future for yourself and your family.</a:t>
            </a:r>
            <a:endParaRPr sz="1000">
              <a:latin typeface="Montserrat"/>
              <a:ea typeface="Montserrat"/>
              <a:cs typeface="Montserrat"/>
              <a:sym typeface="Montserrat"/>
            </a:endParaRPr>
          </a:p>
        </p:txBody>
      </p:sp>
      <p:pic>
        <p:nvPicPr>
          <p:cNvPr id="1299" name="Google Shape;1299;p74"/>
          <p:cNvPicPr preferRelativeResize="0"/>
          <p:nvPr/>
        </p:nvPicPr>
        <p:blipFill rotWithShape="1">
          <a:blip r:embed="rId6">
            <a:alphaModFix/>
          </a:blip>
          <a:srcRect b="0" l="0" r="0" t="0"/>
          <a:stretch/>
        </p:blipFill>
        <p:spPr>
          <a:xfrm>
            <a:off x="5147126" y="1304683"/>
            <a:ext cx="2212249" cy="1624135"/>
          </a:xfrm>
          <a:prstGeom prst="rect">
            <a:avLst/>
          </a:prstGeom>
          <a:noFill/>
          <a:ln>
            <a:noFill/>
          </a:ln>
        </p:spPr>
      </p:pic>
      <p:grpSp>
        <p:nvGrpSpPr>
          <p:cNvPr id="1300" name="Google Shape;1300;p74"/>
          <p:cNvGrpSpPr/>
          <p:nvPr/>
        </p:nvGrpSpPr>
        <p:grpSpPr>
          <a:xfrm>
            <a:off x="5155346" y="3172746"/>
            <a:ext cx="2194791" cy="1632133"/>
            <a:chOff x="16357083" y="8228970"/>
            <a:chExt cx="2620646" cy="1948815"/>
          </a:xfrm>
        </p:grpSpPr>
        <p:pic>
          <p:nvPicPr>
            <p:cNvPr id="1301" name="Google Shape;1301;p74"/>
            <p:cNvPicPr preferRelativeResize="0"/>
            <p:nvPr/>
          </p:nvPicPr>
          <p:blipFill rotWithShape="1">
            <a:blip r:embed="rId7">
              <a:alphaModFix/>
            </a:blip>
            <a:srcRect b="0" l="0" r="0" t="0"/>
            <a:stretch/>
          </p:blipFill>
          <p:spPr>
            <a:xfrm>
              <a:off x="16357083" y="8228974"/>
              <a:ext cx="2620642" cy="1948725"/>
            </a:xfrm>
            <a:prstGeom prst="rect">
              <a:avLst/>
            </a:prstGeom>
            <a:noFill/>
            <a:ln>
              <a:noFill/>
            </a:ln>
          </p:spPr>
        </p:pic>
        <p:sp>
          <p:nvSpPr>
            <p:cNvPr id="1302" name="Google Shape;1302;p74"/>
            <p:cNvSpPr/>
            <p:nvPr/>
          </p:nvSpPr>
          <p:spPr>
            <a:xfrm>
              <a:off x="16357085" y="8228970"/>
              <a:ext cx="2620644" cy="1948815"/>
            </a:xfrm>
            <a:custGeom>
              <a:rect b="b" l="l" r="r" t="t"/>
              <a:pathLst>
                <a:path extrusionOk="0" h="1948815" w="2620644">
                  <a:moveTo>
                    <a:pt x="29758" y="0"/>
                  </a:moveTo>
                  <a:lnTo>
                    <a:pt x="18173" y="2338"/>
                  </a:lnTo>
                  <a:lnTo>
                    <a:pt x="8714" y="8715"/>
                  </a:lnTo>
                  <a:lnTo>
                    <a:pt x="2337" y="18177"/>
                  </a:lnTo>
                  <a:lnTo>
                    <a:pt x="0" y="29768"/>
                  </a:lnTo>
                  <a:lnTo>
                    <a:pt x="0" y="1918978"/>
                  </a:lnTo>
                  <a:lnTo>
                    <a:pt x="2337" y="1930557"/>
                  </a:lnTo>
                  <a:lnTo>
                    <a:pt x="8714" y="1940012"/>
                  </a:lnTo>
                  <a:lnTo>
                    <a:pt x="18173" y="1946388"/>
                  </a:lnTo>
                  <a:lnTo>
                    <a:pt x="29758" y="1948726"/>
                  </a:lnTo>
                  <a:lnTo>
                    <a:pt x="2590873" y="1948726"/>
                  </a:lnTo>
                  <a:lnTo>
                    <a:pt x="2602460" y="1946388"/>
                  </a:lnTo>
                  <a:lnTo>
                    <a:pt x="2611923" y="1940012"/>
                  </a:lnTo>
                  <a:lnTo>
                    <a:pt x="2618303" y="1930557"/>
                  </a:lnTo>
                  <a:lnTo>
                    <a:pt x="2620642" y="1918978"/>
                  </a:lnTo>
                  <a:lnTo>
                    <a:pt x="2620642" y="29768"/>
                  </a:lnTo>
                  <a:lnTo>
                    <a:pt x="2618303" y="18177"/>
                  </a:lnTo>
                  <a:lnTo>
                    <a:pt x="2611923" y="8715"/>
                  </a:lnTo>
                  <a:lnTo>
                    <a:pt x="2602460" y="2338"/>
                  </a:lnTo>
                  <a:lnTo>
                    <a:pt x="2590873" y="0"/>
                  </a:lnTo>
                  <a:lnTo>
                    <a:pt x="29758" y="0"/>
                  </a:lnTo>
                  <a:close/>
                </a:path>
              </a:pathLst>
            </a:custGeom>
            <a:noFill/>
            <a:ln cap="flat" cmpd="sng" w="17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73"/>
            </a:p>
          </p:txBody>
        </p:sp>
      </p:grpSp>
      <p:sp>
        <p:nvSpPr>
          <p:cNvPr id="1303" name="Google Shape;1303;p74"/>
          <p:cNvSpPr txBox="1"/>
          <p:nvPr/>
        </p:nvSpPr>
        <p:spPr>
          <a:xfrm>
            <a:off x="508000" y="3399600"/>
            <a:ext cx="3660000" cy="3162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b="1" lang="en" sz="1000">
                <a:solidFill>
                  <a:srgbClr val="583488"/>
                </a:solidFill>
                <a:latin typeface="Montserrat"/>
                <a:ea typeface="Montserrat"/>
                <a:cs typeface="Montserrat"/>
                <a:sym typeface="Montserrat"/>
              </a:rPr>
              <a:t>Peace of Mind: When stored properly, Bitcoin is the only form of property no one can take away from you.</a:t>
            </a:r>
            <a:endParaRPr b="1" sz="1000">
              <a:solidFill>
                <a:srgbClr val="583488"/>
              </a:solidFill>
              <a:latin typeface="Montserrat"/>
              <a:ea typeface="Montserrat"/>
              <a:cs typeface="Montserrat"/>
              <a:sym typeface="Montserrat"/>
            </a:endParaRPr>
          </a:p>
        </p:txBody>
      </p:sp>
      <p:pic>
        <p:nvPicPr>
          <p:cNvPr id="1304" name="Google Shape;1304;p74" title="Bitkwa-Logo-New.png"/>
          <p:cNvPicPr preferRelativeResize="0"/>
          <p:nvPr/>
        </p:nvPicPr>
        <p:blipFill>
          <a:blip r:embed="rId8">
            <a:alphaModFix/>
          </a:blip>
          <a:stretch>
            <a:fillRect/>
          </a:stretch>
        </p:blipFill>
        <p:spPr>
          <a:xfrm>
            <a:off x="6837267" y="223499"/>
            <a:ext cx="1054499" cy="431675"/>
          </a:xfrm>
          <a:prstGeom prst="rect">
            <a:avLst/>
          </a:prstGeom>
          <a:noFill/>
          <a:ln>
            <a:noFill/>
          </a:ln>
        </p:spPr>
      </p:pic>
      <p:pic>
        <p:nvPicPr>
          <p:cNvPr id="1305" name="Google Shape;1305;p74"/>
          <p:cNvPicPr preferRelativeResize="0"/>
          <p:nvPr/>
        </p:nvPicPr>
        <p:blipFill rotWithShape="1">
          <a:blip r:embed="rId9">
            <a:alphaModFix/>
          </a:blip>
          <a:srcRect b="0" l="0" r="0" t="0"/>
          <a:stretch/>
        </p:blipFill>
        <p:spPr>
          <a:xfrm>
            <a:off x="8564375" y="4846703"/>
            <a:ext cx="65270" cy="65279"/>
          </a:xfrm>
          <a:prstGeom prst="rect">
            <a:avLst/>
          </a:prstGeom>
          <a:noFill/>
          <a:ln>
            <a:noFill/>
          </a:ln>
        </p:spPr>
      </p:pic>
      <p:sp>
        <p:nvSpPr>
          <p:cNvPr id="1306" name="Google Shape;1306;p74"/>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36</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10" name="Shape 1310"/>
        <p:cNvGrpSpPr/>
        <p:nvPr/>
      </p:nvGrpSpPr>
      <p:grpSpPr>
        <a:xfrm>
          <a:off x="0" y="0"/>
          <a:ext cx="0" cy="0"/>
          <a:chOff x="0" y="0"/>
          <a:chExt cx="0" cy="0"/>
        </a:xfrm>
      </p:grpSpPr>
      <p:grpSp>
        <p:nvGrpSpPr>
          <p:cNvPr id="1311" name="Google Shape;1311;p75"/>
          <p:cNvGrpSpPr/>
          <p:nvPr/>
        </p:nvGrpSpPr>
        <p:grpSpPr>
          <a:xfrm>
            <a:off x="0" y="0"/>
            <a:ext cx="9143346" cy="848926"/>
            <a:chOff x="0" y="0"/>
            <a:chExt cx="20104102" cy="1866592"/>
          </a:xfrm>
        </p:grpSpPr>
        <p:pic>
          <p:nvPicPr>
            <p:cNvPr id="1312" name="Google Shape;1312;p75"/>
            <p:cNvPicPr preferRelativeResize="0"/>
            <p:nvPr/>
          </p:nvPicPr>
          <p:blipFill rotWithShape="1">
            <a:blip r:embed="rId3">
              <a:alphaModFix/>
            </a:blip>
            <a:srcRect b="0" l="0" r="0" t="0"/>
            <a:stretch/>
          </p:blipFill>
          <p:spPr>
            <a:xfrm>
              <a:off x="0" y="0"/>
              <a:ext cx="20104102" cy="1866592"/>
            </a:xfrm>
            <a:prstGeom prst="rect">
              <a:avLst/>
            </a:prstGeom>
            <a:noFill/>
            <a:ln>
              <a:noFill/>
            </a:ln>
          </p:spPr>
        </p:pic>
        <p:pic>
          <p:nvPicPr>
            <p:cNvPr id="1313" name="Google Shape;1313;p75"/>
            <p:cNvPicPr preferRelativeResize="0"/>
            <p:nvPr/>
          </p:nvPicPr>
          <p:blipFill rotWithShape="1">
            <a:blip r:embed="rId4">
              <a:alphaModFix/>
            </a:blip>
            <a:srcRect b="0" l="0" r="0" t="0"/>
            <a:stretch/>
          </p:blipFill>
          <p:spPr>
            <a:xfrm>
              <a:off x="571291" y="57799"/>
              <a:ext cx="14283960" cy="1751569"/>
            </a:xfrm>
            <a:prstGeom prst="rect">
              <a:avLst/>
            </a:prstGeom>
            <a:noFill/>
            <a:ln>
              <a:noFill/>
            </a:ln>
          </p:spPr>
        </p:pic>
      </p:grpSp>
      <p:sp>
        <p:nvSpPr>
          <p:cNvPr id="1314" name="Google Shape;1314;p75"/>
          <p:cNvSpPr txBox="1"/>
          <p:nvPr>
            <p:ph type="title"/>
          </p:nvPr>
        </p:nvSpPr>
        <p:spPr>
          <a:xfrm>
            <a:off x="507999" y="223500"/>
            <a:ext cx="33117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sz="2300"/>
              <a:t>How to Use Bitcoin</a:t>
            </a:r>
            <a:endParaRPr sz="2300"/>
          </a:p>
        </p:txBody>
      </p:sp>
      <p:pic>
        <p:nvPicPr>
          <p:cNvPr id="1315" name="Google Shape;1315;p75"/>
          <p:cNvPicPr preferRelativeResize="0"/>
          <p:nvPr/>
        </p:nvPicPr>
        <p:blipFill rotWithShape="1">
          <a:blip r:embed="rId5">
            <a:alphaModFix/>
          </a:blip>
          <a:srcRect b="0" l="0" r="0" t="0"/>
          <a:stretch/>
        </p:blipFill>
        <p:spPr>
          <a:xfrm>
            <a:off x="8050573" y="270106"/>
            <a:ext cx="579285" cy="308716"/>
          </a:xfrm>
          <a:prstGeom prst="rect">
            <a:avLst/>
          </a:prstGeom>
          <a:noFill/>
          <a:ln>
            <a:noFill/>
          </a:ln>
        </p:spPr>
      </p:pic>
      <p:sp>
        <p:nvSpPr>
          <p:cNvPr id="1316" name="Google Shape;1316;p75"/>
          <p:cNvSpPr txBox="1"/>
          <p:nvPr/>
        </p:nvSpPr>
        <p:spPr>
          <a:xfrm>
            <a:off x="508000" y="1079425"/>
            <a:ext cx="4967700" cy="3807000"/>
          </a:xfrm>
          <a:prstGeom prst="rect">
            <a:avLst/>
          </a:prstGeom>
          <a:noFill/>
          <a:ln>
            <a:noFill/>
          </a:ln>
        </p:spPr>
        <p:txBody>
          <a:bodyPr anchorCtr="0" anchor="t" bIns="0" lIns="0" spcFirstLastPara="1" rIns="0" wrap="square" tIns="6350">
            <a:spAutoFit/>
          </a:bodyPr>
          <a:lstStyle/>
          <a:p>
            <a:pPr indent="0" lvl="0" marL="0" rtl="0" algn="l">
              <a:lnSpc>
                <a:spcPct val="100000"/>
              </a:lnSpc>
              <a:spcBef>
                <a:spcPts val="0"/>
              </a:spcBef>
              <a:spcAft>
                <a:spcPts val="0"/>
              </a:spcAft>
              <a:buNone/>
            </a:pPr>
            <a:r>
              <a:rPr b="1" i="1" lang="en" sz="1600">
                <a:solidFill>
                  <a:srgbClr val="241B54"/>
                </a:solidFill>
                <a:latin typeface="Montserrat"/>
                <a:ea typeface="Montserrat"/>
                <a:cs typeface="Montserrat"/>
                <a:sym typeface="Montserrat"/>
              </a:rPr>
              <a:t>Don’t Trust, Verify</a:t>
            </a:r>
            <a:endParaRPr sz="1600">
              <a:latin typeface="Montserrat"/>
              <a:ea typeface="Montserrat"/>
              <a:cs typeface="Montserrat"/>
              <a:sym typeface="Montserrat"/>
            </a:endParaRPr>
          </a:p>
          <a:p>
            <a:pPr indent="0" lvl="0" marL="12700" marR="0" rtl="0" algn="l">
              <a:lnSpc>
                <a:spcPct val="101800"/>
              </a:lnSpc>
              <a:spcBef>
                <a:spcPts val="900"/>
              </a:spcBef>
              <a:spcAft>
                <a:spcPts val="0"/>
              </a:spcAft>
              <a:buNone/>
            </a:pPr>
            <a:r>
              <a:rPr lang="en" sz="1000">
                <a:solidFill>
                  <a:srgbClr val="57585B"/>
                </a:solidFill>
                <a:latin typeface="Montserrat"/>
                <a:ea typeface="Montserrat"/>
                <a:cs typeface="Montserrat"/>
                <a:sym typeface="Montserrat"/>
              </a:rPr>
              <a:t>Whatever you do in Bitcoin, remember this: </a:t>
            </a:r>
            <a:r>
              <a:rPr b="1" lang="en" sz="1000">
                <a:solidFill>
                  <a:srgbClr val="57585B"/>
                </a:solidFill>
                <a:latin typeface="Montserrat"/>
                <a:ea typeface="Montserrat"/>
                <a:cs typeface="Montserrat"/>
                <a:sym typeface="Montserrat"/>
              </a:rPr>
              <a:t>“Don’t Trust, Verify.”</a:t>
            </a:r>
            <a:r>
              <a:rPr lang="en" sz="1000">
                <a:solidFill>
                  <a:srgbClr val="57585B"/>
                </a:solidFill>
                <a:latin typeface="Montserrat"/>
                <a:ea typeface="Montserrat"/>
                <a:cs typeface="Montserrat"/>
                <a:sym typeface="Montserrat"/>
              </a:rPr>
              <a:t> There are no leaders in Bitcoin. You should never blindly follow someone’s claims. Rather, you should always question what you’re being told and verify it for yourself. By following this mantra, you’ll protect yourself from losing your bitcoins. This goes for claims such as “the next Bitcoin” just as it does for “investment opportunities” or promises of “quick and easy profits.”</a:t>
            </a:r>
            <a:endParaRPr sz="1000">
              <a:latin typeface="Montserrat"/>
              <a:ea typeface="Montserrat"/>
              <a:cs typeface="Montserrat"/>
              <a:sym typeface="Montserrat"/>
            </a:endParaRPr>
          </a:p>
          <a:p>
            <a:pPr indent="0" lvl="0" marL="0" rtl="0" algn="l">
              <a:lnSpc>
                <a:spcPct val="100000"/>
              </a:lnSpc>
              <a:spcBef>
                <a:spcPts val="0"/>
              </a:spcBef>
              <a:spcAft>
                <a:spcPts val="0"/>
              </a:spcAft>
              <a:buNone/>
            </a:pPr>
            <a:r>
              <a:t/>
            </a:r>
            <a:endParaRPr sz="1000">
              <a:latin typeface="Montserrat"/>
              <a:ea typeface="Montserrat"/>
              <a:cs typeface="Montserrat"/>
              <a:sym typeface="Montserrat"/>
            </a:endParaRPr>
          </a:p>
          <a:p>
            <a:pPr indent="0" lvl="0" marL="12700" marR="114300" rtl="0" algn="just">
              <a:lnSpc>
                <a:spcPct val="101800"/>
              </a:lnSpc>
              <a:spcBef>
                <a:spcPts val="0"/>
              </a:spcBef>
              <a:spcAft>
                <a:spcPts val="0"/>
              </a:spcAft>
              <a:buNone/>
            </a:pPr>
            <a:r>
              <a:rPr lang="en" sz="1000">
                <a:solidFill>
                  <a:srgbClr val="57585B"/>
                </a:solidFill>
                <a:latin typeface="Montserrat"/>
                <a:ea typeface="Montserrat"/>
                <a:cs typeface="Montserrat"/>
                <a:sym typeface="Montserrat"/>
              </a:rPr>
              <a:t>In summary, you have been given the important skills to use Bitcoin in your everyday life. You have learned how to get and exchange bitcoin in different ways and how to keep it safe using various wallets. </a:t>
            </a:r>
            <a:endParaRPr sz="1000">
              <a:solidFill>
                <a:srgbClr val="57585B"/>
              </a:solidFill>
              <a:latin typeface="Montserrat"/>
              <a:ea typeface="Montserrat"/>
              <a:cs typeface="Montserrat"/>
              <a:sym typeface="Montserrat"/>
            </a:endParaRPr>
          </a:p>
          <a:p>
            <a:pPr indent="0" lvl="0" marL="12700" marR="114300" rtl="0" algn="just">
              <a:lnSpc>
                <a:spcPct val="101800"/>
              </a:lnSpc>
              <a:spcBef>
                <a:spcPts val="0"/>
              </a:spcBef>
              <a:spcAft>
                <a:spcPts val="0"/>
              </a:spcAft>
              <a:buNone/>
            </a:pPr>
            <a:r>
              <a:t/>
            </a:r>
            <a:endParaRPr sz="1000">
              <a:solidFill>
                <a:srgbClr val="57585B"/>
              </a:solidFill>
              <a:latin typeface="Montserrat"/>
              <a:ea typeface="Montserrat"/>
              <a:cs typeface="Montserrat"/>
              <a:sym typeface="Montserrat"/>
            </a:endParaRPr>
          </a:p>
          <a:p>
            <a:pPr indent="0" lvl="0" marL="12700" marR="114300" rtl="0" algn="just">
              <a:lnSpc>
                <a:spcPct val="101800"/>
              </a:lnSpc>
              <a:spcBef>
                <a:spcPts val="0"/>
              </a:spcBef>
              <a:spcAft>
                <a:spcPts val="0"/>
              </a:spcAft>
              <a:buNone/>
            </a:pPr>
            <a:r>
              <a:rPr lang="en" sz="1000">
                <a:solidFill>
                  <a:srgbClr val="57585B"/>
                </a:solidFill>
                <a:latin typeface="Montserrat"/>
                <a:ea typeface="Montserrat"/>
                <a:cs typeface="Montserrat"/>
                <a:sym typeface="Montserrat"/>
              </a:rPr>
              <a:t>By setting up your mobile Bitcoin wallet and making transactions with others, you now have the hands-on experience to confidently use Bitcoin day-to-day. By understanding Bitcoin as a way to save money and following the idea of “Don’t Trust, Verify," you're now in control of your money.</a:t>
            </a:r>
            <a:endParaRPr sz="1000">
              <a:latin typeface="Montserrat"/>
              <a:ea typeface="Montserrat"/>
              <a:cs typeface="Montserrat"/>
              <a:sym typeface="Montserrat"/>
            </a:endParaRPr>
          </a:p>
          <a:p>
            <a:pPr indent="0" lvl="0" marL="0" rtl="0" algn="l">
              <a:lnSpc>
                <a:spcPct val="100000"/>
              </a:lnSpc>
              <a:spcBef>
                <a:spcPts val="0"/>
              </a:spcBef>
              <a:spcAft>
                <a:spcPts val="0"/>
              </a:spcAft>
              <a:buNone/>
            </a:pPr>
            <a:r>
              <a:t/>
            </a:r>
            <a:endParaRPr sz="1000">
              <a:latin typeface="Montserrat"/>
              <a:ea typeface="Montserrat"/>
              <a:cs typeface="Montserrat"/>
              <a:sym typeface="Montserrat"/>
            </a:endParaRPr>
          </a:p>
          <a:p>
            <a:pPr indent="0" lvl="0" marL="12700" marR="11430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In the upcoming chapter, we will explore the Lightning Network. We will look at how this innovative technology is changing the way people worldwide access and use money. From everyday transactions to more advanced applications, you will learn how the Lightning Network empowers individuals, communities, and businesses by providing them access to financial services.</a:t>
            </a:r>
            <a:endParaRPr sz="1000">
              <a:latin typeface="Montserrat"/>
              <a:ea typeface="Montserrat"/>
              <a:cs typeface="Montserrat"/>
              <a:sym typeface="Montserrat"/>
            </a:endParaRPr>
          </a:p>
        </p:txBody>
      </p:sp>
      <p:pic>
        <p:nvPicPr>
          <p:cNvPr id="1317" name="Google Shape;1317;p75" title="Bitkwa-Logo-New.png"/>
          <p:cNvPicPr preferRelativeResize="0"/>
          <p:nvPr/>
        </p:nvPicPr>
        <p:blipFill>
          <a:blip r:embed="rId6">
            <a:alphaModFix/>
          </a:blip>
          <a:stretch>
            <a:fillRect/>
          </a:stretch>
        </p:blipFill>
        <p:spPr>
          <a:xfrm>
            <a:off x="6837267" y="223499"/>
            <a:ext cx="1054499" cy="431675"/>
          </a:xfrm>
          <a:prstGeom prst="rect">
            <a:avLst/>
          </a:prstGeom>
          <a:noFill/>
          <a:ln>
            <a:noFill/>
          </a:ln>
        </p:spPr>
      </p:pic>
      <p:pic>
        <p:nvPicPr>
          <p:cNvPr id="1318" name="Google Shape;1318;p75" title="DTV.jpeg"/>
          <p:cNvPicPr preferRelativeResize="0"/>
          <p:nvPr/>
        </p:nvPicPr>
        <p:blipFill rotWithShape="1">
          <a:blip r:embed="rId7">
            <a:alphaModFix/>
          </a:blip>
          <a:srcRect b="5853" l="8716" r="9743" t="4088"/>
          <a:stretch/>
        </p:blipFill>
        <p:spPr>
          <a:xfrm>
            <a:off x="5734975" y="1462200"/>
            <a:ext cx="2894874" cy="2987905"/>
          </a:xfrm>
          <a:prstGeom prst="rect">
            <a:avLst/>
          </a:prstGeom>
          <a:noFill/>
          <a:ln>
            <a:noFill/>
          </a:ln>
        </p:spPr>
      </p:pic>
      <p:pic>
        <p:nvPicPr>
          <p:cNvPr id="1319" name="Google Shape;1319;p75"/>
          <p:cNvPicPr preferRelativeResize="0"/>
          <p:nvPr/>
        </p:nvPicPr>
        <p:blipFill rotWithShape="1">
          <a:blip r:embed="rId8">
            <a:alphaModFix/>
          </a:blip>
          <a:srcRect b="0" l="0" r="0" t="0"/>
          <a:stretch/>
        </p:blipFill>
        <p:spPr>
          <a:xfrm>
            <a:off x="8564375" y="4846703"/>
            <a:ext cx="65270" cy="65279"/>
          </a:xfrm>
          <a:prstGeom prst="rect">
            <a:avLst/>
          </a:prstGeom>
          <a:noFill/>
          <a:ln>
            <a:noFill/>
          </a:ln>
        </p:spPr>
      </p:pic>
      <p:sp>
        <p:nvSpPr>
          <p:cNvPr id="1320" name="Google Shape;1320;p75"/>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37</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24" name="Shape 1324"/>
        <p:cNvGrpSpPr/>
        <p:nvPr/>
      </p:nvGrpSpPr>
      <p:grpSpPr>
        <a:xfrm>
          <a:off x="0" y="0"/>
          <a:ext cx="0" cy="0"/>
          <a:chOff x="0" y="0"/>
          <a:chExt cx="0" cy="0"/>
        </a:xfrm>
      </p:grpSpPr>
      <p:pic>
        <p:nvPicPr>
          <p:cNvPr id="1325" name="Google Shape;1325;p76"/>
          <p:cNvPicPr preferRelativeResize="0"/>
          <p:nvPr/>
        </p:nvPicPr>
        <p:blipFill rotWithShape="1">
          <a:blip r:embed="rId3">
            <a:alphaModFix/>
          </a:blip>
          <a:srcRect b="0" l="0" r="0" t="0"/>
          <a:stretch/>
        </p:blipFill>
        <p:spPr>
          <a:xfrm>
            <a:off x="0" y="0"/>
            <a:ext cx="9143358" cy="5143137"/>
          </a:xfrm>
          <a:prstGeom prst="rect">
            <a:avLst/>
          </a:prstGeom>
          <a:noFill/>
          <a:ln>
            <a:noFill/>
          </a:ln>
        </p:spPr>
      </p:pic>
      <p:grpSp>
        <p:nvGrpSpPr>
          <p:cNvPr id="1326" name="Google Shape;1326;p76"/>
          <p:cNvGrpSpPr/>
          <p:nvPr/>
        </p:nvGrpSpPr>
        <p:grpSpPr>
          <a:xfrm>
            <a:off x="0" y="0"/>
            <a:ext cx="9143611" cy="5143414"/>
            <a:chOff x="0" y="0"/>
            <a:chExt cx="20104685" cy="11309178"/>
          </a:xfrm>
        </p:grpSpPr>
        <p:pic>
          <p:nvPicPr>
            <p:cNvPr id="1327" name="Google Shape;1327;p76"/>
            <p:cNvPicPr preferRelativeResize="0"/>
            <p:nvPr/>
          </p:nvPicPr>
          <p:blipFill rotWithShape="1">
            <a:blip r:embed="rId4">
              <a:alphaModFix/>
            </a:blip>
            <a:srcRect b="0" l="0" r="0" t="0"/>
            <a:stretch/>
          </p:blipFill>
          <p:spPr>
            <a:xfrm>
              <a:off x="15473454" y="1118980"/>
              <a:ext cx="4630644" cy="3073400"/>
            </a:xfrm>
            <a:prstGeom prst="rect">
              <a:avLst/>
            </a:prstGeom>
            <a:noFill/>
            <a:ln>
              <a:noFill/>
            </a:ln>
          </p:spPr>
        </p:pic>
        <p:sp>
          <p:nvSpPr>
            <p:cNvPr id="1328" name="Google Shape;1328;p76"/>
            <p:cNvSpPr/>
            <p:nvPr/>
          </p:nvSpPr>
          <p:spPr>
            <a:xfrm>
              <a:off x="14784020" y="5"/>
              <a:ext cx="5320665" cy="3727450"/>
            </a:xfrm>
            <a:custGeom>
              <a:rect b="b" l="l" r="r" t="t"/>
              <a:pathLst>
                <a:path extrusionOk="0" h="3727450" w="5320665">
                  <a:moveTo>
                    <a:pt x="2548750" y="1518386"/>
                  </a:moveTo>
                  <a:lnTo>
                    <a:pt x="1418158" y="1518386"/>
                  </a:lnTo>
                  <a:lnTo>
                    <a:pt x="1027315" y="1910232"/>
                  </a:lnTo>
                  <a:lnTo>
                    <a:pt x="508774" y="1910232"/>
                  </a:lnTo>
                  <a:lnTo>
                    <a:pt x="507403" y="1903044"/>
                  </a:lnTo>
                  <a:lnTo>
                    <a:pt x="496417" y="1885937"/>
                  </a:lnTo>
                  <a:lnTo>
                    <a:pt x="479958" y="1874431"/>
                  </a:lnTo>
                  <a:lnTo>
                    <a:pt x="459549" y="1870227"/>
                  </a:lnTo>
                  <a:lnTo>
                    <a:pt x="438619" y="1874431"/>
                  </a:lnTo>
                  <a:lnTo>
                    <a:pt x="421487" y="1885873"/>
                  </a:lnTo>
                  <a:lnTo>
                    <a:pt x="409905" y="1902841"/>
                  </a:lnTo>
                  <a:lnTo>
                    <a:pt x="405663" y="1923580"/>
                  </a:lnTo>
                  <a:lnTo>
                    <a:pt x="409892" y="1944077"/>
                  </a:lnTo>
                  <a:lnTo>
                    <a:pt x="421360" y="1960981"/>
                  </a:lnTo>
                  <a:lnTo>
                    <a:pt x="438200" y="1972462"/>
                  </a:lnTo>
                  <a:lnTo>
                    <a:pt x="458546" y="1976704"/>
                  </a:lnTo>
                  <a:lnTo>
                    <a:pt x="479526" y="1972475"/>
                  </a:lnTo>
                  <a:lnTo>
                    <a:pt x="496290" y="1961045"/>
                  </a:lnTo>
                  <a:lnTo>
                    <a:pt x="507390" y="1944281"/>
                  </a:lnTo>
                  <a:lnTo>
                    <a:pt x="508952" y="1936432"/>
                  </a:lnTo>
                  <a:lnTo>
                    <a:pt x="1037691" y="1936432"/>
                  </a:lnTo>
                  <a:lnTo>
                    <a:pt x="1430489" y="1543837"/>
                  </a:lnTo>
                  <a:lnTo>
                    <a:pt x="2548750" y="1543837"/>
                  </a:lnTo>
                  <a:lnTo>
                    <a:pt x="2548750" y="1518386"/>
                  </a:lnTo>
                  <a:close/>
                </a:path>
                <a:path extrusionOk="0" h="3727450" w="5320665">
                  <a:moveTo>
                    <a:pt x="5320068" y="842670"/>
                  </a:moveTo>
                  <a:lnTo>
                    <a:pt x="5061407" y="842670"/>
                  </a:lnTo>
                  <a:lnTo>
                    <a:pt x="4791621" y="573354"/>
                  </a:lnTo>
                  <a:lnTo>
                    <a:pt x="3297351" y="573862"/>
                  </a:lnTo>
                  <a:lnTo>
                    <a:pt x="3298342" y="627227"/>
                  </a:lnTo>
                  <a:lnTo>
                    <a:pt x="4770361" y="625995"/>
                  </a:lnTo>
                  <a:lnTo>
                    <a:pt x="5038674" y="895794"/>
                  </a:lnTo>
                  <a:lnTo>
                    <a:pt x="5320068" y="895794"/>
                  </a:lnTo>
                  <a:lnTo>
                    <a:pt x="5320068" y="842670"/>
                  </a:lnTo>
                  <a:close/>
                </a:path>
                <a:path extrusionOk="0" h="3727450" w="5320665">
                  <a:moveTo>
                    <a:pt x="5320081" y="1032675"/>
                  </a:moveTo>
                  <a:lnTo>
                    <a:pt x="4859312" y="1032675"/>
                  </a:lnTo>
                  <a:lnTo>
                    <a:pt x="4528731" y="1362989"/>
                  </a:lnTo>
                  <a:lnTo>
                    <a:pt x="4383354" y="1362989"/>
                  </a:lnTo>
                  <a:lnTo>
                    <a:pt x="3837927" y="817956"/>
                  </a:lnTo>
                  <a:lnTo>
                    <a:pt x="3144659" y="817956"/>
                  </a:lnTo>
                  <a:lnTo>
                    <a:pt x="2854883" y="1108189"/>
                  </a:lnTo>
                  <a:lnTo>
                    <a:pt x="2531999" y="785342"/>
                  </a:lnTo>
                  <a:lnTo>
                    <a:pt x="2783446" y="785342"/>
                  </a:lnTo>
                  <a:lnTo>
                    <a:pt x="3158744" y="410311"/>
                  </a:lnTo>
                  <a:lnTo>
                    <a:pt x="4380496" y="410311"/>
                  </a:lnTo>
                  <a:lnTo>
                    <a:pt x="4790579" y="0"/>
                  </a:lnTo>
                  <a:lnTo>
                    <a:pt x="4754372" y="0"/>
                  </a:lnTo>
                  <a:lnTo>
                    <a:pt x="4370108" y="383870"/>
                  </a:lnTo>
                  <a:lnTo>
                    <a:pt x="3185210" y="383870"/>
                  </a:lnTo>
                  <a:lnTo>
                    <a:pt x="3460407" y="108877"/>
                  </a:lnTo>
                  <a:lnTo>
                    <a:pt x="4495139" y="108877"/>
                  </a:lnTo>
                  <a:lnTo>
                    <a:pt x="4604067" y="0"/>
                  </a:lnTo>
                  <a:lnTo>
                    <a:pt x="4566412" y="0"/>
                  </a:lnTo>
                  <a:lnTo>
                    <a:pt x="4484243" y="82207"/>
                  </a:lnTo>
                  <a:lnTo>
                    <a:pt x="3449548" y="82207"/>
                  </a:lnTo>
                  <a:lnTo>
                    <a:pt x="3147987" y="383870"/>
                  </a:lnTo>
                  <a:lnTo>
                    <a:pt x="2731071" y="383870"/>
                  </a:lnTo>
                  <a:lnTo>
                    <a:pt x="2347417" y="0"/>
                  </a:lnTo>
                  <a:lnTo>
                    <a:pt x="1782241" y="0"/>
                  </a:lnTo>
                  <a:lnTo>
                    <a:pt x="1781873" y="22898"/>
                  </a:lnTo>
                  <a:lnTo>
                    <a:pt x="2331809" y="21920"/>
                  </a:lnTo>
                  <a:lnTo>
                    <a:pt x="2720200" y="410311"/>
                  </a:lnTo>
                  <a:lnTo>
                    <a:pt x="3121545" y="410311"/>
                  </a:lnTo>
                  <a:lnTo>
                    <a:pt x="2772575" y="759409"/>
                  </a:lnTo>
                  <a:lnTo>
                    <a:pt x="2505938" y="759294"/>
                  </a:lnTo>
                  <a:lnTo>
                    <a:pt x="2289835" y="543217"/>
                  </a:lnTo>
                  <a:lnTo>
                    <a:pt x="1844167" y="542785"/>
                  </a:lnTo>
                  <a:lnTo>
                    <a:pt x="1836978" y="532168"/>
                  </a:lnTo>
                  <a:lnTo>
                    <a:pt x="1820164" y="520915"/>
                  </a:lnTo>
                  <a:lnTo>
                    <a:pt x="1799602" y="516788"/>
                  </a:lnTo>
                  <a:lnTo>
                    <a:pt x="1779054" y="520700"/>
                  </a:lnTo>
                  <a:lnTo>
                    <a:pt x="1762252" y="531990"/>
                  </a:lnTo>
                  <a:lnTo>
                    <a:pt x="1750898" y="548830"/>
                  </a:lnTo>
                  <a:lnTo>
                    <a:pt x="1746745" y="569417"/>
                  </a:lnTo>
                  <a:lnTo>
                    <a:pt x="1750898" y="590143"/>
                  </a:lnTo>
                  <a:lnTo>
                    <a:pt x="1762252" y="606844"/>
                  </a:lnTo>
                  <a:lnTo>
                    <a:pt x="1779054" y="617982"/>
                  </a:lnTo>
                  <a:lnTo>
                    <a:pt x="1799602" y="622046"/>
                  </a:lnTo>
                  <a:lnTo>
                    <a:pt x="1820164" y="617982"/>
                  </a:lnTo>
                  <a:lnTo>
                    <a:pt x="1836978" y="606844"/>
                  </a:lnTo>
                  <a:lnTo>
                    <a:pt x="1848332" y="590143"/>
                  </a:lnTo>
                  <a:lnTo>
                    <a:pt x="1852472" y="569506"/>
                  </a:lnTo>
                  <a:lnTo>
                    <a:pt x="2278938" y="570141"/>
                  </a:lnTo>
                  <a:lnTo>
                    <a:pt x="2468270" y="759282"/>
                  </a:lnTo>
                  <a:lnTo>
                    <a:pt x="1668653" y="758913"/>
                  </a:lnTo>
                  <a:lnTo>
                    <a:pt x="1470520" y="561022"/>
                  </a:lnTo>
                  <a:lnTo>
                    <a:pt x="643813" y="561022"/>
                  </a:lnTo>
                  <a:lnTo>
                    <a:pt x="643813" y="586714"/>
                  </a:lnTo>
                  <a:lnTo>
                    <a:pt x="1458683" y="586714"/>
                  </a:lnTo>
                  <a:lnTo>
                    <a:pt x="1657337" y="785342"/>
                  </a:lnTo>
                  <a:lnTo>
                    <a:pt x="2494369" y="785342"/>
                  </a:lnTo>
                  <a:lnTo>
                    <a:pt x="2836253" y="1126858"/>
                  </a:lnTo>
                  <a:lnTo>
                    <a:pt x="2661412" y="1301978"/>
                  </a:lnTo>
                  <a:lnTo>
                    <a:pt x="2573426" y="1301940"/>
                  </a:lnTo>
                  <a:lnTo>
                    <a:pt x="2171738" y="900226"/>
                  </a:lnTo>
                  <a:lnTo>
                    <a:pt x="1225461" y="900226"/>
                  </a:lnTo>
                  <a:lnTo>
                    <a:pt x="1226439" y="952855"/>
                  </a:lnTo>
                  <a:lnTo>
                    <a:pt x="2149970" y="952855"/>
                  </a:lnTo>
                  <a:lnTo>
                    <a:pt x="2499004" y="1301902"/>
                  </a:lnTo>
                  <a:lnTo>
                    <a:pt x="1078166" y="1301216"/>
                  </a:lnTo>
                  <a:lnTo>
                    <a:pt x="809891" y="1570291"/>
                  </a:lnTo>
                  <a:lnTo>
                    <a:pt x="449173" y="1570291"/>
                  </a:lnTo>
                  <a:lnTo>
                    <a:pt x="450151" y="1623644"/>
                  </a:lnTo>
                  <a:lnTo>
                    <a:pt x="831596" y="1623644"/>
                  </a:lnTo>
                  <a:lnTo>
                    <a:pt x="1100442" y="1354594"/>
                  </a:lnTo>
                  <a:lnTo>
                    <a:pt x="2551709" y="1354594"/>
                  </a:lnTo>
                  <a:lnTo>
                    <a:pt x="2948495" y="1751380"/>
                  </a:lnTo>
                  <a:lnTo>
                    <a:pt x="3461461" y="1751380"/>
                  </a:lnTo>
                  <a:lnTo>
                    <a:pt x="3611118" y="1900859"/>
                  </a:lnTo>
                  <a:lnTo>
                    <a:pt x="4210507" y="1900859"/>
                  </a:lnTo>
                  <a:lnTo>
                    <a:pt x="4378261" y="2068614"/>
                  </a:lnTo>
                  <a:lnTo>
                    <a:pt x="3354654" y="2068614"/>
                  </a:lnTo>
                  <a:lnTo>
                    <a:pt x="3001784" y="2422169"/>
                  </a:lnTo>
                  <a:lnTo>
                    <a:pt x="2624823" y="2422169"/>
                  </a:lnTo>
                  <a:lnTo>
                    <a:pt x="2219134" y="2015998"/>
                  </a:lnTo>
                  <a:lnTo>
                    <a:pt x="1799628" y="2015998"/>
                  </a:lnTo>
                  <a:lnTo>
                    <a:pt x="1799107" y="2042160"/>
                  </a:lnTo>
                  <a:lnTo>
                    <a:pt x="2208758" y="2042160"/>
                  </a:lnTo>
                  <a:lnTo>
                    <a:pt x="2614460" y="2448344"/>
                  </a:lnTo>
                  <a:lnTo>
                    <a:pt x="2975660" y="2448344"/>
                  </a:lnTo>
                  <a:lnTo>
                    <a:pt x="2843733" y="2580538"/>
                  </a:lnTo>
                  <a:lnTo>
                    <a:pt x="2166086" y="2580538"/>
                  </a:lnTo>
                  <a:lnTo>
                    <a:pt x="1901431" y="2315921"/>
                  </a:lnTo>
                  <a:lnTo>
                    <a:pt x="250012" y="2315921"/>
                  </a:lnTo>
                  <a:lnTo>
                    <a:pt x="0" y="2566466"/>
                  </a:lnTo>
                  <a:lnTo>
                    <a:pt x="18275" y="2585758"/>
                  </a:lnTo>
                  <a:lnTo>
                    <a:pt x="261391" y="2343099"/>
                  </a:lnTo>
                  <a:lnTo>
                    <a:pt x="1891550" y="2343099"/>
                  </a:lnTo>
                  <a:lnTo>
                    <a:pt x="2128875" y="2580538"/>
                  </a:lnTo>
                  <a:lnTo>
                    <a:pt x="1455699" y="2580538"/>
                  </a:lnTo>
                  <a:lnTo>
                    <a:pt x="1455699" y="2606738"/>
                  </a:lnTo>
                  <a:lnTo>
                    <a:pt x="2155545" y="2607233"/>
                  </a:lnTo>
                  <a:lnTo>
                    <a:pt x="3099206" y="3551288"/>
                  </a:lnTo>
                  <a:lnTo>
                    <a:pt x="4025696" y="3550513"/>
                  </a:lnTo>
                  <a:lnTo>
                    <a:pt x="4202112" y="3726916"/>
                  </a:lnTo>
                  <a:lnTo>
                    <a:pt x="5320068" y="3727412"/>
                  </a:lnTo>
                  <a:lnTo>
                    <a:pt x="5320068" y="3701199"/>
                  </a:lnTo>
                  <a:lnTo>
                    <a:pt x="4212475" y="3701199"/>
                  </a:lnTo>
                  <a:lnTo>
                    <a:pt x="4036580" y="3524821"/>
                  </a:lnTo>
                  <a:lnTo>
                    <a:pt x="3110560" y="3524821"/>
                  </a:lnTo>
                  <a:lnTo>
                    <a:pt x="2192807" y="2607259"/>
                  </a:lnTo>
                  <a:lnTo>
                    <a:pt x="2855099" y="2607703"/>
                  </a:lnTo>
                  <a:lnTo>
                    <a:pt x="3014370" y="2448344"/>
                  </a:lnTo>
                  <a:lnTo>
                    <a:pt x="3646703" y="2448344"/>
                  </a:lnTo>
                  <a:lnTo>
                    <a:pt x="4220388" y="3021304"/>
                  </a:lnTo>
                  <a:lnTo>
                    <a:pt x="5320068" y="3021304"/>
                  </a:lnTo>
                  <a:lnTo>
                    <a:pt x="5320068" y="2995091"/>
                  </a:lnTo>
                  <a:lnTo>
                    <a:pt x="4230255" y="2995091"/>
                  </a:lnTo>
                  <a:lnTo>
                    <a:pt x="3657079" y="2422169"/>
                  </a:lnTo>
                  <a:lnTo>
                    <a:pt x="3040532" y="2422169"/>
                  </a:lnTo>
                  <a:lnTo>
                    <a:pt x="3367011" y="2095525"/>
                  </a:lnTo>
                  <a:lnTo>
                    <a:pt x="4405173" y="2095525"/>
                  </a:lnTo>
                  <a:lnTo>
                    <a:pt x="4683404" y="2373744"/>
                  </a:lnTo>
                  <a:lnTo>
                    <a:pt x="5142446" y="2373744"/>
                  </a:lnTo>
                  <a:lnTo>
                    <a:pt x="5142446" y="2346553"/>
                  </a:lnTo>
                  <a:lnTo>
                    <a:pt x="4693272" y="2346553"/>
                  </a:lnTo>
                  <a:lnTo>
                    <a:pt x="4442244" y="2095525"/>
                  </a:lnTo>
                  <a:lnTo>
                    <a:pt x="5200751" y="2095525"/>
                  </a:lnTo>
                  <a:lnTo>
                    <a:pt x="5320068" y="1976056"/>
                  </a:lnTo>
                  <a:lnTo>
                    <a:pt x="5320068" y="1937702"/>
                  </a:lnTo>
                  <a:lnTo>
                    <a:pt x="5188877" y="2068614"/>
                  </a:lnTo>
                  <a:lnTo>
                    <a:pt x="4415333" y="2068614"/>
                  </a:lnTo>
                  <a:lnTo>
                    <a:pt x="4221391" y="1874659"/>
                  </a:lnTo>
                  <a:lnTo>
                    <a:pt x="3621494" y="1874659"/>
                  </a:lnTo>
                  <a:lnTo>
                    <a:pt x="3498189" y="1751380"/>
                  </a:lnTo>
                  <a:lnTo>
                    <a:pt x="4686363" y="1751380"/>
                  </a:lnTo>
                  <a:lnTo>
                    <a:pt x="4691723" y="1746021"/>
                  </a:lnTo>
                  <a:lnTo>
                    <a:pt x="4823739" y="1877885"/>
                  </a:lnTo>
                  <a:lnTo>
                    <a:pt x="5293652" y="1877885"/>
                  </a:lnTo>
                  <a:lnTo>
                    <a:pt x="5320081" y="1851660"/>
                  </a:lnTo>
                  <a:lnTo>
                    <a:pt x="5320081" y="1777746"/>
                  </a:lnTo>
                  <a:lnTo>
                    <a:pt x="5272887" y="1825244"/>
                  </a:lnTo>
                  <a:lnTo>
                    <a:pt x="4845964" y="1825244"/>
                  </a:lnTo>
                  <a:lnTo>
                    <a:pt x="4729162" y="1708543"/>
                  </a:lnTo>
                  <a:lnTo>
                    <a:pt x="5058448" y="1379054"/>
                  </a:lnTo>
                  <a:lnTo>
                    <a:pt x="5320068" y="1379054"/>
                  </a:lnTo>
                  <a:lnTo>
                    <a:pt x="5320068" y="1325803"/>
                  </a:lnTo>
                  <a:lnTo>
                    <a:pt x="5036693" y="1325943"/>
                  </a:lnTo>
                  <a:lnTo>
                    <a:pt x="4691494" y="1670900"/>
                  </a:lnTo>
                  <a:lnTo>
                    <a:pt x="4644415" y="1623860"/>
                  </a:lnTo>
                  <a:lnTo>
                    <a:pt x="4644415" y="1698752"/>
                  </a:lnTo>
                  <a:lnTo>
                    <a:pt x="3445548" y="1698752"/>
                  </a:lnTo>
                  <a:lnTo>
                    <a:pt x="3408781" y="1661998"/>
                  </a:lnTo>
                  <a:lnTo>
                    <a:pt x="3408781" y="1698752"/>
                  </a:lnTo>
                  <a:lnTo>
                    <a:pt x="2970238" y="1698752"/>
                  </a:lnTo>
                  <a:lnTo>
                    <a:pt x="2626080" y="1354594"/>
                  </a:lnTo>
                  <a:lnTo>
                    <a:pt x="2683624" y="1354594"/>
                  </a:lnTo>
                  <a:lnTo>
                    <a:pt x="2874022" y="1164590"/>
                  </a:lnTo>
                  <a:lnTo>
                    <a:pt x="3408781" y="1698752"/>
                  </a:lnTo>
                  <a:lnTo>
                    <a:pt x="3408781" y="1661998"/>
                  </a:lnTo>
                  <a:lnTo>
                    <a:pt x="2892666" y="1145971"/>
                  </a:lnTo>
                  <a:lnTo>
                    <a:pt x="3166884" y="872312"/>
                  </a:lnTo>
                  <a:lnTo>
                    <a:pt x="3817162" y="872312"/>
                  </a:lnTo>
                  <a:lnTo>
                    <a:pt x="4308322" y="1362989"/>
                  </a:lnTo>
                  <a:lnTo>
                    <a:pt x="3476218" y="1362989"/>
                  </a:lnTo>
                  <a:lnTo>
                    <a:pt x="3476218" y="1389418"/>
                  </a:lnTo>
                  <a:lnTo>
                    <a:pt x="4334383" y="1389037"/>
                  </a:lnTo>
                  <a:lnTo>
                    <a:pt x="4644415" y="1698752"/>
                  </a:lnTo>
                  <a:lnTo>
                    <a:pt x="4644415" y="1623860"/>
                  </a:lnTo>
                  <a:lnTo>
                    <a:pt x="4409389" y="1388999"/>
                  </a:lnTo>
                  <a:lnTo>
                    <a:pt x="4539602" y="1388935"/>
                  </a:lnTo>
                  <a:lnTo>
                    <a:pt x="4870678" y="1059332"/>
                  </a:lnTo>
                  <a:lnTo>
                    <a:pt x="5320081" y="1059332"/>
                  </a:lnTo>
                  <a:lnTo>
                    <a:pt x="5320081" y="1032675"/>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329" name="Google Shape;1329;p76"/>
            <p:cNvPicPr preferRelativeResize="0"/>
            <p:nvPr/>
          </p:nvPicPr>
          <p:blipFill rotWithShape="1">
            <a:blip r:embed="rId5">
              <a:alphaModFix/>
            </a:blip>
            <a:srcRect b="0" l="0" r="0" t="0"/>
            <a:stretch/>
          </p:blipFill>
          <p:spPr>
            <a:xfrm>
              <a:off x="17279400" y="1477134"/>
              <a:ext cx="107221" cy="106478"/>
            </a:xfrm>
            <a:prstGeom prst="rect">
              <a:avLst/>
            </a:prstGeom>
            <a:noFill/>
            <a:ln>
              <a:noFill/>
            </a:ln>
          </p:spPr>
        </p:pic>
        <p:sp>
          <p:nvSpPr>
            <p:cNvPr id="1330" name="Google Shape;1330;p76"/>
            <p:cNvSpPr/>
            <p:nvPr/>
          </p:nvSpPr>
          <p:spPr>
            <a:xfrm>
              <a:off x="16539164" y="1970778"/>
              <a:ext cx="106044" cy="107314"/>
            </a:xfrm>
            <a:custGeom>
              <a:rect b="b" l="l" r="r" t="t"/>
              <a:pathLst>
                <a:path extrusionOk="0" h="107314" w="106044">
                  <a:moveTo>
                    <a:pt x="52375" y="0"/>
                  </a:moveTo>
                  <a:lnTo>
                    <a:pt x="32036" y="4804"/>
                  </a:lnTo>
                  <a:lnTo>
                    <a:pt x="15636" y="16420"/>
                  </a:lnTo>
                  <a:lnTo>
                    <a:pt x="4512" y="33413"/>
                  </a:lnTo>
                  <a:lnTo>
                    <a:pt x="0" y="54343"/>
                  </a:lnTo>
                  <a:lnTo>
                    <a:pt x="4584" y="74875"/>
                  </a:lnTo>
                  <a:lnTo>
                    <a:pt x="15829" y="91601"/>
                  </a:lnTo>
                  <a:lnTo>
                    <a:pt x="32252" y="102858"/>
                  </a:lnTo>
                  <a:lnTo>
                    <a:pt x="52375" y="106981"/>
                  </a:lnTo>
                  <a:lnTo>
                    <a:pt x="72819" y="102986"/>
                  </a:lnTo>
                  <a:lnTo>
                    <a:pt x="89824" y="91901"/>
                  </a:lnTo>
                  <a:lnTo>
                    <a:pt x="101449" y="75074"/>
                  </a:lnTo>
                  <a:lnTo>
                    <a:pt x="105755" y="53851"/>
                  </a:lnTo>
                  <a:lnTo>
                    <a:pt x="101583" y="33033"/>
                  </a:lnTo>
                  <a:lnTo>
                    <a:pt x="90181" y="15900"/>
                  </a:lnTo>
                  <a:lnTo>
                    <a:pt x="73221" y="4279"/>
                  </a:lnTo>
                  <a:lnTo>
                    <a:pt x="52375"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331" name="Google Shape;1331;p76"/>
            <p:cNvPicPr preferRelativeResize="0"/>
            <p:nvPr/>
          </p:nvPicPr>
          <p:blipFill rotWithShape="1">
            <a:blip r:embed="rId6">
              <a:alphaModFix/>
            </a:blip>
            <a:srcRect b="0" l="0" r="0" t="0"/>
            <a:stretch/>
          </p:blipFill>
          <p:spPr>
            <a:xfrm>
              <a:off x="16636518" y="2289252"/>
              <a:ext cx="105755" cy="105724"/>
            </a:xfrm>
            <a:prstGeom prst="rect">
              <a:avLst/>
            </a:prstGeom>
            <a:noFill/>
            <a:ln>
              <a:noFill/>
            </a:ln>
          </p:spPr>
        </p:pic>
        <p:pic>
          <p:nvPicPr>
            <p:cNvPr id="1332" name="Google Shape;1332;p76"/>
            <p:cNvPicPr preferRelativeResize="0"/>
            <p:nvPr/>
          </p:nvPicPr>
          <p:blipFill rotWithShape="1">
            <a:blip r:embed="rId7">
              <a:alphaModFix/>
            </a:blip>
            <a:srcRect b="0" l="0" r="0" t="0"/>
            <a:stretch/>
          </p:blipFill>
          <p:spPr>
            <a:xfrm>
              <a:off x="18932269" y="1826247"/>
              <a:ext cx="105253" cy="105494"/>
            </a:xfrm>
            <a:prstGeom prst="rect">
              <a:avLst/>
            </a:prstGeom>
            <a:noFill/>
            <a:ln>
              <a:noFill/>
            </a:ln>
          </p:spPr>
        </p:pic>
        <p:pic>
          <p:nvPicPr>
            <p:cNvPr id="1333" name="Google Shape;1333;p76"/>
            <p:cNvPicPr preferRelativeResize="0"/>
            <p:nvPr/>
          </p:nvPicPr>
          <p:blipFill rotWithShape="1">
            <a:blip r:embed="rId8">
              <a:alphaModFix/>
            </a:blip>
            <a:srcRect b="0" l="0" r="0" t="0"/>
            <a:stretch/>
          </p:blipFill>
          <p:spPr>
            <a:xfrm>
              <a:off x="19592922" y="980037"/>
              <a:ext cx="106248" cy="105253"/>
            </a:xfrm>
            <a:prstGeom prst="rect">
              <a:avLst/>
            </a:prstGeom>
            <a:noFill/>
            <a:ln>
              <a:noFill/>
            </a:ln>
          </p:spPr>
        </p:pic>
        <p:pic>
          <p:nvPicPr>
            <p:cNvPr id="1334" name="Google Shape;1334;p76"/>
            <p:cNvPicPr preferRelativeResize="0"/>
            <p:nvPr/>
          </p:nvPicPr>
          <p:blipFill rotWithShape="1">
            <a:blip r:embed="rId9">
              <a:alphaModFix/>
            </a:blip>
            <a:srcRect b="0" l="0" r="0" t="0"/>
            <a:stretch/>
          </p:blipFill>
          <p:spPr>
            <a:xfrm>
              <a:off x="17457280" y="344332"/>
              <a:ext cx="105253" cy="105745"/>
            </a:xfrm>
            <a:prstGeom prst="rect">
              <a:avLst/>
            </a:prstGeom>
            <a:noFill/>
            <a:ln>
              <a:noFill/>
            </a:ln>
          </p:spPr>
        </p:pic>
        <p:pic>
          <p:nvPicPr>
            <p:cNvPr id="1335" name="Google Shape;1335;p76"/>
            <p:cNvPicPr preferRelativeResize="0"/>
            <p:nvPr/>
          </p:nvPicPr>
          <p:blipFill rotWithShape="1">
            <a:blip r:embed="rId10">
              <a:alphaModFix/>
            </a:blip>
            <a:srcRect b="0" l="0" r="0" t="0"/>
            <a:stretch/>
          </p:blipFill>
          <p:spPr>
            <a:xfrm>
              <a:off x="18211817" y="1314321"/>
              <a:ext cx="104269" cy="106740"/>
            </a:xfrm>
            <a:prstGeom prst="rect">
              <a:avLst/>
            </a:prstGeom>
            <a:noFill/>
            <a:ln>
              <a:noFill/>
            </a:ln>
          </p:spPr>
        </p:pic>
        <p:pic>
          <p:nvPicPr>
            <p:cNvPr id="1336" name="Google Shape;1336;p76"/>
            <p:cNvPicPr preferRelativeResize="0"/>
            <p:nvPr/>
          </p:nvPicPr>
          <p:blipFill rotWithShape="1">
            <a:blip r:embed="rId11">
              <a:alphaModFix/>
            </a:blip>
            <a:srcRect b="0" l="0" r="0" t="0"/>
            <a:stretch/>
          </p:blipFill>
          <p:spPr>
            <a:xfrm>
              <a:off x="18389718" y="2379675"/>
              <a:ext cx="105242" cy="106248"/>
            </a:xfrm>
            <a:prstGeom prst="rect">
              <a:avLst/>
            </a:prstGeom>
            <a:noFill/>
            <a:ln>
              <a:noFill/>
            </a:ln>
          </p:spPr>
        </p:pic>
        <p:sp>
          <p:nvSpPr>
            <p:cNvPr id="1337" name="Google Shape;1337;p76"/>
            <p:cNvSpPr/>
            <p:nvPr/>
          </p:nvSpPr>
          <p:spPr>
            <a:xfrm>
              <a:off x="18956001" y="2942007"/>
              <a:ext cx="107315" cy="106680"/>
            </a:xfrm>
            <a:custGeom>
              <a:rect b="b" l="l" r="r" t="t"/>
              <a:pathLst>
                <a:path extrusionOk="0" h="106680" w="107315">
                  <a:moveTo>
                    <a:pt x="53359" y="0"/>
                  </a:moveTo>
                  <a:lnTo>
                    <a:pt x="32724" y="4095"/>
                  </a:lnTo>
                  <a:lnTo>
                    <a:pt x="15748" y="15345"/>
                  </a:lnTo>
                  <a:lnTo>
                    <a:pt x="4238" y="32194"/>
                  </a:lnTo>
                  <a:lnTo>
                    <a:pt x="0" y="53087"/>
                  </a:lnTo>
                  <a:lnTo>
                    <a:pt x="4230" y="73748"/>
                  </a:lnTo>
                  <a:lnTo>
                    <a:pt x="15685" y="90728"/>
                  </a:lnTo>
                  <a:lnTo>
                    <a:pt x="32512" y="102233"/>
                  </a:lnTo>
                  <a:lnTo>
                    <a:pt x="52857" y="106467"/>
                  </a:lnTo>
                  <a:lnTo>
                    <a:pt x="73431" y="102367"/>
                  </a:lnTo>
                  <a:lnTo>
                    <a:pt x="90346" y="91086"/>
                  </a:lnTo>
                  <a:lnTo>
                    <a:pt x="101982" y="74150"/>
                  </a:lnTo>
                  <a:lnTo>
                    <a:pt x="106719" y="53087"/>
                  </a:lnTo>
                  <a:lnTo>
                    <a:pt x="101990" y="32604"/>
                  </a:lnTo>
                  <a:lnTo>
                    <a:pt x="90409" y="15710"/>
                  </a:lnTo>
                  <a:lnTo>
                    <a:pt x="73643" y="4232"/>
                  </a:lnTo>
                  <a:lnTo>
                    <a:pt x="53359"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338" name="Google Shape;1338;p76"/>
            <p:cNvPicPr preferRelativeResize="0"/>
            <p:nvPr/>
          </p:nvPicPr>
          <p:blipFill rotWithShape="1">
            <a:blip r:embed="rId12">
              <a:alphaModFix/>
            </a:blip>
            <a:srcRect b="0" l="0" r="0" t="0"/>
            <a:stretch/>
          </p:blipFill>
          <p:spPr>
            <a:xfrm>
              <a:off x="14726693" y="2527417"/>
              <a:ext cx="106269" cy="106499"/>
            </a:xfrm>
            <a:prstGeom prst="rect">
              <a:avLst/>
            </a:prstGeom>
            <a:noFill/>
            <a:ln>
              <a:noFill/>
            </a:ln>
          </p:spPr>
        </p:pic>
        <p:sp>
          <p:nvSpPr>
            <p:cNvPr id="1339" name="Google Shape;1339;p76"/>
            <p:cNvSpPr/>
            <p:nvPr/>
          </p:nvSpPr>
          <p:spPr>
            <a:xfrm>
              <a:off x="16196259" y="2293943"/>
              <a:ext cx="3748405" cy="349250"/>
            </a:xfrm>
            <a:custGeom>
              <a:rect b="b" l="l" r="r" t="t"/>
              <a:pathLst>
                <a:path extrusionOk="0" h="349250" w="3748405">
                  <a:moveTo>
                    <a:pt x="105244" y="295757"/>
                  </a:moveTo>
                  <a:lnTo>
                    <a:pt x="101066" y="274840"/>
                  </a:lnTo>
                  <a:lnTo>
                    <a:pt x="89662" y="257987"/>
                  </a:lnTo>
                  <a:lnTo>
                    <a:pt x="72707" y="246735"/>
                  </a:lnTo>
                  <a:lnTo>
                    <a:pt x="51854" y="242633"/>
                  </a:lnTo>
                  <a:lnTo>
                    <a:pt x="31318" y="246735"/>
                  </a:lnTo>
                  <a:lnTo>
                    <a:pt x="14605" y="257987"/>
                  </a:lnTo>
                  <a:lnTo>
                    <a:pt x="3568" y="274840"/>
                  </a:lnTo>
                  <a:lnTo>
                    <a:pt x="0" y="295757"/>
                  </a:lnTo>
                  <a:lnTo>
                    <a:pt x="4000" y="316382"/>
                  </a:lnTo>
                  <a:lnTo>
                    <a:pt x="14998" y="333349"/>
                  </a:lnTo>
                  <a:lnTo>
                    <a:pt x="31457" y="344855"/>
                  </a:lnTo>
                  <a:lnTo>
                    <a:pt x="51854" y="349084"/>
                  </a:lnTo>
                  <a:lnTo>
                    <a:pt x="72771" y="344335"/>
                  </a:lnTo>
                  <a:lnTo>
                    <a:pt x="89852" y="332892"/>
                  </a:lnTo>
                  <a:lnTo>
                    <a:pt x="101282" y="316217"/>
                  </a:lnTo>
                  <a:lnTo>
                    <a:pt x="105244" y="295757"/>
                  </a:lnTo>
                  <a:close/>
                </a:path>
                <a:path extrusionOk="0" h="349250" w="3748405">
                  <a:moveTo>
                    <a:pt x="3747986" y="52628"/>
                  </a:moveTo>
                  <a:lnTo>
                    <a:pt x="3743820" y="32626"/>
                  </a:lnTo>
                  <a:lnTo>
                    <a:pt x="3732428" y="15849"/>
                  </a:lnTo>
                  <a:lnTo>
                    <a:pt x="3715474" y="4292"/>
                  </a:lnTo>
                  <a:lnTo>
                    <a:pt x="3694633" y="0"/>
                  </a:lnTo>
                  <a:lnTo>
                    <a:pt x="3674275" y="4292"/>
                  </a:lnTo>
                  <a:lnTo>
                    <a:pt x="3657435" y="15849"/>
                  </a:lnTo>
                  <a:lnTo>
                    <a:pt x="3645979" y="32626"/>
                  </a:lnTo>
                  <a:lnTo>
                    <a:pt x="3641737" y="52628"/>
                  </a:lnTo>
                  <a:lnTo>
                    <a:pt x="3645979" y="73406"/>
                  </a:lnTo>
                  <a:lnTo>
                    <a:pt x="3657435" y="90271"/>
                  </a:lnTo>
                  <a:lnTo>
                    <a:pt x="3674275" y="101714"/>
                  </a:lnTo>
                  <a:lnTo>
                    <a:pt x="3694633" y="106248"/>
                  </a:lnTo>
                  <a:lnTo>
                    <a:pt x="3715474" y="101930"/>
                  </a:lnTo>
                  <a:lnTo>
                    <a:pt x="3732428" y="90271"/>
                  </a:lnTo>
                  <a:lnTo>
                    <a:pt x="3743820" y="73202"/>
                  </a:lnTo>
                  <a:lnTo>
                    <a:pt x="3747986" y="52628"/>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340" name="Google Shape;1340;p76"/>
            <p:cNvPicPr preferRelativeResize="0"/>
            <p:nvPr/>
          </p:nvPicPr>
          <p:blipFill rotWithShape="1">
            <a:blip r:embed="rId13">
              <a:alphaModFix/>
            </a:blip>
            <a:srcRect b="0" l="0" r="0" t="0"/>
            <a:stretch/>
          </p:blipFill>
          <p:spPr>
            <a:xfrm>
              <a:off x="18092241" y="2029340"/>
              <a:ext cx="104761" cy="106719"/>
            </a:xfrm>
            <a:prstGeom prst="rect">
              <a:avLst/>
            </a:prstGeom>
            <a:noFill/>
            <a:ln>
              <a:noFill/>
            </a:ln>
          </p:spPr>
        </p:pic>
        <p:pic>
          <p:nvPicPr>
            <p:cNvPr id="1341" name="Google Shape;1341;p76"/>
            <p:cNvPicPr preferRelativeResize="0"/>
            <p:nvPr/>
          </p:nvPicPr>
          <p:blipFill rotWithShape="1">
            <a:blip r:embed="rId14">
              <a:alphaModFix/>
            </a:blip>
            <a:srcRect b="0" l="0" r="0" t="0"/>
            <a:stretch/>
          </p:blipFill>
          <p:spPr>
            <a:xfrm>
              <a:off x="18186121" y="43170"/>
              <a:ext cx="105755" cy="105002"/>
            </a:xfrm>
            <a:prstGeom prst="rect">
              <a:avLst/>
            </a:prstGeom>
            <a:noFill/>
            <a:ln>
              <a:noFill/>
            </a:ln>
          </p:spPr>
        </p:pic>
        <p:pic>
          <p:nvPicPr>
            <p:cNvPr id="1342" name="Google Shape;1342;p76"/>
            <p:cNvPicPr preferRelativeResize="0"/>
            <p:nvPr/>
          </p:nvPicPr>
          <p:blipFill rotWithShape="1">
            <a:blip r:embed="rId15">
              <a:alphaModFix/>
            </a:blip>
            <a:srcRect b="0" l="0" r="0" t="0"/>
            <a:stretch/>
          </p:blipFill>
          <p:spPr>
            <a:xfrm>
              <a:off x="19106696" y="344332"/>
              <a:ext cx="104761" cy="105745"/>
            </a:xfrm>
            <a:prstGeom prst="rect">
              <a:avLst/>
            </a:prstGeom>
            <a:noFill/>
            <a:ln>
              <a:noFill/>
            </a:ln>
          </p:spPr>
        </p:pic>
        <p:sp>
          <p:nvSpPr>
            <p:cNvPr id="1343" name="Google Shape;1343;p76"/>
            <p:cNvSpPr/>
            <p:nvPr/>
          </p:nvSpPr>
          <p:spPr>
            <a:xfrm>
              <a:off x="15388335" y="520741"/>
              <a:ext cx="106044" cy="106679"/>
            </a:xfrm>
            <a:custGeom>
              <a:rect b="b" l="l" r="r" t="t"/>
              <a:pathLst>
                <a:path extrusionOk="0" h="106679" w="106044">
                  <a:moveTo>
                    <a:pt x="52867" y="0"/>
                  </a:moveTo>
                  <a:lnTo>
                    <a:pt x="32029" y="4263"/>
                  </a:lnTo>
                  <a:lnTo>
                    <a:pt x="15125" y="15754"/>
                  </a:lnTo>
                  <a:lnTo>
                    <a:pt x="3875" y="32525"/>
                  </a:lnTo>
                  <a:lnTo>
                    <a:pt x="0" y="52626"/>
                  </a:lnTo>
                  <a:lnTo>
                    <a:pt x="4091" y="73334"/>
                  </a:lnTo>
                  <a:lnTo>
                    <a:pt x="15317" y="90480"/>
                  </a:lnTo>
                  <a:lnTo>
                    <a:pt x="32101" y="102161"/>
                  </a:lnTo>
                  <a:lnTo>
                    <a:pt x="52867" y="106478"/>
                  </a:lnTo>
                  <a:lnTo>
                    <a:pt x="73429" y="102169"/>
                  </a:lnTo>
                  <a:lnTo>
                    <a:pt x="90243" y="90541"/>
                  </a:lnTo>
                  <a:lnTo>
                    <a:pt x="101591" y="73542"/>
                  </a:lnTo>
                  <a:lnTo>
                    <a:pt x="105755" y="53118"/>
                  </a:lnTo>
                  <a:lnTo>
                    <a:pt x="101591" y="32802"/>
                  </a:lnTo>
                  <a:lnTo>
                    <a:pt x="90243" y="16000"/>
                  </a:lnTo>
                  <a:lnTo>
                    <a:pt x="73429" y="4478"/>
                  </a:lnTo>
                  <a:lnTo>
                    <a:pt x="52867"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344" name="Google Shape;1344;p76"/>
            <p:cNvPicPr preferRelativeResize="0"/>
            <p:nvPr/>
          </p:nvPicPr>
          <p:blipFill rotWithShape="1">
            <a:blip r:embed="rId16">
              <a:alphaModFix/>
            </a:blip>
            <a:srcRect b="0" l="0" r="0" t="0"/>
            <a:stretch/>
          </p:blipFill>
          <p:spPr>
            <a:xfrm>
              <a:off x="15939813" y="851068"/>
              <a:ext cx="150183" cy="150204"/>
            </a:xfrm>
            <a:prstGeom prst="rect">
              <a:avLst/>
            </a:prstGeom>
            <a:noFill/>
            <a:ln>
              <a:noFill/>
            </a:ln>
          </p:spPr>
        </p:pic>
        <p:pic>
          <p:nvPicPr>
            <p:cNvPr id="1345" name="Google Shape;1345;p76"/>
            <p:cNvPicPr preferRelativeResize="0"/>
            <p:nvPr/>
          </p:nvPicPr>
          <p:blipFill rotWithShape="1">
            <a:blip r:embed="rId17">
              <a:alphaModFix/>
            </a:blip>
            <a:srcRect b="0" l="0" r="0" t="0"/>
            <a:stretch/>
          </p:blipFill>
          <p:spPr>
            <a:xfrm>
              <a:off x="18013673" y="527915"/>
              <a:ext cx="149231" cy="149702"/>
            </a:xfrm>
            <a:prstGeom prst="rect">
              <a:avLst/>
            </a:prstGeom>
            <a:noFill/>
            <a:ln>
              <a:noFill/>
            </a:ln>
          </p:spPr>
        </p:pic>
        <p:pic>
          <p:nvPicPr>
            <p:cNvPr id="1346" name="Google Shape;1346;p76"/>
            <p:cNvPicPr preferRelativeResize="0"/>
            <p:nvPr/>
          </p:nvPicPr>
          <p:blipFill rotWithShape="1">
            <a:blip r:embed="rId18">
              <a:alphaModFix/>
            </a:blip>
            <a:srcRect b="0" l="0" r="0" t="0"/>
            <a:stretch/>
          </p:blipFill>
          <p:spPr>
            <a:xfrm>
              <a:off x="19495579" y="530372"/>
              <a:ext cx="149231" cy="150717"/>
            </a:xfrm>
            <a:prstGeom prst="rect">
              <a:avLst/>
            </a:prstGeom>
            <a:noFill/>
            <a:ln>
              <a:noFill/>
            </a:ln>
          </p:spPr>
        </p:pic>
        <p:pic>
          <p:nvPicPr>
            <p:cNvPr id="1347" name="Google Shape;1347;p76"/>
            <p:cNvPicPr preferRelativeResize="0"/>
            <p:nvPr/>
          </p:nvPicPr>
          <p:blipFill rotWithShape="1">
            <a:blip r:embed="rId19">
              <a:alphaModFix/>
            </a:blip>
            <a:srcRect b="0" l="0" r="0" t="0"/>
            <a:stretch/>
          </p:blipFill>
          <p:spPr>
            <a:xfrm>
              <a:off x="15149658" y="1526298"/>
              <a:ext cx="150738" cy="149984"/>
            </a:xfrm>
            <a:prstGeom prst="rect">
              <a:avLst/>
            </a:prstGeom>
            <a:noFill/>
            <a:ln>
              <a:noFill/>
            </a:ln>
          </p:spPr>
        </p:pic>
        <p:sp>
          <p:nvSpPr>
            <p:cNvPr id="1348" name="Google Shape;1348;p76"/>
            <p:cNvSpPr/>
            <p:nvPr/>
          </p:nvSpPr>
          <p:spPr>
            <a:xfrm>
              <a:off x="20062594" y="0"/>
              <a:ext cx="41909" cy="34290"/>
            </a:xfrm>
            <a:custGeom>
              <a:rect b="b" l="l" r="r" t="t"/>
              <a:pathLst>
                <a:path extrusionOk="0" h="34290" w="41909">
                  <a:moveTo>
                    <a:pt x="29510" y="0"/>
                  </a:moveTo>
                  <a:lnTo>
                    <a:pt x="0" y="0"/>
                  </a:lnTo>
                  <a:lnTo>
                    <a:pt x="7541" y="11233"/>
                  </a:lnTo>
                  <a:lnTo>
                    <a:pt x="41504" y="34101"/>
                  </a:lnTo>
                  <a:lnTo>
                    <a:pt x="41504" y="8087"/>
                  </a:lnTo>
                  <a:lnTo>
                    <a:pt x="29510"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349" name="Google Shape;1349;p76"/>
            <p:cNvPicPr preferRelativeResize="0"/>
            <p:nvPr/>
          </p:nvPicPr>
          <p:blipFill rotWithShape="1">
            <a:blip r:embed="rId20">
              <a:alphaModFix/>
            </a:blip>
            <a:srcRect b="0" l="0" r="0" t="0"/>
            <a:stretch/>
          </p:blipFill>
          <p:spPr>
            <a:xfrm>
              <a:off x="16443840" y="0"/>
              <a:ext cx="249510" cy="127415"/>
            </a:xfrm>
            <a:prstGeom prst="rect">
              <a:avLst/>
            </a:prstGeom>
            <a:noFill/>
            <a:ln>
              <a:noFill/>
            </a:ln>
          </p:spPr>
        </p:pic>
        <p:sp>
          <p:nvSpPr>
            <p:cNvPr id="1350" name="Google Shape;1350;p76"/>
            <p:cNvSpPr/>
            <p:nvPr/>
          </p:nvSpPr>
          <p:spPr>
            <a:xfrm>
              <a:off x="15062212" y="5"/>
              <a:ext cx="4950459" cy="3126105"/>
            </a:xfrm>
            <a:custGeom>
              <a:rect b="b" l="l" r="r" t="t"/>
              <a:pathLst>
                <a:path extrusionOk="0" h="3126105" w="4950459">
                  <a:moveTo>
                    <a:pt x="291045" y="1929752"/>
                  </a:moveTo>
                  <a:lnTo>
                    <a:pt x="283210" y="1888642"/>
                  </a:lnTo>
                  <a:lnTo>
                    <a:pt x="272732" y="1873034"/>
                  </a:lnTo>
                  <a:lnTo>
                    <a:pt x="272732" y="1929752"/>
                  </a:lnTo>
                  <a:lnTo>
                    <a:pt x="265963" y="1963851"/>
                  </a:lnTo>
                  <a:lnTo>
                    <a:pt x="247434" y="1991804"/>
                  </a:lnTo>
                  <a:lnTo>
                    <a:pt x="219824" y="2010537"/>
                  </a:lnTo>
                  <a:lnTo>
                    <a:pt x="185801" y="2016975"/>
                  </a:lnTo>
                  <a:lnTo>
                    <a:pt x="151269" y="2010537"/>
                  </a:lnTo>
                  <a:lnTo>
                    <a:pt x="123469" y="1991804"/>
                  </a:lnTo>
                  <a:lnTo>
                    <a:pt x="104825" y="1963851"/>
                  </a:lnTo>
                  <a:lnTo>
                    <a:pt x="97815" y="1929752"/>
                  </a:lnTo>
                  <a:lnTo>
                    <a:pt x="104686" y="1895868"/>
                  </a:lnTo>
                  <a:lnTo>
                    <a:pt x="123469" y="1868055"/>
                  </a:lnTo>
                  <a:lnTo>
                    <a:pt x="151422" y="1849234"/>
                  </a:lnTo>
                  <a:lnTo>
                    <a:pt x="185801" y="1842300"/>
                  </a:lnTo>
                  <a:lnTo>
                    <a:pt x="220167" y="1849234"/>
                  </a:lnTo>
                  <a:lnTo>
                    <a:pt x="219925" y="1849234"/>
                  </a:lnTo>
                  <a:lnTo>
                    <a:pt x="247434" y="1867865"/>
                  </a:lnTo>
                  <a:lnTo>
                    <a:pt x="265963" y="1895665"/>
                  </a:lnTo>
                  <a:lnTo>
                    <a:pt x="272732" y="1929752"/>
                  </a:lnTo>
                  <a:lnTo>
                    <a:pt x="272732" y="1873034"/>
                  </a:lnTo>
                  <a:lnTo>
                    <a:pt x="260654" y="1855025"/>
                  </a:lnTo>
                  <a:lnTo>
                    <a:pt x="241769" y="1842300"/>
                  </a:lnTo>
                  <a:lnTo>
                    <a:pt x="226974" y="1832343"/>
                  </a:lnTo>
                  <a:lnTo>
                    <a:pt x="185801" y="1824024"/>
                  </a:lnTo>
                  <a:lnTo>
                    <a:pt x="144589" y="1832343"/>
                  </a:lnTo>
                  <a:lnTo>
                    <a:pt x="110807" y="1855025"/>
                  </a:lnTo>
                  <a:lnTo>
                    <a:pt x="87947" y="1888642"/>
                  </a:lnTo>
                  <a:lnTo>
                    <a:pt x="79540" y="1929752"/>
                  </a:lnTo>
                  <a:lnTo>
                    <a:pt x="87947" y="1971001"/>
                  </a:lnTo>
                  <a:lnTo>
                    <a:pt x="110807" y="2005152"/>
                  </a:lnTo>
                  <a:lnTo>
                    <a:pt x="144589" y="2028405"/>
                  </a:lnTo>
                  <a:lnTo>
                    <a:pt x="185801" y="2037003"/>
                  </a:lnTo>
                  <a:lnTo>
                    <a:pt x="226618" y="2028405"/>
                  </a:lnTo>
                  <a:lnTo>
                    <a:pt x="243065" y="2016975"/>
                  </a:lnTo>
                  <a:lnTo>
                    <a:pt x="260096" y="2005152"/>
                  </a:lnTo>
                  <a:lnTo>
                    <a:pt x="282727" y="1971001"/>
                  </a:lnTo>
                  <a:lnTo>
                    <a:pt x="291045" y="1929752"/>
                  </a:lnTo>
                  <a:close/>
                </a:path>
                <a:path extrusionOk="0" h="3126105" w="4950459">
                  <a:moveTo>
                    <a:pt x="334530" y="1609318"/>
                  </a:moveTo>
                  <a:lnTo>
                    <a:pt x="328599" y="1565821"/>
                  </a:lnTo>
                  <a:lnTo>
                    <a:pt x="328536" y="1565338"/>
                  </a:lnTo>
                  <a:lnTo>
                    <a:pt x="311632" y="1525473"/>
                  </a:lnTo>
                  <a:lnTo>
                    <a:pt x="305879" y="1518005"/>
                  </a:lnTo>
                  <a:lnTo>
                    <a:pt x="305879" y="1609318"/>
                  </a:lnTo>
                  <a:lnTo>
                    <a:pt x="298742" y="1653527"/>
                  </a:lnTo>
                  <a:lnTo>
                    <a:pt x="278917" y="1691855"/>
                  </a:lnTo>
                  <a:lnTo>
                    <a:pt x="248780" y="1722043"/>
                  </a:lnTo>
                  <a:lnTo>
                    <a:pt x="210705" y="1741805"/>
                  </a:lnTo>
                  <a:lnTo>
                    <a:pt x="167043" y="1748904"/>
                  </a:lnTo>
                  <a:lnTo>
                    <a:pt x="122936" y="1741805"/>
                  </a:lnTo>
                  <a:lnTo>
                    <a:pt x="84670" y="1722043"/>
                  </a:lnTo>
                  <a:lnTo>
                    <a:pt x="54533" y="1691855"/>
                  </a:lnTo>
                  <a:lnTo>
                    <a:pt x="34772" y="1653527"/>
                  </a:lnTo>
                  <a:lnTo>
                    <a:pt x="27686" y="1609318"/>
                  </a:lnTo>
                  <a:lnTo>
                    <a:pt x="34772" y="1565821"/>
                  </a:lnTo>
                  <a:lnTo>
                    <a:pt x="54533" y="1527937"/>
                  </a:lnTo>
                  <a:lnTo>
                    <a:pt x="84670" y="1497977"/>
                  </a:lnTo>
                  <a:lnTo>
                    <a:pt x="122936" y="1478280"/>
                  </a:lnTo>
                  <a:lnTo>
                    <a:pt x="167043" y="1471206"/>
                  </a:lnTo>
                  <a:lnTo>
                    <a:pt x="210705" y="1478280"/>
                  </a:lnTo>
                  <a:lnTo>
                    <a:pt x="248780" y="1497977"/>
                  </a:lnTo>
                  <a:lnTo>
                    <a:pt x="278917" y="1527937"/>
                  </a:lnTo>
                  <a:lnTo>
                    <a:pt x="298742" y="1565821"/>
                  </a:lnTo>
                  <a:lnTo>
                    <a:pt x="305879" y="1609318"/>
                  </a:lnTo>
                  <a:lnTo>
                    <a:pt x="305879" y="1518005"/>
                  </a:lnTo>
                  <a:lnTo>
                    <a:pt x="285432" y="1491462"/>
                  </a:lnTo>
                  <a:lnTo>
                    <a:pt x="259448" y="1471206"/>
                  </a:lnTo>
                  <a:lnTo>
                    <a:pt x="251523" y="1465021"/>
                  </a:lnTo>
                  <a:lnTo>
                    <a:pt x="211531" y="1447901"/>
                  </a:lnTo>
                  <a:lnTo>
                    <a:pt x="167043" y="1441805"/>
                  </a:lnTo>
                  <a:lnTo>
                    <a:pt x="122745" y="1447901"/>
                  </a:lnTo>
                  <a:lnTo>
                    <a:pt x="82880" y="1465021"/>
                  </a:lnTo>
                  <a:lnTo>
                    <a:pt x="49047" y="1491462"/>
                  </a:lnTo>
                  <a:lnTo>
                    <a:pt x="22885" y="1525473"/>
                  </a:lnTo>
                  <a:lnTo>
                    <a:pt x="5994" y="1565338"/>
                  </a:lnTo>
                  <a:lnTo>
                    <a:pt x="0" y="1609318"/>
                  </a:lnTo>
                  <a:lnTo>
                    <a:pt x="5524" y="1653527"/>
                  </a:lnTo>
                  <a:lnTo>
                    <a:pt x="21272" y="1691855"/>
                  </a:lnTo>
                  <a:lnTo>
                    <a:pt x="48590" y="1728431"/>
                  </a:lnTo>
                  <a:lnTo>
                    <a:pt x="82677" y="1754619"/>
                  </a:lnTo>
                  <a:lnTo>
                    <a:pt x="122694" y="1771446"/>
                  </a:lnTo>
                  <a:lnTo>
                    <a:pt x="123126" y="1771446"/>
                  </a:lnTo>
                  <a:lnTo>
                    <a:pt x="167043" y="1777314"/>
                  </a:lnTo>
                  <a:lnTo>
                    <a:pt x="211531" y="1771446"/>
                  </a:lnTo>
                  <a:lnTo>
                    <a:pt x="251523" y="1754619"/>
                  </a:lnTo>
                  <a:lnTo>
                    <a:pt x="285432" y="1728431"/>
                  </a:lnTo>
                  <a:lnTo>
                    <a:pt x="311632" y="1694434"/>
                  </a:lnTo>
                  <a:lnTo>
                    <a:pt x="328536" y="1654200"/>
                  </a:lnTo>
                  <a:lnTo>
                    <a:pt x="334530" y="1609318"/>
                  </a:lnTo>
                  <a:close/>
                </a:path>
                <a:path extrusionOk="0" h="3126105" w="4950459">
                  <a:moveTo>
                    <a:pt x="482777" y="569150"/>
                  </a:moveTo>
                  <a:lnTo>
                    <a:pt x="474002" y="527964"/>
                  </a:lnTo>
                  <a:lnTo>
                    <a:pt x="464527" y="513905"/>
                  </a:lnTo>
                  <a:lnTo>
                    <a:pt x="464527" y="569150"/>
                  </a:lnTo>
                  <a:lnTo>
                    <a:pt x="457708" y="603338"/>
                  </a:lnTo>
                  <a:lnTo>
                    <a:pt x="457644" y="603643"/>
                  </a:lnTo>
                  <a:lnTo>
                    <a:pt x="438912" y="631240"/>
                  </a:lnTo>
                  <a:lnTo>
                    <a:pt x="438810" y="631393"/>
                  </a:lnTo>
                  <a:lnTo>
                    <a:pt x="410705" y="650011"/>
                  </a:lnTo>
                  <a:lnTo>
                    <a:pt x="376008" y="657123"/>
                  </a:lnTo>
                  <a:lnTo>
                    <a:pt x="342049" y="650163"/>
                  </a:lnTo>
                  <a:lnTo>
                    <a:pt x="314007" y="631240"/>
                  </a:lnTo>
                  <a:lnTo>
                    <a:pt x="294868" y="603338"/>
                  </a:lnTo>
                  <a:lnTo>
                    <a:pt x="287566" y="569417"/>
                  </a:lnTo>
                  <a:lnTo>
                    <a:pt x="294792" y="535101"/>
                  </a:lnTo>
                  <a:lnTo>
                    <a:pt x="313817" y="507060"/>
                  </a:lnTo>
                  <a:lnTo>
                    <a:pt x="341833" y="488149"/>
                  </a:lnTo>
                  <a:lnTo>
                    <a:pt x="376008" y="481203"/>
                  </a:lnTo>
                  <a:lnTo>
                    <a:pt x="410489" y="488149"/>
                  </a:lnTo>
                  <a:lnTo>
                    <a:pt x="438632" y="507060"/>
                  </a:lnTo>
                  <a:lnTo>
                    <a:pt x="452805" y="527964"/>
                  </a:lnTo>
                  <a:lnTo>
                    <a:pt x="457593" y="535101"/>
                  </a:lnTo>
                  <a:lnTo>
                    <a:pt x="464527" y="569150"/>
                  </a:lnTo>
                  <a:lnTo>
                    <a:pt x="464527" y="513905"/>
                  </a:lnTo>
                  <a:lnTo>
                    <a:pt x="451256" y="494182"/>
                  </a:lnTo>
                  <a:lnTo>
                    <a:pt x="432130" y="481203"/>
                  </a:lnTo>
                  <a:lnTo>
                    <a:pt x="417563" y="471322"/>
                  </a:lnTo>
                  <a:lnTo>
                    <a:pt x="376008" y="462927"/>
                  </a:lnTo>
                  <a:lnTo>
                    <a:pt x="334822" y="471322"/>
                  </a:lnTo>
                  <a:lnTo>
                    <a:pt x="301053" y="494182"/>
                  </a:lnTo>
                  <a:lnTo>
                    <a:pt x="278206" y="527964"/>
                  </a:lnTo>
                  <a:lnTo>
                    <a:pt x="269811" y="569150"/>
                  </a:lnTo>
                  <a:lnTo>
                    <a:pt x="278130" y="610298"/>
                  </a:lnTo>
                  <a:lnTo>
                    <a:pt x="278206" y="610679"/>
                  </a:lnTo>
                  <a:lnTo>
                    <a:pt x="301053" y="644271"/>
                  </a:lnTo>
                  <a:lnTo>
                    <a:pt x="334822" y="666927"/>
                  </a:lnTo>
                  <a:lnTo>
                    <a:pt x="376008" y="675640"/>
                  </a:lnTo>
                  <a:lnTo>
                    <a:pt x="417296" y="667169"/>
                  </a:lnTo>
                  <a:lnTo>
                    <a:pt x="432130" y="657123"/>
                  </a:lnTo>
                  <a:lnTo>
                    <a:pt x="451129" y="644271"/>
                  </a:lnTo>
                  <a:lnTo>
                    <a:pt x="459955" y="631393"/>
                  </a:lnTo>
                  <a:lnTo>
                    <a:pt x="474294" y="610298"/>
                  </a:lnTo>
                  <a:lnTo>
                    <a:pt x="482714" y="569417"/>
                  </a:lnTo>
                  <a:lnTo>
                    <a:pt x="482777" y="569150"/>
                  </a:lnTo>
                  <a:close/>
                </a:path>
                <a:path extrusionOk="0" h="3126105" w="4950459">
                  <a:moveTo>
                    <a:pt x="1116228" y="926185"/>
                  </a:moveTo>
                  <a:lnTo>
                    <a:pt x="1110437" y="883107"/>
                  </a:lnTo>
                  <a:lnTo>
                    <a:pt x="1110361" y="882472"/>
                  </a:lnTo>
                  <a:lnTo>
                    <a:pt x="1110234" y="881570"/>
                  </a:lnTo>
                  <a:lnTo>
                    <a:pt x="1093343" y="841476"/>
                  </a:lnTo>
                  <a:lnTo>
                    <a:pt x="1088085" y="834669"/>
                  </a:lnTo>
                  <a:lnTo>
                    <a:pt x="1088085" y="926185"/>
                  </a:lnTo>
                  <a:lnTo>
                    <a:pt x="1081151" y="970305"/>
                  </a:lnTo>
                  <a:lnTo>
                    <a:pt x="1061288" y="1008621"/>
                  </a:lnTo>
                  <a:lnTo>
                    <a:pt x="1030770" y="1038910"/>
                  </a:lnTo>
                  <a:lnTo>
                    <a:pt x="992378" y="1058672"/>
                  </a:lnTo>
                  <a:lnTo>
                    <a:pt x="948245" y="1065771"/>
                  </a:lnTo>
                  <a:lnTo>
                    <a:pt x="904443" y="1058672"/>
                  </a:lnTo>
                  <a:lnTo>
                    <a:pt x="866457" y="1038910"/>
                  </a:lnTo>
                  <a:lnTo>
                    <a:pt x="836536" y="1008888"/>
                  </a:lnTo>
                  <a:lnTo>
                    <a:pt x="816927" y="970927"/>
                  </a:lnTo>
                  <a:lnTo>
                    <a:pt x="809904" y="927417"/>
                  </a:lnTo>
                  <a:lnTo>
                    <a:pt x="816940" y="883107"/>
                  </a:lnTo>
                  <a:lnTo>
                    <a:pt x="836561" y="844765"/>
                  </a:lnTo>
                  <a:lnTo>
                    <a:pt x="866559" y="814616"/>
                  </a:lnTo>
                  <a:lnTo>
                    <a:pt x="904697" y="794893"/>
                  </a:lnTo>
                  <a:lnTo>
                    <a:pt x="948740" y="787819"/>
                  </a:lnTo>
                  <a:lnTo>
                    <a:pt x="992378" y="794893"/>
                  </a:lnTo>
                  <a:lnTo>
                    <a:pt x="1030465" y="814616"/>
                  </a:lnTo>
                  <a:lnTo>
                    <a:pt x="1060526" y="844499"/>
                  </a:lnTo>
                  <a:lnTo>
                    <a:pt x="1080516" y="882472"/>
                  </a:lnTo>
                  <a:lnTo>
                    <a:pt x="1088085" y="926185"/>
                  </a:lnTo>
                  <a:lnTo>
                    <a:pt x="1088085" y="834669"/>
                  </a:lnTo>
                  <a:lnTo>
                    <a:pt x="1041603" y="787819"/>
                  </a:lnTo>
                  <a:lnTo>
                    <a:pt x="993228" y="764616"/>
                  </a:lnTo>
                  <a:lnTo>
                    <a:pt x="948740" y="758913"/>
                  </a:lnTo>
                  <a:lnTo>
                    <a:pt x="904417" y="764616"/>
                  </a:lnTo>
                  <a:lnTo>
                    <a:pt x="864450" y="781367"/>
                  </a:lnTo>
                  <a:lnTo>
                    <a:pt x="830503" y="807529"/>
                  </a:lnTo>
                  <a:lnTo>
                    <a:pt x="804214" y="841476"/>
                  </a:lnTo>
                  <a:lnTo>
                    <a:pt x="787234" y="881570"/>
                  </a:lnTo>
                  <a:lnTo>
                    <a:pt x="781215" y="926185"/>
                  </a:lnTo>
                  <a:lnTo>
                    <a:pt x="787196" y="970305"/>
                  </a:lnTo>
                  <a:lnTo>
                    <a:pt x="804214" y="1010564"/>
                  </a:lnTo>
                  <a:lnTo>
                    <a:pt x="830503" y="1044498"/>
                  </a:lnTo>
                  <a:lnTo>
                    <a:pt x="864450" y="1070737"/>
                  </a:lnTo>
                  <a:lnTo>
                    <a:pt x="904417" y="1087678"/>
                  </a:lnTo>
                  <a:lnTo>
                    <a:pt x="948740" y="1093685"/>
                  </a:lnTo>
                  <a:lnTo>
                    <a:pt x="993267" y="1087678"/>
                  </a:lnTo>
                  <a:lnTo>
                    <a:pt x="1033348" y="1070737"/>
                  </a:lnTo>
                  <a:lnTo>
                    <a:pt x="1039774" y="1065771"/>
                  </a:lnTo>
                  <a:lnTo>
                    <a:pt x="1067333" y="1044498"/>
                  </a:lnTo>
                  <a:lnTo>
                    <a:pt x="1093571" y="1010564"/>
                  </a:lnTo>
                  <a:lnTo>
                    <a:pt x="1110411" y="970584"/>
                  </a:lnTo>
                  <a:lnTo>
                    <a:pt x="1116228" y="926185"/>
                  </a:lnTo>
                  <a:close/>
                </a:path>
                <a:path extrusionOk="0" h="3126105" w="4950459">
                  <a:moveTo>
                    <a:pt x="1301521" y="2589187"/>
                  </a:moveTo>
                  <a:lnTo>
                    <a:pt x="1291780" y="2540698"/>
                  </a:lnTo>
                  <a:lnTo>
                    <a:pt x="1279829" y="2522944"/>
                  </a:lnTo>
                  <a:lnTo>
                    <a:pt x="1279829" y="2589187"/>
                  </a:lnTo>
                  <a:lnTo>
                    <a:pt x="1271739" y="2628836"/>
                  </a:lnTo>
                  <a:lnTo>
                    <a:pt x="1249616" y="2661628"/>
                  </a:lnTo>
                  <a:lnTo>
                    <a:pt x="1216647" y="2683967"/>
                  </a:lnTo>
                  <a:lnTo>
                    <a:pt x="1176032" y="2692209"/>
                  </a:lnTo>
                  <a:lnTo>
                    <a:pt x="1136434" y="2683967"/>
                  </a:lnTo>
                  <a:lnTo>
                    <a:pt x="1103718" y="2661628"/>
                  </a:lnTo>
                  <a:lnTo>
                    <a:pt x="1081481" y="2628836"/>
                  </a:lnTo>
                  <a:lnTo>
                    <a:pt x="1073264" y="2589187"/>
                  </a:lnTo>
                  <a:lnTo>
                    <a:pt x="1081316" y="2548852"/>
                  </a:lnTo>
                  <a:lnTo>
                    <a:pt x="1086688" y="2540698"/>
                  </a:lnTo>
                  <a:lnTo>
                    <a:pt x="1103337" y="2515679"/>
                  </a:lnTo>
                  <a:lnTo>
                    <a:pt x="1136002" y="2493353"/>
                  </a:lnTo>
                  <a:lnTo>
                    <a:pt x="1176032" y="2485161"/>
                  </a:lnTo>
                  <a:lnTo>
                    <a:pt x="1216647" y="2493670"/>
                  </a:lnTo>
                  <a:lnTo>
                    <a:pt x="1249616" y="2515959"/>
                  </a:lnTo>
                  <a:lnTo>
                    <a:pt x="1271739" y="2548852"/>
                  </a:lnTo>
                  <a:lnTo>
                    <a:pt x="1279829" y="2589187"/>
                  </a:lnTo>
                  <a:lnTo>
                    <a:pt x="1279829" y="2522944"/>
                  </a:lnTo>
                  <a:lnTo>
                    <a:pt x="1265097" y="2501036"/>
                  </a:lnTo>
                  <a:lnTo>
                    <a:pt x="1241488" y="2485161"/>
                  </a:lnTo>
                  <a:lnTo>
                    <a:pt x="1225257" y="2474239"/>
                  </a:lnTo>
                  <a:lnTo>
                    <a:pt x="1176032" y="2464409"/>
                  </a:lnTo>
                  <a:lnTo>
                    <a:pt x="1128229" y="2474239"/>
                  </a:lnTo>
                  <a:lnTo>
                    <a:pt x="1088580" y="2501036"/>
                  </a:lnTo>
                  <a:lnTo>
                    <a:pt x="1061516" y="2540698"/>
                  </a:lnTo>
                  <a:lnTo>
                    <a:pt x="1051509" y="2589187"/>
                  </a:lnTo>
                  <a:lnTo>
                    <a:pt x="1061377" y="2637396"/>
                  </a:lnTo>
                  <a:lnTo>
                    <a:pt x="1088186" y="2677198"/>
                  </a:lnTo>
                  <a:lnTo>
                    <a:pt x="1127798" y="2704249"/>
                  </a:lnTo>
                  <a:lnTo>
                    <a:pt x="1176032" y="2714231"/>
                  </a:lnTo>
                  <a:lnTo>
                    <a:pt x="1224826" y="2704249"/>
                  </a:lnTo>
                  <a:lnTo>
                    <a:pt x="1242580" y="2692209"/>
                  </a:lnTo>
                  <a:lnTo>
                    <a:pt x="1264716" y="2677198"/>
                  </a:lnTo>
                  <a:lnTo>
                    <a:pt x="1291640" y="2637396"/>
                  </a:lnTo>
                  <a:lnTo>
                    <a:pt x="1301521" y="2589187"/>
                  </a:lnTo>
                  <a:close/>
                </a:path>
                <a:path extrusionOk="0" h="3126105" w="4950459">
                  <a:moveTo>
                    <a:pt x="1554073" y="1155"/>
                  </a:moveTo>
                  <a:lnTo>
                    <a:pt x="1553845" y="0"/>
                  </a:lnTo>
                  <a:lnTo>
                    <a:pt x="1459433" y="0"/>
                  </a:lnTo>
                  <a:lnTo>
                    <a:pt x="1459191" y="1155"/>
                  </a:lnTo>
                  <a:lnTo>
                    <a:pt x="1462976" y="19799"/>
                  </a:lnTo>
                  <a:lnTo>
                    <a:pt x="1473187" y="35039"/>
                  </a:lnTo>
                  <a:lnTo>
                    <a:pt x="1488135" y="45326"/>
                  </a:lnTo>
                  <a:lnTo>
                    <a:pt x="1506105" y="49098"/>
                  </a:lnTo>
                  <a:lnTo>
                    <a:pt x="1525079" y="45326"/>
                  </a:lnTo>
                  <a:lnTo>
                    <a:pt x="1540294" y="35039"/>
                  </a:lnTo>
                  <a:lnTo>
                    <a:pt x="1550416" y="19799"/>
                  </a:lnTo>
                  <a:lnTo>
                    <a:pt x="1554073" y="1155"/>
                  </a:lnTo>
                  <a:close/>
                </a:path>
                <a:path extrusionOk="0" h="3126105" w="4950459">
                  <a:moveTo>
                    <a:pt x="1620735" y="562254"/>
                  </a:moveTo>
                  <a:lnTo>
                    <a:pt x="1612595" y="522020"/>
                  </a:lnTo>
                  <a:lnTo>
                    <a:pt x="1612493" y="521500"/>
                  </a:lnTo>
                  <a:lnTo>
                    <a:pt x="1602981" y="507301"/>
                  </a:lnTo>
                  <a:lnTo>
                    <a:pt x="1602981" y="562254"/>
                  </a:lnTo>
                  <a:lnTo>
                    <a:pt x="1596301" y="596773"/>
                  </a:lnTo>
                  <a:lnTo>
                    <a:pt x="1577454" y="624789"/>
                  </a:lnTo>
                  <a:lnTo>
                    <a:pt x="1549146" y="643597"/>
                  </a:lnTo>
                  <a:lnTo>
                    <a:pt x="1514487" y="650443"/>
                  </a:lnTo>
                  <a:lnTo>
                    <a:pt x="1480616" y="643597"/>
                  </a:lnTo>
                  <a:lnTo>
                    <a:pt x="1452803" y="624941"/>
                  </a:lnTo>
                  <a:lnTo>
                    <a:pt x="1433982" y="597293"/>
                  </a:lnTo>
                  <a:lnTo>
                    <a:pt x="1427060" y="563486"/>
                  </a:lnTo>
                  <a:lnTo>
                    <a:pt x="1433995" y="528955"/>
                  </a:lnTo>
                  <a:lnTo>
                    <a:pt x="1452930" y="500938"/>
                  </a:lnTo>
                  <a:lnTo>
                    <a:pt x="1481048" y="482142"/>
                  </a:lnTo>
                  <a:lnTo>
                    <a:pt x="1515503" y="475272"/>
                  </a:lnTo>
                  <a:lnTo>
                    <a:pt x="1549412" y="482142"/>
                  </a:lnTo>
                  <a:lnTo>
                    <a:pt x="1577213" y="500786"/>
                  </a:lnTo>
                  <a:lnTo>
                    <a:pt x="1596047" y="528447"/>
                  </a:lnTo>
                  <a:lnTo>
                    <a:pt x="1602981" y="562254"/>
                  </a:lnTo>
                  <a:lnTo>
                    <a:pt x="1602981" y="507301"/>
                  </a:lnTo>
                  <a:lnTo>
                    <a:pt x="1590078" y="488035"/>
                  </a:lnTo>
                  <a:lnTo>
                    <a:pt x="1589976" y="487883"/>
                  </a:lnTo>
                  <a:lnTo>
                    <a:pt x="1571701" y="475272"/>
                  </a:lnTo>
                  <a:lnTo>
                    <a:pt x="1556562" y="464845"/>
                  </a:lnTo>
                  <a:lnTo>
                    <a:pt x="1515503" y="455764"/>
                  </a:lnTo>
                  <a:lnTo>
                    <a:pt x="1474241" y="464845"/>
                  </a:lnTo>
                  <a:lnTo>
                    <a:pt x="1440281" y="488035"/>
                  </a:lnTo>
                  <a:lnTo>
                    <a:pt x="1417269" y="522020"/>
                  </a:lnTo>
                  <a:lnTo>
                    <a:pt x="1408785" y="563486"/>
                  </a:lnTo>
                  <a:lnTo>
                    <a:pt x="1417650" y="604113"/>
                  </a:lnTo>
                  <a:lnTo>
                    <a:pt x="1440522" y="637603"/>
                  </a:lnTo>
                  <a:lnTo>
                    <a:pt x="1474127" y="660476"/>
                  </a:lnTo>
                  <a:lnTo>
                    <a:pt x="1474533" y="660476"/>
                  </a:lnTo>
                  <a:lnTo>
                    <a:pt x="1514487" y="668743"/>
                  </a:lnTo>
                  <a:lnTo>
                    <a:pt x="1556105" y="660476"/>
                  </a:lnTo>
                  <a:lnTo>
                    <a:pt x="1589849" y="637832"/>
                  </a:lnTo>
                  <a:lnTo>
                    <a:pt x="1612417" y="604113"/>
                  </a:lnTo>
                  <a:lnTo>
                    <a:pt x="1613801" y="597293"/>
                  </a:lnTo>
                  <a:lnTo>
                    <a:pt x="1620735" y="562254"/>
                  </a:lnTo>
                  <a:close/>
                </a:path>
                <a:path extrusionOk="0" h="3126105" w="4950459">
                  <a:moveTo>
                    <a:pt x="1645945" y="2028342"/>
                  </a:moveTo>
                  <a:lnTo>
                    <a:pt x="1635683" y="1980526"/>
                  </a:lnTo>
                  <a:lnTo>
                    <a:pt x="1625219" y="1965096"/>
                  </a:lnTo>
                  <a:lnTo>
                    <a:pt x="1625219" y="2028342"/>
                  </a:lnTo>
                  <a:lnTo>
                    <a:pt x="1616989" y="2068588"/>
                  </a:lnTo>
                  <a:lnTo>
                    <a:pt x="1594624" y="2101227"/>
                  </a:lnTo>
                  <a:lnTo>
                    <a:pt x="1561617" y="2123122"/>
                  </a:lnTo>
                  <a:lnTo>
                    <a:pt x="1521421" y="2131123"/>
                  </a:lnTo>
                  <a:lnTo>
                    <a:pt x="1480921" y="2123122"/>
                  </a:lnTo>
                  <a:lnTo>
                    <a:pt x="1448181" y="2101227"/>
                  </a:lnTo>
                  <a:lnTo>
                    <a:pt x="1426375" y="2068588"/>
                  </a:lnTo>
                  <a:lnTo>
                    <a:pt x="1418653" y="2028342"/>
                  </a:lnTo>
                  <a:lnTo>
                    <a:pt x="1426730" y="1987956"/>
                  </a:lnTo>
                  <a:lnTo>
                    <a:pt x="1448727" y="1955241"/>
                  </a:lnTo>
                  <a:lnTo>
                    <a:pt x="1481391" y="1933321"/>
                  </a:lnTo>
                  <a:lnTo>
                    <a:pt x="1521421" y="1925320"/>
                  </a:lnTo>
                  <a:lnTo>
                    <a:pt x="1561617" y="1933321"/>
                  </a:lnTo>
                  <a:lnTo>
                    <a:pt x="1594624" y="1955241"/>
                  </a:lnTo>
                  <a:lnTo>
                    <a:pt x="1616989" y="1987956"/>
                  </a:lnTo>
                  <a:lnTo>
                    <a:pt x="1625219" y="2028342"/>
                  </a:lnTo>
                  <a:lnTo>
                    <a:pt x="1625219" y="1965096"/>
                  </a:lnTo>
                  <a:lnTo>
                    <a:pt x="1608899" y="1941017"/>
                  </a:lnTo>
                  <a:lnTo>
                    <a:pt x="1586103" y="1925320"/>
                  </a:lnTo>
                  <a:lnTo>
                    <a:pt x="1569516" y="1913902"/>
                  </a:lnTo>
                  <a:lnTo>
                    <a:pt x="1521421" y="1903323"/>
                  </a:lnTo>
                  <a:lnTo>
                    <a:pt x="1473073" y="1913191"/>
                  </a:lnTo>
                  <a:lnTo>
                    <a:pt x="1433664" y="1940077"/>
                  </a:lnTo>
                  <a:lnTo>
                    <a:pt x="1407134" y="1979828"/>
                  </a:lnTo>
                  <a:lnTo>
                    <a:pt x="1397419" y="2028342"/>
                  </a:lnTo>
                  <a:lnTo>
                    <a:pt x="1406626" y="2076818"/>
                  </a:lnTo>
                  <a:lnTo>
                    <a:pt x="1406715" y="2077237"/>
                  </a:lnTo>
                  <a:lnTo>
                    <a:pt x="1433283" y="2117128"/>
                  </a:lnTo>
                  <a:lnTo>
                    <a:pt x="1472933" y="2144014"/>
                  </a:lnTo>
                  <a:lnTo>
                    <a:pt x="1521421" y="2153856"/>
                  </a:lnTo>
                  <a:lnTo>
                    <a:pt x="1569745" y="2143861"/>
                  </a:lnTo>
                  <a:lnTo>
                    <a:pt x="1588249" y="2131123"/>
                  </a:lnTo>
                  <a:lnTo>
                    <a:pt x="1609102" y="2116759"/>
                  </a:lnTo>
                  <a:lnTo>
                    <a:pt x="1635747" y="2076818"/>
                  </a:lnTo>
                  <a:lnTo>
                    <a:pt x="1645945" y="2028342"/>
                  </a:lnTo>
                  <a:close/>
                </a:path>
                <a:path extrusionOk="0" h="3126105" w="4950459">
                  <a:moveTo>
                    <a:pt x="3198037" y="612648"/>
                  </a:moveTo>
                  <a:lnTo>
                    <a:pt x="3192081" y="568591"/>
                  </a:lnTo>
                  <a:lnTo>
                    <a:pt x="3191980" y="567867"/>
                  </a:lnTo>
                  <a:lnTo>
                    <a:pt x="3174911" y="527697"/>
                  </a:lnTo>
                  <a:lnTo>
                    <a:pt x="3168866" y="519925"/>
                  </a:lnTo>
                  <a:lnTo>
                    <a:pt x="3168866" y="612648"/>
                  </a:lnTo>
                  <a:lnTo>
                    <a:pt x="3161728" y="656069"/>
                  </a:lnTo>
                  <a:lnTo>
                    <a:pt x="3141916" y="694016"/>
                  </a:lnTo>
                  <a:lnTo>
                    <a:pt x="3111779" y="724077"/>
                  </a:lnTo>
                  <a:lnTo>
                    <a:pt x="3073692" y="743877"/>
                  </a:lnTo>
                  <a:lnTo>
                    <a:pt x="3030029" y="751014"/>
                  </a:lnTo>
                  <a:lnTo>
                    <a:pt x="2985846" y="744169"/>
                  </a:lnTo>
                  <a:lnTo>
                    <a:pt x="2947390" y="724573"/>
                  </a:lnTo>
                  <a:lnTo>
                    <a:pt x="2917101" y="694575"/>
                  </a:lnTo>
                  <a:lnTo>
                    <a:pt x="2897390" y="656501"/>
                  </a:lnTo>
                  <a:lnTo>
                    <a:pt x="2890672" y="612648"/>
                  </a:lnTo>
                  <a:lnTo>
                    <a:pt x="2897340" y="568591"/>
                  </a:lnTo>
                  <a:lnTo>
                    <a:pt x="2897390" y="568312"/>
                  </a:lnTo>
                  <a:lnTo>
                    <a:pt x="2917101" y="529907"/>
                  </a:lnTo>
                  <a:lnTo>
                    <a:pt x="2947390" y="499681"/>
                  </a:lnTo>
                  <a:lnTo>
                    <a:pt x="2985706" y="479971"/>
                  </a:lnTo>
                  <a:lnTo>
                    <a:pt x="2985401" y="479971"/>
                  </a:lnTo>
                  <a:lnTo>
                    <a:pt x="3030029" y="472795"/>
                  </a:lnTo>
                  <a:lnTo>
                    <a:pt x="3073692" y="479971"/>
                  </a:lnTo>
                  <a:lnTo>
                    <a:pt x="3111779" y="499897"/>
                  </a:lnTo>
                  <a:lnTo>
                    <a:pt x="3141916" y="530225"/>
                  </a:lnTo>
                  <a:lnTo>
                    <a:pt x="3161728" y="568591"/>
                  </a:lnTo>
                  <a:lnTo>
                    <a:pt x="3168866" y="612648"/>
                  </a:lnTo>
                  <a:lnTo>
                    <a:pt x="3168866" y="519925"/>
                  </a:lnTo>
                  <a:lnTo>
                    <a:pt x="3121329" y="472795"/>
                  </a:lnTo>
                  <a:lnTo>
                    <a:pt x="3074390" y="450621"/>
                  </a:lnTo>
                  <a:lnTo>
                    <a:pt x="3030029" y="444639"/>
                  </a:lnTo>
                  <a:lnTo>
                    <a:pt x="2985084" y="450621"/>
                  </a:lnTo>
                  <a:lnTo>
                    <a:pt x="2944749" y="467499"/>
                  </a:lnTo>
                  <a:lnTo>
                    <a:pt x="2910636" y="493725"/>
                  </a:lnTo>
                  <a:lnTo>
                    <a:pt x="2884386" y="527697"/>
                  </a:lnTo>
                  <a:lnTo>
                    <a:pt x="2867647" y="567867"/>
                  </a:lnTo>
                  <a:lnTo>
                    <a:pt x="2862034" y="612648"/>
                  </a:lnTo>
                  <a:lnTo>
                    <a:pt x="2867533" y="656069"/>
                  </a:lnTo>
                  <a:lnTo>
                    <a:pt x="2867634" y="656882"/>
                  </a:lnTo>
                  <a:lnTo>
                    <a:pt x="2884347" y="696810"/>
                  </a:lnTo>
                  <a:lnTo>
                    <a:pt x="2910509" y="730770"/>
                  </a:lnTo>
                  <a:lnTo>
                    <a:pt x="2944444" y="757097"/>
                  </a:lnTo>
                  <a:lnTo>
                    <a:pt x="2984512" y="774115"/>
                  </a:lnTo>
                  <a:lnTo>
                    <a:pt x="3029039" y="780161"/>
                  </a:lnTo>
                  <a:lnTo>
                    <a:pt x="3073819" y="774115"/>
                  </a:lnTo>
                  <a:lnTo>
                    <a:pt x="3114141" y="757097"/>
                  </a:lnTo>
                  <a:lnTo>
                    <a:pt x="3148380" y="730770"/>
                  </a:lnTo>
                  <a:lnTo>
                    <a:pt x="3174873" y="696810"/>
                  </a:lnTo>
                  <a:lnTo>
                    <a:pt x="3191967" y="656882"/>
                  </a:lnTo>
                  <a:lnTo>
                    <a:pt x="3198037" y="612648"/>
                  </a:lnTo>
                  <a:close/>
                </a:path>
                <a:path extrusionOk="0" h="3126105" w="4950459">
                  <a:moveTo>
                    <a:pt x="4064749" y="3001772"/>
                  </a:moveTo>
                  <a:lnTo>
                    <a:pt x="4055021" y="2953232"/>
                  </a:lnTo>
                  <a:lnTo>
                    <a:pt x="4044480" y="2937421"/>
                  </a:lnTo>
                  <a:lnTo>
                    <a:pt x="4044480" y="3000565"/>
                  </a:lnTo>
                  <a:lnTo>
                    <a:pt x="4036263" y="3040926"/>
                  </a:lnTo>
                  <a:lnTo>
                    <a:pt x="4013974" y="3074085"/>
                  </a:lnTo>
                  <a:lnTo>
                    <a:pt x="3981018" y="3096552"/>
                  </a:lnTo>
                  <a:lnTo>
                    <a:pt x="3941203" y="3104794"/>
                  </a:lnTo>
                  <a:lnTo>
                    <a:pt x="3900970" y="3096552"/>
                  </a:lnTo>
                  <a:lnTo>
                    <a:pt x="3868318" y="3074238"/>
                  </a:lnTo>
                  <a:lnTo>
                    <a:pt x="3846423" y="3041434"/>
                  </a:lnTo>
                  <a:lnTo>
                    <a:pt x="3838422" y="3001772"/>
                  </a:lnTo>
                  <a:lnTo>
                    <a:pt x="3846004" y="2961576"/>
                  </a:lnTo>
                  <a:lnTo>
                    <a:pt x="3867950" y="2929026"/>
                  </a:lnTo>
                  <a:lnTo>
                    <a:pt x="3900830" y="2907233"/>
                  </a:lnTo>
                  <a:lnTo>
                    <a:pt x="3941203" y="2899270"/>
                  </a:lnTo>
                  <a:lnTo>
                    <a:pt x="3981107" y="2906585"/>
                  </a:lnTo>
                  <a:lnTo>
                    <a:pt x="4013974" y="2928328"/>
                  </a:lnTo>
                  <a:lnTo>
                    <a:pt x="4036263" y="2960865"/>
                  </a:lnTo>
                  <a:lnTo>
                    <a:pt x="4044480" y="3000565"/>
                  </a:lnTo>
                  <a:lnTo>
                    <a:pt x="4044480" y="2937421"/>
                  </a:lnTo>
                  <a:lnTo>
                    <a:pt x="4028490" y="2913405"/>
                  </a:lnTo>
                  <a:lnTo>
                    <a:pt x="4007815" y="2899270"/>
                  </a:lnTo>
                  <a:lnTo>
                    <a:pt x="3989070" y="2886456"/>
                  </a:lnTo>
                  <a:lnTo>
                    <a:pt x="3940721" y="2876550"/>
                  </a:lnTo>
                  <a:lnTo>
                    <a:pt x="3892283" y="2886456"/>
                  </a:lnTo>
                  <a:lnTo>
                    <a:pt x="3852697" y="2913405"/>
                  </a:lnTo>
                  <a:lnTo>
                    <a:pt x="3825989" y="2953232"/>
                  </a:lnTo>
                  <a:lnTo>
                    <a:pt x="3816185" y="3001772"/>
                  </a:lnTo>
                  <a:lnTo>
                    <a:pt x="3825900" y="3049562"/>
                  </a:lnTo>
                  <a:lnTo>
                    <a:pt x="3825989" y="3049994"/>
                  </a:lnTo>
                  <a:lnTo>
                    <a:pt x="3852697" y="3089516"/>
                  </a:lnTo>
                  <a:lnTo>
                    <a:pt x="3892283" y="3116122"/>
                  </a:lnTo>
                  <a:lnTo>
                    <a:pt x="3940721" y="3125546"/>
                  </a:lnTo>
                  <a:lnTo>
                    <a:pt x="3989209" y="3115691"/>
                  </a:lnTo>
                  <a:lnTo>
                    <a:pt x="4005364" y="3104794"/>
                  </a:lnTo>
                  <a:lnTo>
                    <a:pt x="4028859" y="3088957"/>
                  </a:lnTo>
                  <a:lnTo>
                    <a:pt x="4055440" y="3049562"/>
                  </a:lnTo>
                  <a:lnTo>
                    <a:pt x="4064749" y="3001772"/>
                  </a:lnTo>
                  <a:close/>
                </a:path>
                <a:path extrusionOk="0" h="3126105" w="4950459">
                  <a:moveTo>
                    <a:pt x="4687354" y="612648"/>
                  </a:moveTo>
                  <a:lnTo>
                    <a:pt x="4681423" y="568312"/>
                  </a:lnTo>
                  <a:lnTo>
                    <a:pt x="4681359" y="567867"/>
                  </a:lnTo>
                  <a:lnTo>
                    <a:pt x="4664443" y="527697"/>
                  </a:lnTo>
                  <a:lnTo>
                    <a:pt x="4659173" y="520877"/>
                  </a:lnTo>
                  <a:lnTo>
                    <a:pt x="4659173" y="612648"/>
                  </a:lnTo>
                  <a:lnTo>
                    <a:pt x="4651845" y="656069"/>
                  </a:lnTo>
                  <a:lnTo>
                    <a:pt x="4631944" y="694016"/>
                  </a:lnTo>
                  <a:lnTo>
                    <a:pt x="4601730" y="724077"/>
                  </a:lnTo>
                  <a:lnTo>
                    <a:pt x="4563262" y="743978"/>
                  </a:lnTo>
                  <a:lnTo>
                    <a:pt x="4562856" y="743978"/>
                  </a:lnTo>
                  <a:lnTo>
                    <a:pt x="4519346" y="751014"/>
                  </a:lnTo>
                  <a:lnTo>
                    <a:pt x="4475365" y="743978"/>
                  </a:lnTo>
                  <a:lnTo>
                    <a:pt x="4437380" y="724369"/>
                  </a:lnTo>
                  <a:lnTo>
                    <a:pt x="4407598" y="694436"/>
                  </a:lnTo>
                  <a:lnTo>
                    <a:pt x="4388231" y="656450"/>
                  </a:lnTo>
                  <a:lnTo>
                    <a:pt x="4381474" y="612648"/>
                  </a:lnTo>
                  <a:lnTo>
                    <a:pt x="4388231" y="568312"/>
                  </a:lnTo>
                  <a:lnTo>
                    <a:pt x="4407598" y="529907"/>
                  </a:lnTo>
                  <a:lnTo>
                    <a:pt x="4437380" y="499681"/>
                  </a:lnTo>
                  <a:lnTo>
                    <a:pt x="4475365" y="479894"/>
                  </a:lnTo>
                  <a:lnTo>
                    <a:pt x="4519346" y="472795"/>
                  </a:lnTo>
                  <a:lnTo>
                    <a:pt x="4563440" y="479894"/>
                  </a:lnTo>
                  <a:lnTo>
                    <a:pt x="4601730" y="499681"/>
                  </a:lnTo>
                  <a:lnTo>
                    <a:pt x="4631944" y="529907"/>
                  </a:lnTo>
                  <a:lnTo>
                    <a:pt x="4651845" y="568312"/>
                  </a:lnTo>
                  <a:lnTo>
                    <a:pt x="4659173" y="612648"/>
                  </a:lnTo>
                  <a:lnTo>
                    <a:pt x="4659173" y="520877"/>
                  </a:lnTo>
                  <a:lnTo>
                    <a:pt x="4611065" y="472795"/>
                  </a:lnTo>
                  <a:lnTo>
                    <a:pt x="4564050" y="450621"/>
                  </a:lnTo>
                  <a:lnTo>
                    <a:pt x="4519346" y="444639"/>
                  </a:lnTo>
                  <a:lnTo>
                    <a:pt x="4475061" y="450621"/>
                  </a:lnTo>
                  <a:lnTo>
                    <a:pt x="4435157" y="467499"/>
                  </a:lnTo>
                  <a:lnTo>
                    <a:pt x="4401248" y="493725"/>
                  </a:lnTo>
                  <a:lnTo>
                    <a:pt x="4374908" y="527697"/>
                  </a:lnTo>
                  <a:lnTo>
                    <a:pt x="4357751" y="567867"/>
                  </a:lnTo>
                  <a:lnTo>
                    <a:pt x="4351350" y="612648"/>
                  </a:lnTo>
                  <a:lnTo>
                    <a:pt x="4357192" y="656069"/>
                  </a:lnTo>
                  <a:lnTo>
                    <a:pt x="4357243" y="656450"/>
                  </a:lnTo>
                  <a:lnTo>
                    <a:pt x="4374248" y="697153"/>
                  </a:lnTo>
                  <a:lnTo>
                    <a:pt x="4400512" y="731062"/>
                  </a:lnTo>
                  <a:lnTo>
                    <a:pt x="4434497" y="757262"/>
                  </a:lnTo>
                  <a:lnTo>
                    <a:pt x="4474642" y="774166"/>
                  </a:lnTo>
                  <a:lnTo>
                    <a:pt x="4519346" y="780161"/>
                  </a:lnTo>
                  <a:lnTo>
                    <a:pt x="4564050" y="773696"/>
                  </a:lnTo>
                  <a:lnTo>
                    <a:pt x="4604194" y="756551"/>
                  </a:lnTo>
                  <a:lnTo>
                    <a:pt x="4638192" y="730313"/>
                  </a:lnTo>
                  <a:lnTo>
                    <a:pt x="4664443" y="696544"/>
                  </a:lnTo>
                  <a:lnTo>
                    <a:pt x="4681359" y="656793"/>
                  </a:lnTo>
                  <a:lnTo>
                    <a:pt x="4687354" y="612648"/>
                  </a:lnTo>
                  <a:close/>
                </a:path>
                <a:path extrusionOk="0" h="3126105" w="4950459">
                  <a:moveTo>
                    <a:pt x="4950231" y="2343099"/>
                  </a:moveTo>
                  <a:lnTo>
                    <a:pt x="4940503" y="2294598"/>
                  </a:lnTo>
                  <a:lnTo>
                    <a:pt x="4928997" y="2277440"/>
                  </a:lnTo>
                  <a:lnTo>
                    <a:pt x="4928997" y="2343099"/>
                  </a:lnTo>
                  <a:lnTo>
                    <a:pt x="4920767" y="2383244"/>
                  </a:lnTo>
                  <a:lnTo>
                    <a:pt x="4898415" y="2415959"/>
                  </a:lnTo>
                  <a:lnTo>
                    <a:pt x="4865408" y="2438057"/>
                  </a:lnTo>
                  <a:lnTo>
                    <a:pt x="4825212" y="2446375"/>
                  </a:lnTo>
                  <a:lnTo>
                    <a:pt x="4785106" y="2438057"/>
                  </a:lnTo>
                  <a:lnTo>
                    <a:pt x="4752264" y="2415959"/>
                  </a:lnTo>
                  <a:lnTo>
                    <a:pt x="4730089" y="2383244"/>
                  </a:lnTo>
                  <a:lnTo>
                    <a:pt x="4721936" y="2343099"/>
                  </a:lnTo>
                  <a:lnTo>
                    <a:pt x="4729924" y="2303208"/>
                  </a:lnTo>
                  <a:lnTo>
                    <a:pt x="4730026" y="2302687"/>
                  </a:lnTo>
                  <a:lnTo>
                    <a:pt x="4752149" y="2269883"/>
                  </a:lnTo>
                  <a:lnTo>
                    <a:pt x="4785106" y="2247874"/>
                  </a:lnTo>
                  <a:lnTo>
                    <a:pt x="4825720" y="2239835"/>
                  </a:lnTo>
                  <a:lnTo>
                    <a:pt x="4865611" y="2248039"/>
                  </a:lnTo>
                  <a:lnTo>
                    <a:pt x="4898479" y="2270341"/>
                  </a:lnTo>
                  <a:lnTo>
                    <a:pt x="4920780" y="2303208"/>
                  </a:lnTo>
                  <a:lnTo>
                    <a:pt x="4928997" y="2343099"/>
                  </a:lnTo>
                  <a:lnTo>
                    <a:pt x="4928997" y="2277440"/>
                  </a:lnTo>
                  <a:lnTo>
                    <a:pt x="4913846" y="2254834"/>
                  </a:lnTo>
                  <a:lnTo>
                    <a:pt x="4891684" y="2239835"/>
                  </a:lnTo>
                  <a:lnTo>
                    <a:pt x="4874133" y="2227961"/>
                  </a:lnTo>
                  <a:lnTo>
                    <a:pt x="4825212" y="2218080"/>
                  </a:lnTo>
                  <a:lnTo>
                    <a:pt x="4776698" y="2227783"/>
                  </a:lnTo>
                  <a:lnTo>
                    <a:pt x="4736947" y="2254377"/>
                  </a:lnTo>
                  <a:lnTo>
                    <a:pt x="4710074" y="2294077"/>
                  </a:lnTo>
                  <a:lnTo>
                    <a:pt x="4700206" y="2343099"/>
                  </a:lnTo>
                  <a:lnTo>
                    <a:pt x="4710493" y="2390876"/>
                  </a:lnTo>
                  <a:lnTo>
                    <a:pt x="4737316" y="2430284"/>
                  </a:lnTo>
                  <a:lnTo>
                    <a:pt x="4776838" y="2457246"/>
                  </a:lnTo>
                  <a:lnTo>
                    <a:pt x="4825212" y="2467648"/>
                  </a:lnTo>
                  <a:lnTo>
                    <a:pt x="4874133" y="2457754"/>
                  </a:lnTo>
                  <a:lnTo>
                    <a:pt x="4890859" y="2446375"/>
                  </a:lnTo>
                  <a:lnTo>
                    <a:pt x="4913846" y="2430742"/>
                  </a:lnTo>
                  <a:lnTo>
                    <a:pt x="4940503" y="2391041"/>
                  </a:lnTo>
                  <a:lnTo>
                    <a:pt x="4950231" y="2343099"/>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351" name="Google Shape;1351;p76"/>
            <p:cNvPicPr preferRelativeResize="0"/>
            <p:nvPr/>
          </p:nvPicPr>
          <p:blipFill rotWithShape="1">
            <a:blip r:embed="rId21">
              <a:alphaModFix/>
            </a:blip>
            <a:srcRect b="0" l="0" r="0" t="0"/>
            <a:stretch/>
          </p:blipFill>
          <p:spPr>
            <a:xfrm>
              <a:off x="0" y="8717756"/>
              <a:ext cx="4630613" cy="2590801"/>
            </a:xfrm>
            <a:prstGeom prst="rect">
              <a:avLst/>
            </a:prstGeom>
            <a:noFill/>
            <a:ln>
              <a:noFill/>
            </a:ln>
          </p:spPr>
        </p:pic>
        <p:sp>
          <p:nvSpPr>
            <p:cNvPr id="1352" name="Google Shape;1352;p76"/>
            <p:cNvSpPr/>
            <p:nvPr/>
          </p:nvSpPr>
          <p:spPr>
            <a:xfrm>
              <a:off x="0" y="9177597"/>
              <a:ext cx="5320665" cy="2131059"/>
            </a:xfrm>
            <a:custGeom>
              <a:rect b="b" l="l" r="r" t="t"/>
              <a:pathLst>
                <a:path extrusionOk="0" h="2131059" w="5320665">
                  <a:moveTo>
                    <a:pt x="2526512" y="2130958"/>
                  </a:moveTo>
                  <a:lnTo>
                    <a:pt x="2371572" y="1976031"/>
                  </a:lnTo>
                  <a:lnTo>
                    <a:pt x="633704" y="1976031"/>
                  </a:lnTo>
                  <a:lnTo>
                    <a:pt x="628332" y="1981403"/>
                  </a:lnTo>
                  <a:lnTo>
                    <a:pt x="549008" y="1902155"/>
                  </a:lnTo>
                  <a:lnTo>
                    <a:pt x="496328" y="1849526"/>
                  </a:lnTo>
                  <a:lnTo>
                    <a:pt x="26416" y="1849526"/>
                  </a:lnTo>
                  <a:lnTo>
                    <a:pt x="0" y="1875751"/>
                  </a:lnTo>
                  <a:lnTo>
                    <a:pt x="0" y="1949665"/>
                  </a:lnTo>
                  <a:lnTo>
                    <a:pt x="47167" y="1902155"/>
                  </a:lnTo>
                  <a:lnTo>
                    <a:pt x="474103" y="1902155"/>
                  </a:lnTo>
                  <a:lnTo>
                    <a:pt x="590892" y="2018868"/>
                  </a:lnTo>
                  <a:lnTo>
                    <a:pt x="478878" y="2130958"/>
                  </a:lnTo>
                  <a:lnTo>
                    <a:pt x="554062" y="2130958"/>
                  </a:lnTo>
                  <a:lnTo>
                    <a:pt x="628561" y="2056511"/>
                  </a:lnTo>
                  <a:lnTo>
                    <a:pt x="703072" y="2130958"/>
                  </a:lnTo>
                  <a:lnTo>
                    <a:pt x="778052" y="2130958"/>
                  </a:lnTo>
                  <a:lnTo>
                    <a:pt x="675640" y="2028659"/>
                  </a:lnTo>
                  <a:lnTo>
                    <a:pt x="2349817" y="2028659"/>
                  </a:lnTo>
                  <a:lnTo>
                    <a:pt x="2452128" y="2130958"/>
                  </a:lnTo>
                  <a:lnTo>
                    <a:pt x="2526512" y="2130958"/>
                  </a:lnTo>
                  <a:close/>
                </a:path>
                <a:path extrusionOk="0" h="2131059" w="5320665">
                  <a:moveTo>
                    <a:pt x="4870412" y="2130958"/>
                  </a:moveTo>
                  <a:lnTo>
                    <a:pt x="4869916" y="2103767"/>
                  </a:lnTo>
                  <a:lnTo>
                    <a:pt x="4488472" y="2103767"/>
                  </a:lnTo>
                  <a:lnTo>
                    <a:pt x="4461294" y="2130958"/>
                  </a:lnTo>
                  <a:lnTo>
                    <a:pt x="4870412" y="2130958"/>
                  </a:lnTo>
                  <a:close/>
                </a:path>
                <a:path extrusionOk="0" h="2131059" w="5320665">
                  <a:moveTo>
                    <a:pt x="4914404" y="1803831"/>
                  </a:moveTo>
                  <a:lnTo>
                    <a:pt x="4910175" y="1783334"/>
                  </a:lnTo>
                  <a:lnTo>
                    <a:pt x="4898707" y="1766430"/>
                  </a:lnTo>
                  <a:lnTo>
                    <a:pt x="4881867" y="1754949"/>
                  </a:lnTo>
                  <a:lnTo>
                    <a:pt x="4861522" y="1750707"/>
                  </a:lnTo>
                  <a:lnTo>
                    <a:pt x="4840541" y="1754936"/>
                  </a:lnTo>
                  <a:lnTo>
                    <a:pt x="4823777" y="1766366"/>
                  </a:lnTo>
                  <a:lnTo>
                    <a:pt x="4812677" y="1783130"/>
                  </a:lnTo>
                  <a:lnTo>
                    <a:pt x="4811103" y="1790979"/>
                  </a:lnTo>
                  <a:lnTo>
                    <a:pt x="4282376" y="1790979"/>
                  </a:lnTo>
                  <a:lnTo>
                    <a:pt x="3942219" y="2130958"/>
                  </a:lnTo>
                  <a:lnTo>
                    <a:pt x="3979761" y="2130958"/>
                  </a:lnTo>
                  <a:lnTo>
                    <a:pt x="4292752" y="1817179"/>
                  </a:lnTo>
                  <a:lnTo>
                    <a:pt x="4811280" y="1817179"/>
                  </a:lnTo>
                  <a:lnTo>
                    <a:pt x="4812665" y="1824367"/>
                  </a:lnTo>
                  <a:lnTo>
                    <a:pt x="4823650" y="1841474"/>
                  </a:lnTo>
                  <a:lnTo>
                    <a:pt x="4840109" y="1852980"/>
                  </a:lnTo>
                  <a:lnTo>
                    <a:pt x="4860518" y="1857184"/>
                  </a:lnTo>
                  <a:lnTo>
                    <a:pt x="4881448" y="1852980"/>
                  </a:lnTo>
                  <a:lnTo>
                    <a:pt x="4898580" y="1841538"/>
                  </a:lnTo>
                  <a:lnTo>
                    <a:pt x="4910163" y="1824570"/>
                  </a:lnTo>
                  <a:lnTo>
                    <a:pt x="4914404" y="1803831"/>
                  </a:lnTo>
                  <a:close/>
                </a:path>
                <a:path extrusionOk="0" h="2131059" w="5320665">
                  <a:moveTo>
                    <a:pt x="5320068" y="1160945"/>
                  </a:moveTo>
                  <a:lnTo>
                    <a:pt x="5301793" y="1141653"/>
                  </a:lnTo>
                  <a:lnTo>
                    <a:pt x="5058664" y="1384312"/>
                  </a:lnTo>
                  <a:lnTo>
                    <a:pt x="3428517" y="1384312"/>
                  </a:lnTo>
                  <a:lnTo>
                    <a:pt x="3191179" y="1146873"/>
                  </a:lnTo>
                  <a:lnTo>
                    <a:pt x="3864356" y="1146873"/>
                  </a:lnTo>
                  <a:lnTo>
                    <a:pt x="3864356" y="1120686"/>
                  </a:lnTo>
                  <a:lnTo>
                    <a:pt x="3164509" y="1120203"/>
                  </a:lnTo>
                  <a:lnTo>
                    <a:pt x="2220861" y="176123"/>
                  </a:lnTo>
                  <a:lnTo>
                    <a:pt x="1294384" y="176898"/>
                  </a:lnTo>
                  <a:lnTo>
                    <a:pt x="1117955" y="495"/>
                  </a:lnTo>
                  <a:lnTo>
                    <a:pt x="0" y="0"/>
                  </a:lnTo>
                  <a:lnTo>
                    <a:pt x="0" y="26212"/>
                  </a:lnTo>
                  <a:lnTo>
                    <a:pt x="1107579" y="26212"/>
                  </a:lnTo>
                  <a:lnTo>
                    <a:pt x="1283487" y="202590"/>
                  </a:lnTo>
                  <a:lnTo>
                    <a:pt x="2209495" y="202590"/>
                  </a:lnTo>
                  <a:lnTo>
                    <a:pt x="3127248" y="1120178"/>
                  </a:lnTo>
                  <a:lnTo>
                    <a:pt x="2464968" y="1119708"/>
                  </a:lnTo>
                  <a:lnTo>
                    <a:pt x="2305685" y="1279067"/>
                  </a:lnTo>
                  <a:lnTo>
                    <a:pt x="1673364" y="1279067"/>
                  </a:lnTo>
                  <a:lnTo>
                    <a:pt x="1099680" y="706107"/>
                  </a:lnTo>
                  <a:lnTo>
                    <a:pt x="0" y="706107"/>
                  </a:lnTo>
                  <a:lnTo>
                    <a:pt x="0" y="732320"/>
                  </a:lnTo>
                  <a:lnTo>
                    <a:pt x="1089799" y="732320"/>
                  </a:lnTo>
                  <a:lnTo>
                    <a:pt x="1662988" y="1305242"/>
                  </a:lnTo>
                  <a:lnTo>
                    <a:pt x="2279523" y="1305242"/>
                  </a:lnTo>
                  <a:lnTo>
                    <a:pt x="1953056" y="1631886"/>
                  </a:lnTo>
                  <a:lnTo>
                    <a:pt x="119316" y="1631886"/>
                  </a:lnTo>
                  <a:lnTo>
                    <a:pt x="0" y="1751355"/>
                  </a:lnTo>
                  <a:lnTo>
                    <a:pt x="0" y="1789709"/>
                  </a:lnTo>
                  <a:lnTo>
                    <a:pt x="131191" y="1658797"/>
                  </a:lnTo>
                  <a:lnTo>
                    <a:pt x="1965413" y="1658797"/>
                  </a:lnTo>
                  <a:lnTo>
                    <a:pt x="2318270" y="1305242"/>
                  </a:lnTo>
                  <a:lnTo>
                    <a:pt x="2695244" y="1305242"/>
                  </a:lnTo>
                  <a:lnTo>
                    <a:pt x="3100921" y="1711426"/>
                  </a:lnTo>
                  <a:lnTo>
                    <a:pt x="3460902" y="1711426"/>
                  </a:lnTo>
                  <a:lnTo>
                    <a:pt x="3463340" y="1723605"/>
                  </a:lnTo>
                  <a:lnTo>
                    <a:pt x="3474745" y="1740738"/>
                  </a:lnTo>
                  <a:lnTo>
                    <a:pt x="3491712" y="1752358"/>
                  </a:lnTo>
                  <a:lnTo>
                    <a:pt x="3512553" y="1756638"/>
                  </a:lnTo>
                  <a:lnTo>
                    <a:pt x="3532898" y="1751825"/>
                  </a:lnTo>
                  <a:lnTo>
                    <a:pt x="3549294" y="1740217"/>
                  </a:lnTo>
                  <a:lnTo>
                    <a:pt x="3560419" y="1723224"/>
                  </a:lnTo>
                  <a:lnTo>
                    <a:pt x="3564928" y="1702295"/>
                  </a:lnTo>
                  <a:lnTo>
                    <a:pt x="3560343" y="1681759"/>
                  </a:lnTo>
                  <a:lnTo>
                    <a:pt x="3549091" y="1665033"/>
                  </a:lnTo>
                  <a:lnTo>
                    <a:pt x="3532670" y="1653781"/>
                  </a:lnTo>
                  <a:lnTo>
                    <a:pt x="3512553" y="1649653"/>
                  </a:lnTo>
                  <a:lnTo>
                    <a:pt x="3492106" y="1653654"/>
                  </a:lnTo>
                  <a:lnTo>
                    <a:pt x="3475101" y="1664728"/>
                  </a:lnTo>
                  <a:lnTo>
                    <a:pt x="3463480" y="1681556"/>
                  </a:lnTo>
                  <a:lnTo>
                    <a:pt x="3462718" y="1685251"/>
                  </a:lnTo>
                  <a:lnTo>
                    <a:pt x="3111296" y="1685251"/>
                  </a:lnTo>
                  <a:lnTo>
                    <a:pt x="2705620" y="1279067"/>
                  </a:lnTo>
                  <a:lnTo>
                    <a:pt x="2344394" y="1279067"/>
                  </a:lnTo>
                  <a:lnTo>
                    <a:pt x="2476335" y="1146873"/>
                  </a:lnTo>
                  <a:lnTo>
                    <a:pt x="3153956" y="1146873"/>
                  </a:lnTo>
                  <a:lnTo>
                    <a:pt x="3418636" y="1411490"/>
                  </a:lnTo>
                  <a:lnTo>
                    <a:pt x="5070043" y="1411490"/>
                  </a:lnTo>
                  <a:lnTo>
                    <a:pt x="5320068" y="1160945"/>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353" name="Google Shape;1353;p76"/>
            <p:cNvPicPr preferRelativeResize="0"/>
            <p:nvPr/>
          </p:nvPicPr>
          <p:blipFill rotWithShape="1">
            <a:blip r:embed="rId22">
              <a:alphaModFix/>
            </a:blip>
            <a:srcRect b="0" l="0" r="0" t="0"/>
            <a:stretch/>
          </p:blipFill>
          <p:spPr>
            <a:xfrm>
              <a:off x="3361825" y="10510028"/>
              <a:ext cx="105755" cy="105724"/>
            </a:xfrm>
            <a:prstGeom prst="rect">
              <a:avLst/>
            </a:prstGeom>
            <a:noFill/>
            <a:ln>
              <a:noFill/>
            </a:ln>
          </p:spPr>
        </p:pic>
        <p:pic>
          <p:nvPicPr>
            <p:cNvPr id="1354" name="Google Shape;1354;p76"/>
            <p:cNvPicPr preferRelativeResize="0"/>
            <p:nvPr/>
          </p:nvPicPr>
          <p:blipFill rotWithShape="1">
            <a:blip r:embed="rId23">
              <a:alphaModFix/>
            </a:blip>
            <a:srcRect b="0" l="0" r="0" t="0"/>
            <a:stretch/>
          </p:blipFill>
          <p:spPr>
            <a:xfrm>
              <a:off x="1066576" y="10973264"/>
              <a:ext cx="105253" cy="105494"/>
            </a:xfrm>
            <a:prstGeom prst="rect">
              <a:avLst/>
            </a:prstGeom>
            <a:noFill/>
            <a:ln>
              <a:noFill/>
            </a:ln>
          </p:spPr>
        </p:pic>
        <p:pic>
          <p:nvPicPr>
            <p:cNvPr id="1355" name="Google Shape;1355;p76"/>
            <p:cNvPicPr preferRelativeResize="0"/>
            <p:nvPr/>
          </p:nvPicPr>
          <p:blipFill rotWithShape="1">
            <a:blip r:embed="rId24">
              <a:alphaModFix/>
            </a:blip>
            <a:srcRect b="0" l="0" r="0" t="0"/>
            <a:stretch/>
          </p:blipFill>
          <p:spPr>
            <a:xfrm>
              <a:off x="1609138" y="10419081"/>
              <a:ext cx="105242" cy="106248"/>
            </a:xfrm>
            <a:prstGeom prst="rect">
              <a:avLst/>
            </a:prstGeom>
            <a:noFill/>
            <a:ln>
              <a:noFill/>
            </a:ln>
          </p:spPr>
        </p:pic>
        <p:sp>
          <p:nvSpPr>
            <p:cNvPr id="1356" name="Google Shape;1356;p76"/>
            <p:cNvSpPr/>
            <p:nvPr/>
          </p:nvSpPr>
          <p:spPr>
            <a:xfrm>
              <a:off x="1041379" y="9856529"/>
              <a:ext cx="107315" cy="106679"/>
            </a:xfrm>
            <a:custGeom>
              <a:rect b="b" l="l" r="r" t="t"/>
              <a:pathLst>
                <a:path extrusionOk="0" h="106679" w="107315">
                  <a:moveTo>
                    <a:pt x="53862" y="0"/>
                  </a:moveTo>
                  <a:lnTo>
                    <a:pt x="33288" y="4100"/>
                  </a:lnTo>
                  <a:lnTo>
                    <a:pt x="16372" y="15381"/>
                  </a:lnTo>
                  <a:lnTo>
                    <a:pt x="4736" y="32317"/>
                  </a:lnTo>
                  <a:lnTo>
                    <a:pt x="0" y="53380"/>
                  </a:lnTo>
                  <a:lnTo>
                    <a:pt x="4728" y="73863"/>
                  </a:lnTo>
                  <a:lnTo>
                    <a:pt x="16309" y="90757"/>
                  </a:lnTo>
                  <a:lnTo>
                    <a:pt x="33076" y="102235"/>
                  </a:lnTo>
                  <a:lnTo>
                    <a:pt x="53359" y="106467"/>
                  </a:lnTo>
                  <a:lnTo>
                    <a:pt x="73995" y="102372"/>
                  </a:lnTo>
                  <a:lnTo>
                    <a:pt x="90971" y="91122"/>
                  </a:lnTo>
                  <a:lnTo>
                    <a:pt x="102481" y="74273"/>
                  </a:lnTo>
                  <a:lnTo>
                    <a:pt x="106719" y="53380"/>
                  </a:lnTo>
                  <a:lnTo>
                    <a:pt x="102489" y="32719"/>
                  </a:lnTo>
                  <a:lnTo>
                    <a:pt x="91033" y="15739"/>
                  </a:lnTo>
                  <a:lnTo>
                    <a:pt x="74207" y="4234"/>
                  </a:lnTo>
                  <a:lnTo>
                    <a:pt x="53862"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357" name="Google Shape;1357;p76"/>
            <p:cNvPicPr preferRelativeResize="0"/>
            <p:nvPr/>
          </p:nvPicPr>
          <p:blipFill rotWithShape="1">
            <a:blip r:embed="rId25">
              <a:alphaModFix/>
            </a:blip>
            <a:srcRect b="0" l="0" r="0" t="0"/>
            <a:stretch/>
          </p:blipFill>
          <p:spPr>
            <a:xfrm>
              <a:off x="5271138" y="10271089"/>
              <a:ext cx="106269" cy="106499"/>
            </a:xfrm>
            <a:prstGeom prst="rect">
              <a:avLst/>
            </a:prstGeom>
            <a:noFill/>
            <a:ln>
              <a:noFill/>
            </a:ln>
          </p:spPr>
        </p:pic>
        <p:sp>
          <p:nvSpPr>
            <p:cNvPr id="1358" name="Google Shape;1358;p76"/>
            <p:cNvSpPr/>
            <p:nvPr/>
          </p:nvSpPr>
          <p:spPr>
            <a:xfrm>
              <a:off x="159842" y="10261999"/>
              <a:ext cx="3748404" cy="349250"/>
            </a:xfrm>
            <a:custGeom>
              <a:rect b="b" l="l" r="r" t="t"/>
              <a:pathLst>
                <a:path extrusionOk="0" h="349250" w="3748404">
                  <a:moveTo>
                    <a:pt x="106248" y="296443"/>
                  </a:moveTo>
                  <a:lnTo>
                    <a:pt x="102006" y="275666"/>
                  </a:lnTo>
                  <a:lnTo>
                    <a:pt x="90551" y="258800"/>
                  </a:lnTo>
                  <a:lnTo>
                    <a:pt x="73710" y="247357"/>
                  </a:lnTo>
                  <a:lnTo>
                    <a:pt x="53352" y="242824"/>
                  </a:lnTo>
                  <a:lnTo>
                    <a:pt x="32512" y="247142"/>
                  </a:lnTo>
                  <a:lnTo>
                    <a:pt x="15557" y="258800"/>
                  </a:lnTo>
                  <a:lnTo>
                    <a:pt x="4165" y="275869"/>
                  </a:lnTo>
                  <a:lnTo>
                    <a:pt x="0" y="296443"/>
                  </a:lnTo>
                  <a:lnTo>
                    <a:pt x="4165" y="316445"/>
                  </a:lnTo>
                  <a:lnTo>
                    <a:pt x="15557" y="333235"/>
                  </a:lnTo>
                  <a:lnTo>
                    <a:pt x="32512" y="344779"/>
                  </a:lnTo>
                  <a:lnTo>
                    <a:pt x="53352" y="349072"/>
                  </a:lnTo>
                  <a:lnTo>
                    <a:pt x="73710" y="344779"/>
                  </a:lnTo>
                  <a:lnTo>
                    <a:pt x="90551" y="333235"/>
                  </a:lnTo>
                  <a:lnTo>
                    <a:pt x="102006" y="316445"/>
                  </a:lnTo>
                  <a:lnTo>
                    <a:pt x="106248" y="296443"/>
                  </a:lnTo>
                  <a:close/>
                </a:path>
                <a:path extrusionOk="0" h="349250" w="3748404">
                  <a:moveTo>
                    <a:pt x="3747986" y="53314"/>
                  </a:moveTo>
                  <a:lnTo>
                    <a:pt x="3743985" y="32689"/>
                  </a:lnTo>
                  <a:lnTo>
                    <a:pt x="3732987" y="15722"/>
                  </a:lnTo>
                  <a:lnTo>
                    <a:pt x="3716528" y="4229"/>
                  </a:lnTo>
                  <a:lnTo>
                    <a:pt x="3696131" y="0"/>
                  </a:lnTo>
                  <a:lnTo>
                    <a:pt x="3675215" y="4737"/>
                  </a:lnTo>
                  <a:lnTo>
                    <a:pt x="3658133" y="16179"/>
                  </a:lnTo>
                  <a:lnTo>
                    <a:pt x="3646703" y="32854"/>
                  </a:lnTo>
                  <a:lnTo>
                    <a:pt x="3642741" y="53314"/>
                  </a:lnTo>
                  <a:lnTo>
                    <a:pt x="3646919" y="74231"/>
                  </a:lnTo>
                  <a:lnTo>
                    <a:pt x="3658324" y="91084"/>
                  </a:lnTo>
                  <a:lnTo>
                    <a:pt x="3675278" y="102336"/>
                  </a:lnTo>
                  <a:lnTo>
                    <a:pt x="3696131" y="106438"/>
                  </a:lnTo>
                  <a:lnTo>
                    <a:pt x="3716667" y="102336"/>
                  </a:lnTo>
                  <a:lnTo>
                    <a:pt x="3733381" y="91084"/>
                  </a:lnTo>
                  <a:lnTo>
                    <a:pt x="3744417" y="74231"/>
                  </a:lnTo>
                  <a:lnTo>
                    <a:pt x="3747986" y="53314"/>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359" name="Google Shape;1359;p76"/>
            <p:cNvPicPr preferRelativeResize="0"/>
            <p:nvPr/>
          </p:nvPicPr>
          <p:blipFill rotWithShape="1">
            <a:blip r:embed="rId26">
              <a:alphaModFix/>
            </a:blip>
            <a:srcRect b="0" l="0" r="0" t="0"/>
            <a:stretch/>
          </p:blipFill>
          <p:spPr>
            <a:xfrm>
              <a:off x="1907096" y="10768945"/>
              <a:ext cx="104761" cy="106719"/>
            </a:xfrm>
            <a:prstGeom prst="rect">
              <a:avLst/>
            </a:prstGeom>
            <a:noFill/>
            <a:ln>
              <a:noFill/>
            </a:ln>
          </p:spPr>
        </p:pic>
        <p:pic>
          <p:nvPicPr>
            <p:cNvPr id="1360" name="Google Shape;1360;p76"/>
            <p:cNvPicPr preferRelativeResize="0"/>
            <p:nvPr/>
          </p:nvPicPr>
          <p:blipFill rotWithShape="1">
            <a:blip r:embed="rId27">
              <a:alphaModFix/>
            </a:blip>
            <a:srcRect b="0" l="0" r="0" t="0"/>
            <a:stretch/>
          </p:blipFill>
          <p:spPr>
            <a:xfrm>
              <a:off x="4803702" y="11228722"/>
              <a:ext cx="150738" cy="79833"/>
            </a:xfrm>
            <a:prstGeom prst="rect">
              <a:avLst/>
            </a:prstGeom>
            <a:noFill/>
            <a:ln>
              <a:noFill/>
            </a:ln>
          </p:spPr>
        </p:pic>
        <p:sp>
          <p:nvSpPr>
            <p:cNvPr id="1361" name="Google Shape;1361;p76"/>
            <p:cNvSpPr/>
            <p:nvPr/>
          </p:nvSpPr>
          <p:spPr>
            <a:xfrm>
              <a:off x="91643" y="9779463"/>
              <a:ext cx="4950460" cy="1529715"/>
            </a:xfrm>
            <a:custGeom>
              <a:rect b="b" l="l" r="r" t="t"/>
              <a:pathLst>
                <a:path extrusionOk="0" h="1529715" w="4950460">
                  <a:moveTo>
                    <a:pt x="250024" y="782447"/>
                  </a:moveTo>
                  <a:lnTo>
                    <a:pt x="239737" y="734669"/>
                  </a:lnTo>
                  <a:lnTo>
                    <a:pt x="228295" y="717867"/>
                  </a:lnTo>
                  <a:lnTo>
                    <a:pt x="228295" y="782447"/>
                  </a:lnTo>
                  <a:lnTo>
                    <a:pt x="220306" y="822350"/>
                  </a:lnTo>
                  <a:lnTo>
                    <a:pt x="220205" y="822858"/>
                  </a:lnTo>
                  <a:lnTo>
                    <a:pt x="198081" y="855662"/>
                  </a:lnTo>
                  <a:lnTo>
                    <a:pt x="165125" y="877671"/>
                  </a:lnTo>
                  <a:lnTo>
                    <a:pt x="124510" y="885723"/>
                  </a:lnTo>
                  <a:lnTo>
                    <a:pt x="84620" y="877506"/>
                  </a:lnTo>
                  <a:lnTo>
                    <a:pt x="51752" y="855205"/>
                  </a:lnTo>
                  <a:lnTo>
                    <a:pt x="29451" y="822350"/>
                  </a:lnTo>
                  <a:lnTo>
                    <a:pt x="21234" y="782447"/>
                  </a:lnTo>
                  <a:lnTo>
                    <a:pt x="29464" y="742302"/>
                  </a:lnTo>
                  <a:lnTo>
                    <a:pt x="51816" y="709587"/>
                  </a:lnTo>
                  <a:lnTo>
                    <a:pt x="84823" y="687489"/>
                  </a:lnTo>
                  <a:lnTo>
                    <a:pt x="125018" y="679170"/>
                  </a:lnTo>
                  <a:lnTo>
                    <a:pt x="165125" y="687489"/>
                  </a:lnTo>
                  <a:lnTo>
                    <a:pt x="197967" y="709587"/>
                  </a:lnTo>
                  <a:lnTo>
                    <a:pt x="220141" y="742302"/>
                  </a:lnTo>
                  <a:lnTo>
                    <a:pt x="228295" y="782447"/>
                  </a:lnTo>
                  <a:lnTo>
                    <a:pt x="228295" y="717867"/>
                  </a:lnTo>
                  <a:lnTo>
                    <a:pt x="212915" y="695261"/>
                  </a:lnTo>
                  <a:lnTo>
                    <a:pt x="189318" y="679170"/>
                  </a:lnTo>
                  <a:lnTo>
                    <a:pt x="173393" y="668299"/>
                  </a:lnTo>
                  <a:lnTo>
                    <a:pt x="125018" y="657898"/>
                  </a:lnTo>
                  <a:lnTo>
                    <a:pt x="76098" y="667791"/>
                  </a:lnTo>
                  <a:lnTo>
                    <a:pt x="36385" y="694804"/>
                  </a:lnTo>
                  <a:lnTo>
                    <a:pt x="9728" y="734504"/>
                  </a:lnTo>
                  <a:lnTo>
                    <a:pt x="0" y="782447"/>
                  </a:lnTo>
                  <a:lnTo>
                    <a:pt x="9728" y="830961"/>
                  </a:lnTo>
                  <a:lnTo>
                    <a:pt x="36385" y="870712"/>
                  </a:lnTo>
                  <a:lnTo>
                    <a:pt x="76098" y="897585"/>
                  </a:lnTo>
                  <a:lnTo>
                    <a:pt x="125018" y="907465"/>
                  </a:lnTo>
                  <a:lnTo>
                    <a:pt x="173532" y="897763"/>
                  </a:lnTo>
                  <a:lnTo>
                    <a:pt x="191541" y="885723"/>
                  </a:lnTo>
                  <a:lnTo>
                    <a:pt x="213283" y="871169"/>
                  </a:lnTo>
                  <a:lnTo>
                    <a:pt x="240157" y="831469"/>
                  </a:lnTo>
                  <a:lnTo>
                    <a:pt x="250024" y="782447"/>
                  </a:lnTo>
                  <a:close/>
                </a:path>
                <a:path extrusionOk="0" h="1529715" w="4950460">
                  <a:moveTo>
                    <a:pt x="1134046" y="123774"/>
                  </a:moveTo>
                  <a:lnTo>
                    <a:pt x="1124331" y="75984"/>
                  </a:lnTo>
                  <a:lnTo>
                    <a:pt x="1124242" y="75552"/>
                  </a:lnTo>
                  <a:lnTo>
                    <a:pt x="1111808" y="57162"/>
                  </a:lnTo>
                  <a:lnTo>
                    <a:pt x="1111808" y="123774"/>
                  </a:lnTo>
                  <a:lnTo>
                    <a:pt x="1104226" y="163969"/>
                  </a:lnTo>
                  <a:lnTo>
                    <a:pt x="1082281" y="196519"/>
                  </a:lnTo>
                  <a:lnTo>
                    <a:pt x="1049401" y="218313"/>
                  </a:lnTo>
                  <a:lnTo>
                    <a:pt x="1009027" y="226275"/>
                  </a:lnTo>
                  <a:lnTo>
                    <a:pt x="969124" y="218960"/>
                  </a:lnTo>
                  <a:lnTo>
                    <a:pt x="936256" y="197218"/>
                  </a:lnTo>
                  <a:lnTo>
                    <a:pt x="913968" y="164680"/>
                  </a:lnTo>
                  <a:lnTo>
                    <a:pt x="905751" y="124980"/>
                  </a:lnTo>
                  <a:lnTo>
                    <a:pt x="913968" y="84620"/>
                  </a:lnTo>
                  <a:lnTo>
                    <a:pt x="936256" y="51460"/>
                  </a:lnTo>
                  <a:lnTo>
                    <a:pt x="969124" y="29006"/>
                  </a:lnTo>
                  <a:lnTo>
                    <a:pt x="1009027" y="20751"/>
                  </a:lnTo>
                  <a:lnTo>
                    <a:pt x="1049286" y="29006"/>
                  </a:lnTo>
                  <a:lnTo>
                    <a:pt x="1081913" y="51308"/>
                  </a:lnTo>
                  <a:lnTo>
                    <a:pt x="1103807" y="84112"/>
                  </a:lnTo>
                  <a:lnTo>
                    <a:pt x="1111808" y="123774"/>
                  </a:lnTo>
                  <a:lnTo>
                    <a:pt x="1111808" y="57162"/>
                  </a:lnTo>
                  <a:lnTo>
                    <a:pt x="1097534" y="36029"/>
                  </a:lnTo>
                  <a:lnTo>
                    <a:pt x="1074801" y="20751"/>
                  </a:lnTo>
                  <a:lnTo>
                    <a:pt x="1057948" y="9436"/>
                  </a:lnTo>
                  <a:lnTo>
                    <a:pt x="1009510" y="0"/>
                  </a:lnTo>
                  <a:lnTo>
                    <a:pt x="961021" y="9855"/>
                  </a:lnTo>
                  <a:lnTo>
                    <a:pt x="921372" y="36588"/>
                  </a:lnTo>
                  <a:lnTo>
                    <a:pt x="894791" y="75984"/>
                  </a:lnTo>
                  <a:lnTo>
                    <a:pt x="885482" y="123774"/>
                  </a:lnTo>
                  <a:lnTo>
                    <a:pt x="895210" y="172313"/>
                  </a:lnTo>
                  <a:lnTo>
                    <a:pt x="921740" y="212140"/>
                  </a:lnTo>
                  <a:lnTo>
                    <a:pt x="961161" y="239090"/>
                  </a:lnTo>
                  <a:lnTo>
                    <a:pt x="1009510" y="249008"/>
                  </a:lnTo>
                  <a:lnTo>
                    <a:pt x="1057948" y="239090"/>
                  </a:lnTo>
                  <a:lnTo>
                    <a:pt x="1076782" y="226275"/>
                  </a:lnTo>
                  <a:lnTo>
                    <a:pt x="1097534" y="212140"/>
                  </a:lnTo>
                  <a:lnTo>
                    <a:pt x="1124242" y="172313"/>
                  </a:lnTo>
                  <a:lnTo>
                    <a:pt x="1134046" y="123774"/>
                  </a:lnTo>
                  <a:close/>
                </a:path>
                <a:path extrusionOk="0" h="1529715" w="4950460">
                  <a:moveTo>
                    <a:pt x="3552812" y="1097203"/>
                  </a:moveTo>
                  <a:lnTo>
                    <a:pt x="3543604" y="1048727"/>
                  </a:lnTo>
                  <a:lnTo>
                    <a:pt x="3543516" y="1048308"/>
                  </a:lnTo>
                  <a:lnTo>
                    <a:pt x="3531578" y="1030389"/>
                  </a:lnTo>
                  <a:lnTo>
                    <a:pt x="3531578" y="1097203"/>
                  </a:lnTo>
                  <a:lnTo>
                    <a:pt x="3523500" y="1137589"/>
                  </a:lnTo>
                  <a:lnTo>
                    <a:pt x="3501504" y="1170305"/>
                  </a:lnTo>
                  <a:lnTo>
                    <a:pt x="3468840" y="1192225"/>
                  </a:lnTo>
                  <a:lnTo>
                    <a:pt x="3428809" y="1200226"/>
                  </a:lnTo>
                  <a:lnTo>
                    <a:pt x="3388614" y="1192225"/>
                  </a:lnTo>
                  <a:lnTo>
                    <a:pt x="3355606" y="1170305"/>
                  </a:lnTo>
                  <a:lnTo>
                    <a:pt x="3333242" y="1137589"/>
                  </a:lnTo>
                  <a:lnTo>
                    <a:pt x="3325012" y="1097203"/>
                  </a:lnTo>
                  <a:lnTo>
                    <a:pt x="3333242" y="1056970"/>
                  </a:lnTo>
                  <a:lnTo>
                    <a:pt x="3355606" y="1024318"/>
                  </a:lnTo>
                  <a:lnTo>
                    <a:pt x="3388614" y="1002423"/>
                  </a:lnTo>
                  <a:lnTo>
                    <a:pt x="3428809" y="994422"/>
                  </a:lnTo>
                  <a:lnTo>
                    <a:pt x="3469309" y="1002423"/>
                  </a:lnTo>
                  <a:lnTo>
                    <a:pt x="3502050" y="1024318"/>
                  </a:lnTo>
                  <a:lnTo>
                    <a:pt x="3523856" y="1056970"/>
                  </a:lnTo>
                  <a:lnTo>
                    <a:pt x="3531578" y="1097203"/>
                  </a:lnTo>
                  <a:lnTo>
                    <a:pt x="3531578" y="1030389"/>
                  </a:lnTo>
                  <a:lnTo>
                    <a:pt x="3516947" y="1008418"/>
                  </a:lnTo>
                  <a:lnTo>
                    <a:pt x="3496297" y="994422"/>
                  </a:lnTo>
                  <a:lnTo>
                    <a:pt x="3477298" y="981544"/>
                  </a:lnTo>
                  <a:lnTo>
                    <a:pt x="3428809" y="971689"/>
                  </a:lnTo>
                  <a:lnTo>
                    <a:pt x="3380486" y="981684"/>
                  </a:lnTo>
                  <a:lnTo>
                    <a:pt x="3341128" y="1008786"/>
                  </a:lnTo>
                  <a:lnTo>
                    <a:pt x="3314484" y="1048727"/>
                  </a:lnTo>
                  <a:lnTo>
                    <a:pt x="3304286" y="1097203"/>
                  </a:lnTo>
                  <a:lnTo>
                    <a:pt x="3314547" y="1145019"/>
                  </a:lnTo>
                  <a:lnTo>
                    <a:pt x="3341319" y="1184541"/>
                  </a:lnTo>
                  <a:lnTo>
                    <a:pt x="3380702" y="1211643"/>
                  </a:lnTo>
                  <a:lnTo>
                    <a:pt x="3428809" y="1222222"/>
                  </a:lnTo>
                  <a:lnTo>
                    <a:pt x="3477158" y="1212354"/>
                  </a:lnTo>
                  <a:lnTo>
                    <a:pt x="3494938" y="1200226"/>
                  </a:lnTo>
                  <a:lnTo>
                    <a:pt x="3516566" y="1185481"/>
                  </a:lnTo>
                  <a:lnTo>
                    <a:pt x="3543096" y="1145717"/>
                  </a:lnTo>
                  <a:lnTo>
                    <a:pt x="3552812" y="1097203"/>
                  </a:lnTo>
                  <a:close/>
                </a:path>
                <a:path extrusionOk="0" h="1529715" w="4950460">
                  <a:moveTo>
                    <a:pt x="3898722" y="536359"/>
                  </a:moveTo>
                  <a:lnTo>
                    <a:pt x="3888854" y="488149"/>
                  </a:lnTo>
                  <a:lnTo>
                    <a:pt x="3876967" y="470509"/>
                  </a:lnTo>
                  <a:lnTo>
                    <a:pt x="3876967" y="536359"/>
                  </a:lnTo>
                  <a:lnTo>
                    <a:pt x="3868902" y="576795"/>
                  </a:lnTo>
                  <a:lnTo>
                    <a:pt x="3846893" y="609866"/>
                  </a:lnTo>
                  <a:lnTo>
                    <a:pt x="3814229" y="632193"/>
                  </a:lnTo>
                  <a:lnTo>
                    <a:pt x="3774198" y="640384"/>
                  </a:lnTo>
                  <a:lnTo>
                    <a:pt x="3733584" y="631875"/>
                  </a:lnTo>
                  <a:lnTo>
                    <a:pt x="3700615" y="609587"/>
                  </a:lnTo>
                  <a:lnTo>
                    <a:pt x="3678555" y="576795"/>
                  </a:lnTo>
                  <a:lnTo>
                    <a:pt x="3670401" y="536359"/>
                  </a:lnTo>
                  <a:lnTo>
                    <a:pt x="3678491" y="496709"/>
                  </a:lnTo>
                  <a:lnTo>
                    <a:pt x="3700615" y="463918"/>
                  </a:lnTo>
                  <a:lnTo>
                    <a:pt x="3733584" y="441579"/>
                  </a:lnTo>
                  <a:lnTo>
                    <a:pt x="3774198" y="433336"/>
                  </a:lnTo>
                  <a:lnTo>
                    <a:pt x="3813797" y="441579"/>
                  </a:lnTo>
                  <a:lnTo>
                    <a:pt x="3846512" y="463918"/>
                  </a:lnTo>
                  <a:lnTo>
                    <a:pt x="3868750" y="496709"/>
                  </a:lnTo>
                  <a:lnTo>
                    <a:pt x="3876967" y="536359"/>
                  </a:lnTo>
                  <a:lnTo>
                    <a:pt x="3876967" y="470509"/>
                  </a:lnTo>
                  <a:lnTo>
                    <a:pt x="3862044" y="448360"/>
                  </a:lnTo>
                  <a:lnTo>
                    <a:pt x="3840061" y="433336"/>
                  </a:lnTo>
                  <a:lnTo>
                    <a:pt x="3822433" y="421297"/>
                  </a:lnTo>
                  <a:lnTo>
                    <a:pt x="3774198" y="411314"/>
                  </a:lnTo>
                  <a:lnTo>
                    <a:pt x="3725405" y="421297"/>
                  </a:lnTo>
                  <a:lnTo>
                    <a:pt x="3685514" y="448360"/>
                  </a:lnTo>
                  <a:lnTo>
                    <a:pt x="3658590" y="488149"/>
                  </a:lnTo>
                  <a:lnTo>
                    <a:pt x="3648710" y="536359"/>
                  </a:lnTo>
                  <a:lnTo>
                    <a:pt x="3658451" y="584847"/>
                  </a:lnTo>
                  <a:lnTo>
                    <a:pt x="3685133" y="624522"/>
                  </a:lnTo>
                  <a:lnTo>
                    <a:pt x="3724973" y="651306"/>
                  </a:lnTo>
                  <a:lnTo>
                    <a:pt x="3774198" y="661136"/>
                  </a:lnTo>
                  <a:lnTo>
                    <a:pt x="3822001" y="651306"/>
                  </a:lnTo>
                  <a:lnTo>
                    <a:pt x="3838156" y="640384"/>
                  </a:lnTo>
                  <a:lnTo>
                    <a:pt x="3861651" y="624522"/>
                  </a:lnTo>
                  <a:lnTo>
                    <a:pt x="3888714" y="584847"/>
                  </a:lnTo>
                  <a:lnTo>
                    <a:pt x="3898722" y="536359"/>
                  </a:lnTo>
                  <a:close/>
                </a:path>
                <a:path extrusionOk="0" h="1529715" w="4950460">
                  <a:moveTo>
                    <a:pt x="4870691" y="1195793"/>
                  </a:moveTo>
                  <a:lnTo>
                    <a:pt x="4862284" y="1154544"/>
                  </a:lnTo>
                  <a:lnTo>
                    <a:pt x="4852416" y="1139812"/>
                  </a:lnTo>
                  <a:lnTo>
                    <a:pt x="4852416" y="1195793"/>
                  </a:lnTo>
                  <a:lnTo>
                    <a:pt x="4845545" y="1229677"/>
                  </a:lnTo>
                  <a:lnTo>
                    <a:pt x="4826762" y="1257490"/>
                  </a:lnTo>
                  <a:lnTo>
                    <a:pt x="4798707" y="1276388"/>
                  </a:lnTo>
                  <a:lnTo>
                    <a:pt x="4798466" y="1276388"/>
                  </a:lnTo>
                  <a:lnTo>
                    <a:pt x="4764430" y="1283246"/>
                  </a:lnTo>
                  <a:lnTo>
                    <a:pt x="4730407" y="1276388"/>
                  </a:lnTo>
                  <a:lnTo>
                    <a:pt x="4702797" y="1257681"/>
                  </a:lnTo>
                  <a:lnTo>
                    <a:pt x="4684268" y="1229880"/>
                  </a:lnTo>
                  <a:lnTo>
                    <a:pt x="4677499" y="1195793"/>
                  </a:lnTo>
                  <a:lnTo>
                    <a:pt x="4684268" y="1161694"/>
                  </a:lnTo>
                  <a:lnTo>
                    <a:pt x="4702797" y="1133741"/>
                  </a:lnTo>
                  <a:lnTo>
                    <a:pt x="4730407" y="1115009"/>
                  </a:lnTo>
                  <a:lnTo>
                    <a:pt x="4764430" y="1108570"/>
                  </a:lnTo>
                  <a:lnTo>
                    <a:pt x="4798961" y="1115009"/>
                  </a:lnTo>
                  <a:lnTo>
                    <a:pt x="4826762" y="1133741"/>
                  </a:lnTo>
                  <a:lnTo>
                    <a:pt x="4845405" y="1161694"/>
                  </a:lnTo>
                  <a:lnTo>
                    <a:pt x="4852416" y="1195793"/>
                  </a:lnTo>
                  <a:lnTo>
                    <a:pt x="4852416" y="1139812"/>
                  </a:lnTo>
                  <a:lnTo>
                    <a:pt x="4839424" y="1120394"/>
                  </a:lnTo>
                  <a:lnTo>
                    <a:pt x="4822241" y="1108570"/>
                  </a:lnTo>
                  <a:lnTo>
                    <a:pt x="4805642" y="1097140"/>
                  </a:lnTo>
                  <a:lnTo>
                    <a:pt x="4764430" y="1088542"/>
                  </a:lnTo>
                  <a:lnTo>
                    <a:pt x="4723612" y="1097140"/>
                  </a:lnTo>
                  <a:lnTo>
                    <a:pt x="4690135" y="1120394"/>
                  </a:lnTo>
                  <a:lnTo>
                    <a:pt x="4667504" y="1154544"/>
                  </a:lnTo>
                  <a:lnTo>
                    <a:pt x="4659185" y="1195793"/>
                  </a:lnTo>
                  <a:lnTo>
                    <a:pt x="4667021" y="1236916"/>
                  </a:lnTo>
                  <a:lnTo>
                    <a:pt x="4689576" y="1270520"/>
                  </a:lnTo>
                  <a:lnTo>
                    <a:pt x="4723257" y="1293202"/>
                  </a:lnTo>
                  <a:lnTo>
                    <a:pt x="4764430" y="1301521"/>
                  </a:lnTo>
                  <a:lnTo>
                    <a:pt x="4805642" y="1293202"/>
                  </a:lnTo>
                  <a:lnTo>
                    <a:pt x="4820475" y="1283246"/>
                  </a:lnTo>
                  <a:lnTo>
                    <a:pt x="4839424" y="1270520"/>
                  </a:lnTo>
                  <a:lnTo>
                    <a:pt x="4862284" y="1236916"/>
                  </a:lnTo>
                  <a:lnTo>
                    <a:pt x="4870691" y="1195793"/>
                  </a:lnTo>
                  <a:close/>
                </a:path>
                <a:path extrusionOk="0" h="1529715" w="4950460">
                  <a:moveTo>
                    <a:pt x="4950231" y="1516240"/>
                  </a:moveTo>
                  <a:lnTo>
                    <a:pt x="4944707" y="1472018"/>
                  </a:lnTo>
                  <a:lnTo>
                    <a:pt x="4944630" y="1471358"/>
                  </a:lnTo>
                  <a:lnTo>
                    <a:pt x="4927917" y="1431163"/>
                  </a:lnTo>
                  <a:lnTo>
                    <a:pt x="4901755" y="1397203"/>
                  </a:lnTo>
                  <a:lnTo>
                    <a:pt x="4875085" y="1376641"/>
                  </a:lnTo>
                  <a:lnTo>
                    <a:pt x="4867808" y="1371028"/>
                  </a:lnTo>
                  <a:lnTo>
                    <a:pt x="4827727" y="1354188"/>
                  </a:lnTo>
                  <a:lnTo>
                    <a:pt x="4783188" y="1348232"/>
                  </a:lnTo>
                  <a:lnTo>
                    <a:pt x="4738065" y="1354188"/>
                  </a:lnTo>
                  <a:lnTo>
                    <a:pt x="4738509" y="1354188"/>
                  </a:lnTo>
                  <a:lnTo>
                    <a:pt x="4698568" y="1371028"/>
                  </a:lnTo>
                  <a:lnTo>
                    <a:pt x="4664735" y="1397203"/>
                  </a:lnTo>
                  <a:lnTo>
                    <a:pt x="4638573" y="1431163"/>
                  </a:lnTo>
                  <a:lnTo>
                    <a:pt x="4621695" y="1471358"/>
                  </a:lnTo>
                  <a:lnTo>
                    <a:pt x="4615700" y="1516240"/>
                  </a:lnTo>
                  <a:lnTo>
                    <a:pt x="4617453" y="1529092"/>
                  </a:lnTo>
                  <a:lnTo>
                    <a:pt x="4646460" y="1529092"/>
                  </a:lnTo>
                  <a:lnTo>
                    <a:pt x="4644352" y="1516240"/>
                  </a:lnTo>
                  <a:lnTo>
                    <a:pt x="4651489" y="1472018"/>
                  </a:lnTo>
                  <a:lnTo>
                    <a:pt x="4671314" y="1433690"/>
                  </a:lnTo>
                  <a:lnTo>
                    <a:pt x="4701451" y="1403502"/>
                  </a:lnTo>
                  <a:lnTo>
                    <a:pt x="4739525" y="1383741"/>
                  </a:lnTo>
                  <a:lnTo>
                    <a:pt x="4783188" y="1376641"/>
                  </a:lnTo>
                  <a:lnTo>
                    <a:pt x="4827295" y="1383741"/>
                  </a:lnTo>
                  <a:lnTo>
                    <a:pt x="4865560" y="1403502"/>
                  </a:lnTo>
                  <a:lnTo>
                    <a:pt x="4895710" y="1433690"/>
                  </a:lnTo>
                  <a:lnTo>
                    <a:pt x="4915459" y="1472018"/>
                  </a:lnTo>
                  <a:lnTo>
                    <a:pt x="4922545" y="1516240"/>
                  </a:lnTo>
                  <a:lnTo>
                    <a:pt x="4920450" y="1529092"/>
                  </a:lnTo>
                  <a:lnTo>
                    <a:pt x="4948479" y="1529092"/>
                  </a:lnTo>
                  <a:lnTo>
                    <a:pt x="4950231" y="151624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1362" name="Google Shape;1362;p76"/>
          <p:cNvSpPr txBox="1"/>
          <p:nvPr>
            <p:ph type="title"/>
          </p:nvPr>
        </p:nvSpPr>
        <p:spPr>
          <a:xfrm>
            <a:off x="1488901" y="2295300"/>
            <a:ext cx="6166200" cy="552900"/>
          </a:xfrm>
          <a:prstGeom prst="rect">
            <a:avLst/>
          </a:prstGeom>
          <a:noFill/>
          <a:ln>
            <a:noFill/>
          </a:ln>
        </p:spPr>
        <p:txBody>
          <a:bodyPr anchorCtr="0" anchor="t" bIns="0" lIns="0" spcFirstLastPara="1" rIns="0" wrap="square" tIns="29175">
            <a:spAutoFit/>
          </a:bodyPr>
          <a:lstStyle/>
          <a:p>
            <a:pPr indent="0" lvl="0" marL="0" rtl="0" algn="ctr">
              <a:lnSpc>
                <a:spcPct val="100000"/>
              </a:lnSpc>
              <a:spcBef>
                <a:spcPts val="200"/>
              </a:spcBef>
              <a:spcAft>
                <a:spcPts val="0"/>
              </a:spcAft>
              <a:buNone/>
            </a:pPr>
            <a:r>
              <a:rPr lang="en" sz="3400">
                <a:latin typeface="Montserrat"/>
                <a:ea typeface="Montserrat"/>
                <a:cs typeface="Montserrat"/>
                <a:sym typeface="Montserrat"/>
              </a:rPr>
              <a:t>Q&amp;A</a:t>
            </a:r>
            <a:endParaRPr sz="3400">
              <a:latin typeface="Montserrat"/>
              <a:ea typeface="Montserrat"/>
              <a:cs typeface="Montserrat"/>
              <a:sym typeface="Montserrat"/>
            </a:endParaRPr>
          </a:p>
        </p:txBody>
      </p:sp>
      <p:pic>
        <p:nvPicPr>
          <p:cNvPr id="1363" name="Google Shape;1363;p76" title="Bitkwa-Logo-New.png"/>
          <p:cNvPicPr preferRelativeResize="0"/>
          <p:nvPr/>
        </p:nvPicPr>
        <p:blipFill>
          <a:blip r:embed="rId28">
            <a:alphaModFix/>
          </a:blip>
          <a:stretch>
            <a:fillRect/>
          </a:stretch>
        </p:blipFill>
        <p:spPr>
          <a:xfrm>
            <a:off x="3819125" y="281996"/>
            <a:ext cx="1505750" cy="6164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67" name="Shape 1367"/>
        <p:cNvGrpSpPr/>
        <p:nvPr/>
      </p:nvGrpSpPr>
      <p:grpSpPr>
        <a:xfrm>
          <a:off x="0" y="0"/>
          <a:ext cx="0" cy="0"/>
          <a:chOff x="0" y="0"/>
          <a:chExt cx="0" cy="0"/>
        </a:xfrm>
      </p:grpSpPr>
      <p:pic>
        <p:nvPicPr>
          <p:cNvPr id="1368" name="Google Shape;1368;p77"/>
          <p:cNvPicPr preferRelativeResize="0"/>
          <p:nvPr/>
        </p:nvPicPr>
        <p:blipFill rotWithShape="1">
          <a:blip r:embed="rId3">
            <a:alphaModFix/>
          </a:blip>
          <a:srcRect b="0" l="0" r="0" t="0"/>
          <a:stretch/>
        </p:blipFill>
        <p:spPr>
          <a:xfrm>
            <a:off x="0" y="0"/>
            <a:ext cx="9143358" cy="5143137"/>
          </a:xfrm>
          <a:prstGeom prst="rect">
            <a:avLst/>
          </a:prstGeom>
          <a:noFill/>
          <a:ln>
            <a:noFill/>
          </a:ln>
        </p:spPr>
      </p:pic>
      <p:grpSp>
        <p:nvGrpSpPr>
          <p:cNvPr id="1369" name="Google Shape;1369;p77"/>
          <p:cNvGrpSpPr/>
          <p:nvPr/>
        </p:nvGrpSpPr>
        <p:grpSpPr>
          <a:xfrm>
            <a:off x="0" y="0"/>
            <a:ext cx="9143611" cy="5143414"/>
            <a:chOff x="0" y="0"/>
            <a:chExt cx="20104685" cy="11309178"/>
          </a:xfrm>
        </p:grpSpPr>
        <p:pic>
          <p:nvPicPr>
            <p:cNvPr id="1370" name="Google Shape;1370;p77"/>
            <p:cNvPicPr preferRelativeResize="0"/>
            <p:nvPr/>
          </p:nvPicPr>
          <p:blipFill rotWithShape="1">
            <a:blip r:embed="rId4">
              <a:alphaModFix/>
            </a:blip>
            <a:srcRect b="0" l="0" r="0" t="0"/>
            <a:stretch/>
          </p:blipFill>
          <p:spPr>
            <a:xfrm>
              <a:off x="15473454" y="1118980"/>
              <a:ext cx="4630644" cy="3073400"/>
            </a:xfrm>
            <a:prstGeom prst="rect">
              <a:avLst/>
            </a:prstGeom>
            <a:noFill/>
            <a:ln>
              <a:noFill/>
            </a:ln>
          </p:spPr>
        </p:pic>
        <p:sp>
          <p:nvSpPr>
            <p:cNvPr id="1371" name="Google Shape;1371;p77"/>
            <p:cNvSpPr/>
            <p:nvPr/>
          </p:nvSpPr>
          <p:spPr>
            <a:xfrm>
              <a:off x="14784020" y="5"/>
              <a:ext cx="5320665" cy="3727450"/>
            </a:xfrm>
            <a:custGeom>
              <a:rect b="b" l="l" r="r" t="t"/>
              <a:pathLst>
                <a:path extrusionOk="0" h="3727450" w="5320665">
                  <a:moveTo>
                    <a:pt x="2548750" y="1518386"/>
                  </a:moveTo>
                  <a:lnTo>
                    <a:pt x="1418158" y="1518386"/>
                  </a:lnTo>
                  <a:lnTo>
                    <a:pt x="1027315" y="1910232"/>
                  </a:lnTo>
                  <a:lnTo>
                    <a:pt x="508774" y="1910232"/>
                  </a:lnTo>
                  <a:lnTo>
                    <a:pt x="507403" y="1903044"/>
                  </a:lnTo>
                  <a:lnTo>
                    <a:pt x="496417" y="1885937"/>
                  </a:lnTo>
                  <a:lnTo>
                    <a:pt x="479958" y="1874431"/>
                  </a:lnTo>
                  <a:lnTo>
                    <a:pt x="459549" y="1870227"/>
                  </a:lnTo>
                  <a:lnTo>
                    <a:pt x="438619" y="1874431"/>
                  </a:lnTo>
                  <a:lnTo>
                    <a:pt x="421487" y="1885873"/>
                  </a:lnTo>
                  <a:lnTo>
                    <a:pt x="409905" y="1902841"/>
                  </a:lnTo>
                  <a:lnTo>
                    <a:pt x="405663" y="1923580"/>
                  </a:lnTo>
                  <a:lnTo>
                    <a:pt x="409892" y="1944077"/>
                  </a:lnTo>
                  <a:lnTo>
                    <a:pt x="421360" y="1960981"/>
                  </a:lnTo>
                  <a:lnTo>
                    <a:pt x="438200" y="1972462"/>
                  </a:lnTo>
                  <a:lnTo>
                    <a:pt x="458546" y="1976704"/>
                  </a:lnTo>
                  <a:lnTo>
                    <a:pt x="479526" y="1972475"/>
                  </a:lnTo>
                  <a:lnTo>
                    <a:pt x="496290" y="1961045"/>
                  </a:lnTo>
                  <a:lnTo>
                    <a:pt x="507390" y="1944281"/>
                  </a:lnTo>
                  <a:lnTo>
                    <a:pt x="508952" y="1936432"/>
                  </a:lnTo>
                  <a:lnTo>
                    <a:pt x="1037691" y="1936432"/>
                  </a:lnTo>
                  <a:lnTo>
                    <a:pt x="1430489" y="1543837"/>
                  </a:lnTo>
                  <a:lnTo>
                    <a:pt x="2548750" y="1543837"/>
                  </a:lnTo>
                  <a:lnTo>
                    <a:pt x="2548750" y="1518386"/>
                  </a:lnTo>
                  <a:close/>
                </a:path>
                <a:path extrusionOk="0" h="3727450" w="5320665">
                  <a:moveTo>
                    <a:pt x="5320068" y="842670"/>
                  </a:moveTo>
                  <a:lnTo>
                    <a:pt x="5061407" y="842670"/>
                  </a:lnTo>
                  <a:lnTo>
                    <a:pt x="4791621" y="573354"/>
                  </a:lnTo>
                  <a:lnTo>
                    <a:pt x="3297351" y="573862"/>
                  </a:lnTo>
                  <a:lnTo>
                    <a:pt x="3298342" y="627227"/>
                  </a:lnTo>
                  <a:lnTo>
                    <a:pt x="4770361" y="625995"/>
                  </a:lnTo>
                  <a:lnTo>
                    <a:pt x="5038674" y="895794"/>
                  </a:lnTo>
                  <a:lnTo>
                    <a:pt x="5320068" y="895794"/>
                  </a:lnTo>
                  <a:lnTo>
                    <a:pt x="5320068" y="842670"/>
                  </a:lnTo>
                  <a:close/>
                </a:path>
                <a:path extrusionOk="0" h="3727450" w="5320665">
                  <a:moveTo>
                    <a:pt x="5320081" y="1032675"/>
                  </a:moveTo>
                  <a:lnTo>
                    <a:pt x="4859312" y="1032675"/>
                  </a:lnTo>
                  <a:lnTo>
                    <a:pt x="4528731" y="1362989"/>
                  </a:lnTo>
                  <a:lnTo>
                    <a:pt x="4383354" y="1362989"/>
                  </a:lnTo>
                  <a:lnTo>
                    <a:pt x="3837927" y="817956"/>
                  </a:lnTo>
                  <a:lnTo>
                    <a:pt x="3144659" y="817956"/>
                  </a:lnTo>
                  <a:lnTo>
                    <a:pt x="2854883" y="1108189"/>
                  </a:lnTo>
                  <a:lnTo>
                    <a:pt x="2531999" y="785342"/>
                  </a:lnTo>
                  <a:lnTo>
                    <a:pt x="2783446" y="785342"/>
                  </a:lnTo>
                  <a:lnTo>
                    <a:pt x="3158744" y="410311"/>
                  </a:lnTo>
                  <a:lnTo>
                    <a:pt x="4380496" y="410311"/>
                  </a:lnTo>
                  <a:lnTo>
                    <a:pt x="4790579" y="0"/>
                  </a:lnTo>
                  <a:lnTo>
                    <a:pt x="4754372" y="0"/>
                  </a:lnTo>
                  <a:lnTo>
                    <a:pt x="4370108" y="383870"/>
                  </a:lnTo>
                  <a:lnTo>
                    <a:pt x="3185210" y="383870"/>
                  </a:lnTo>
                  <a:lnTo>
                    <a:pt x="3460407" y="108877"/>
                  </a:lnTo>
                  <a:lnTo>
                    <a:pt x="4495139" y="108877"/>
                  </a:lnTo>
                  <a:lnTo>
                    <a:pt x="4604067" y="0"/>
                  </a:lnTo>
                  <a:lnTo>
                    <a:pt x="4566412" y="0"/>
                  </a:lnTo>
                  <a:lnTo>
                    <a:pt x="4484243" y="82207"/>
                  </a:lnTo>
                  <a:lnTo>
                    <a:pt x="3449548" y="82207"/>
                  </a:lnTo>
                  <a:lnTo>
                    <a:pt x="3147987" y="383870"/>
                  </a:lnTo>
                  <a:lnTo>
                    <a:pt x="2731071" y="383870"/>
                  </a:lnTo>
                  <a:lnTo>
                    <a:pt x="2347417" y="0"/>
                  </a:lnTo>
                  <a:lnTo>
                    <a:pt x="1782241" y="0"/>
                  </a:lnTo>
                  <a:lnTo>
                    <a:pt x="1781873" y="22898"/>
                  </a:lnTo>
                  <a:lnTo>
                    <a:pt x="2331809" y="21920"/>
                  </a:lnTo>
                  <a:lnTo>
                    <a:pt x="2720200" y="410311"/>
                  </a:lnTo>
                  <a:lnTo>
                    <a:pt x="3121545" y="410311"/>
                  </a:lnTo>
                  <a:lnTo>
                    <a:pt x="2772575" y="759409"/>
                  </a:lnTo>
                  <a:lnTo>
                    <a:pt x="2505938" y="759294"/>
                  </a:lnTo>
                  <a:lnTo>
                    <a:pt x="2289835" y="543217"/>
                  </a:lnTo>
                  <a:lnTo>
                    <a:pt x="1844167" y="542785"/>
                  </a:lnTo>
                  <a:lnTo>
                    <a:pt x="1836978" y="532168"/>
                  </a:lnTo>
                  <a:lnTo>
                    <a:pt x="1820164" y="520915"/>
                  </a:lnTo>
                  <a:lnTo>
                    <a:pt x="1799602" y="516788"/>
                  </a:lnTo>
                  <a:lnTo>
                    <a:pt x="1779054" y="520700"/>
                  </a:lnTo>
                  <a:lnTo>
                    <a:pt x="1762252" y="531990"/>
                  </a:lnTo>
                  <a:lnTo>
                    <a:pt x="1750898" y="548830"/>
                  </a:lnTo>
                  <a:lnTo>
                    <a:pt x="1746745" y="569417"/>
                  </a:lnTo>
                  <a:lnTo>
                    <a:pt x="1750898" y="590143"/>
                  </a:lnTo>
                  <a:lnTo>
                    <a:pt x="1762252" y="606844"/>
                  </a:lnTo>
                  <a:lnTo>
                    <a:pt x="1779054" y="617982"/>
                  </a:lnTo>
                  <a:lnTo>
                    <a:pt x="1799602" y="622046"/>
                  </a:lnTo>
                  <a:lnTo>
                    <a:pt x="1820164" y="617982"/>
                  </a:lnTo>
                  <a:lnTo>
                    <a:pt x="1836978" y="606844"/>
                  </a:lnTo>
                  <a:lnTo>
                    <a:pt x="1848332" y="590143"/>
                  </a:lnTo>
                  <a:lnTo>
                    <a:pt x="1852472" y="569506"/>
                  </a:lnTo>
                  <a:lnTo>
                    <a:pt x="2278938" y="570141"/>
                  </a:lnTo>
                  <a:lnTo>
                    <a:pt x="2468270" y="759282"/>
                  </a:lnTo>
                  <a:lnTo>
                    <a:pt x="1668653" y="758913"/>
                  </a:lnTo>
                  <a:lnTo>
                    <a:pt x="1470520" y="561022"/>
                  </a:lnTo>
                  <a:lnTo>
                    <a:pt x="643813" y="561022"/>
                  </a:lnTo>
                  <a:lnTo>
                    <a:pt x="643813" y="586714"/>
                  </a:lnTo>
                  <a:lnTo>
                    <a:pt x="1458683" y="586714"/>
                  </a:lnTo>
                  <a:lnTo>
                    <a:pt x="1657337" y="785342"/>
                  </a:lnTo>
                  <a:lnTo>
                    <a:pt x="2494369" y="785342"/>
                  </a:lnTo>
                  <a:lnTo>
                    <a:pt x="2836253" y="1126858"/>
                  </a:lnTo>
                  <a:lnTo>
                    <a:pt x="2661412" y="1301978"/>
                  </a:lnTo>
                  <a:lnTo>
                    <a:pt x="2573426" y="1301940"/>
                  </a:lnTo>
                  <a:lnTo>
                    <a:pt x="2171738" y="900226"/>
                  </a:lnTo>
                  <a:lnTo>
                    <a:pt x="1225461" y="900226"/>
                  </a:lnTo>
                  <a:lnTo>
                    <a:pt x="1226439" y="952855"/>
                  </a:lnTo>
                  <a:lnTo>
                    <a:pt x="2149970" y="952855"/>
                  </a:lnTo>
                  <a:lnTo>
                    <a:pt x="2499004" y="1301902"/>
                  </a:lnTo>
                  <a:lnTo>
                    <a:pt x="1078166" y="1301216"/>
                  </a:lnTo>
                  <a:lnTo>
                    <a:pt x="809891" y="1570291"/>
                  </a:lnTo>
                  <a:lnTo>
                    <a:pt x="449173" y="1570291"/>
                  </a:lnTo>
                  <a:lnTo>
                    <a:pt x="450151" y="1623644"/>
                  </a:lnTo>
                  <a:lnTo>
                    <a:pt x="831596" y="1623644"/>
                  </a:lnTo>
                  <a:lnTo>
                    <a:pt x="1100442" y="1354594"/>
                  </a:lnTo>
                  <a:lnTo>
                    <a:pt x="2551709" y="1354594"/>
                  </a:lnTo>
                  <a:lnTo>
                    <a:pt x="2948495" y="1751380"/>
                  </a:lnTo>
                  <a:lnTo>
                    <a:pt x="3461461" y="1751380"/>
                  </a:lnTo>
                  <a:lnTo>
                    <a:pt x="3611118" y="1900859"/>
                  </a:lnTo>
                  <a:lnTo>
                    <a:pt x="4210507" y="1900859"/>
                  </a:lnTo>
                  <a:lnTo>
                    <a:pt x="4378261" y="2068614"/>
                  </a:lnTo>
                  <a:lnTo>
                    <a:pt x="3354654" y="2068614"/>
                  </a:lnTo>
                  <a:lnTo>
                    <a:pt x="3001784" y="2422169"/>
                  </a:lnTo>
                  <a:lnTo>
                    <a:pt x="2624823" y="2422169"/>
                  </a:lnTo>
                  <a:lnTo>
                    <a:pt x="2219134" y="2015998"/>
                  </a:lnTo>
                  <a:lnTo>
                    <a:pt x="1799628" y="2015998"/>
                  </a:lnTo>
                  <a:lnTo>
                    <a:pt x="1799107" y="2042160"/>
                  </a:lnTo>
                  <a:lnTo>
                    <a:pt x="2208758" y="2042160"/>
                  </a:lnTo>
                  <a:lnTo>
                    <a:pt x="2614460" y="2448344"/>
                  </a:lnTo>
                  <a:lnTo>
                    <a:pt x="2975660" y="2448344"/>
                  </a:lnTo>
                  <a:lnTo>
                    <a:pt x="2843733" y="2580538"/>
                  </a:lnTo>
                  <a:lnTo>
                    <a:pt x="2166086" y="2580538"/>
                  </a:lnTo>
                  <a:lnTo>
                    <a:pt x="1901431" y="2315921"/>
                  </a:lnTo>
                  <a:lnTo>
                    <a:pt x="250012" y="2315921"/>
                  </a:lnTo>
                  <a:lnTo>
                    <a:pt x="0" y="2566466"/>
                  </a:lnTo>
                  <a:lnTo>
                    <a:pt x="18275" y="2585758"/>
                  </a:lnTo>
                  <a:lnTo>
                    <a:pt x="261391" y="2343099"/>
                  </a:lnTo>
                  <a:lnTo>
                    <a:pt x="1891550" y="2343099"/>
                  </a:lnTo>
                  <a:lnTo>
                    <a:pt x="2128875" y="2580538"/>
                  </a:lnTo>
                  <a:lnTo>
                    <a:pt x="1455699" y="2580538"/>
                  </a:lnTo>
                  <a:lnTo>
                    <a:pt x="1455699" y="2606738"/>
                  </a:lnTo>
                  <a:lnTo>
                    <a:pt x="2155545" y="2607233"/>
                  </a:lnTo>
                  <a:lnTo>
                    <a:pt x="3099206" y="3551288"/>
                  </a:lnTo>
                  <a:lnTo>
                    <a:pt x="4025696" y="3550513"/>
                  </a:lnTo>
                  <a:lnTo>
                    <a:pt x="4202112" y="3726916"/>
                  </a:lnTo>
                  <a:lnTo>
                    <a:pt x="5320068" y="3727412"/>
                  </a:lnTo>
                  <a:lnTo>
                    <a:pt x="5320068" y="3701199"/>
                  </a:lnTo>
                  <a:lnTo>
                    <a:pt x="4212475" y="3701199"/>
                  </a:lnTo>
                  <a:lnTo>
                    <a:pt x="4036580" y="3524821"/>
                  </a:lnTo>
                  <a:lnTo>
                    <a:pt x="3110560" y="3524821"/>
                  </a:lnTo>
                  <a:lnTo>
                    <a:pt x="2192807" y="2607259"/>
                  </a:lnTo>
                  <a:lnTo>
                    <a:pt x="2855099" y="2607703"/>
                  </a:lnTo>
                  <a:lnTo>
                    <a:pt x="3014370" y="2448344"/>
                  </a:lnTo>
                  <a:lnTo>
                    <a:pt x="3646703" y="2448344"/>
                  </a:lnTo>
                  <a:lnTo>
                    <a:pt x="4220388" y="3021304"/>
                  </a:lnTo>
                  <a:lnTo>
                    <a:pt x="5320068" y="3021304"/>
                  </a:lnTo>
                  <a:lnTo>
                    <a:pt x="5320068" y="2995091"/>
                  </a:lnTo>
                  <a:lnTo>
                    <a:pt x="4230255" y="2995091"/>
                  </a:lnTo>
                  <a:lnTo>
                    <a:pt x="3657079" y="2422169"/>
                  </a:lnTo>
                  <a:lnTo>
                    <a:pt x="3040532" y="2422169"/>
                  </a:lnTo>
                  <a:lnTo>
                    <a:pt x="3367011" y="2095525"/>
                  </a:lnTo>
                  <a:lnTo>
                    <a:pt x="4405173" y="2095525"/>
                  </a:lnTo>
                  <a:lnTo>
                    <a:pt x="4683404" y="2373744"/>
                  </a:lnTo>
                  <a:lnTo>
                    <a:pt x="5142446" y="2373744"/>
                  </a:lnTo>
                  <a:lnTo>
                    <a:pt x="5142446" y="2346553"/>
                  </a:lnTo>
                  <a:lnTo>
                    <a:pt x="4693272" y="2346553"/>
                  </a:lnTo>
                  <a:lnTo>
                    <a:pt x="4442244" y="2095525"/>
                  </a:lnTo>
                  <a:lnTo>
                    <a:pt x="5200751" y="2095525"/>
                  </a:lnTo>
                  <a:lnTo>
                    <a:pt x="5320068" y="1976056"/>
                  </a:lnTo>
                  <a:lnTo>
                    <a:pt x="5320068" y="1937702"/>
                  </a:lnTo>
                  <a:lnTo>
                    <a:pt x="5188877" y="2068614"/>
                  </a:lnTo>
                  <a:lnTo>
                    <a:pt x="4415333" y="2068614"/>
                  </a:lnTo>
                  <a:lnTo>
                    <a:pt x="4221391" y="1874659"/>
                  </a:lnTo>
                  <a:lnTo>
                    <a:pt x="3621494" y="1874659"/>
                  </a:lnTo>
                  <a:lnTo>
                    <a:pt x="3498189" y="1751380"/>
                  </a:lnTo>
                  <a:lnTo>
                    <a:pt x="4686363" y="1751380"/>
                  </a:lnTo>
                  <a:lnTo>
                    <a:pt x="4691723" y="1746021"/>
                  </a:lnTo>
                  <a:lnTo>
                    <a:pt x="4823739" y="1877885"/>
                  </a:lnTo>
                  <a:lnTo>
                    <a:pt x="5293652" y="1877885"/>
                  </a:lnTo>
                  <a:lnTo>
                    <a:pt x="5320081" y="1851660"/>
                  </a:lnTo>
                  <a:lnTo>
                    <a:pt x="5320081" y="1777746"/>
                  </a:lnTo>
                  <a:lnTo>
                    <a:pt x="5272887" y="1825244"/>
                  </a:lnTo>
                  <a:lnTo>
                    <a:pt x="4845964" y="1825244"/>
                  </a:lnTo>
                  <a:lnTo>
                    <a:pt x="4729162" y="1708543"/>
                  </a:lnTo>
                  <a:lnTo>
                    <a:pt x="5058448" y="1379054"/>
                  </a:lnTo>
                  <a:lnTo>
                    <a:pt x="5320068" y="1379054"/>
                  </a:lnTo>
                  <a:lnTo>
                    <a:pt x="5320068" y="1325803"/>
                  </a:lnTo>
                  <a:lnTo>
                    <a:pt x="5036693" y="1325943"/>
                  </a:lnTo>
                  <a:lnTo>
                    <a:pt x="4691494" y="1670900"/>
                  </a:lnTo>
                  <a:lnTo>
                    <a:pt x="4644415" y="1623860"/>
                  </a:lnTo>
                  <a:lnTo>
                    <a:pt x="4644415" y="1698752"/>
                  </a:lnTo>
                  <a:lnTo>
                    <a:pt x="3445548" y="1698752"/>
                  </a:lnTo>
                  <a:lnTo>
                    <a:pt x="3408781" y="1661998"/>
                  </a:lnTo>
                  <a:lnTo>
                    <a:pt x="3408781" y="1698752"/>
                  </a:lnTo>
                  <a:lnTo>
                    <a:pt x="2970238" y="1698752"/>
                  </a:lnTo>
                  <a:lnTo>
                    <a:pt x="2626080" y="1354594"/>
                  </a:lnTo>
                  <a:lnTo>
                    <a:pt x="2683624" y="1354594"/>
                  </a:lnTo>
                  <a:lnTo>
                    <a:pt x="2874022" y="1164590"/>
                  </a:lnTo>
                  <a:lnTo>
                    <a:pt x="3408781" y="1698752"/>
                  </a:lnTo>
                  <a:lnTo>
                    <a:pt x="3408781" y="1661998"/>
                  </a:lnTo>
                  <a:lnTo>
                    <a:pt x="2892666" y="1145971"/>
                  </a:lnTo>
                  <a:lnTo>
                    <a:pt x="3166884" y="872312"/>
                  </a:lnTo>
                  <a:lnTo>
                    <a:pt x="3817162" y="872312"/>
                  </a:lnTo>
                  <a:lnTo>
                    <a:pt x="4308322" y="1362989"/>
                  </a:lnTo>
                  <a:lnTo>
                    <a:pt x="3476218" y="1362989"/>
                  </a:lnTo>
                  <a:lnTo>
                    <a:pt x="3476218" y="1389418"/>
                  </a:lnTo>
                  <a:lnTo>
                    <a:pt x="4334383" y="1389037"/>
                  </a:lnTo>
                  <a:lnTo>
                    <a:pt x="4644415" y="1698752"/>
                  </a:lnTo>
                  <a:lnTo>
                    <a:pt x="4644415" y="1623860"/>
                  </a:lnTo>
                  <a:lnTo>
                    <a:pt x="4409389" y="1388999"/>
                  </a:lnTo>
                  <a:lnTo>
                    <a:pt x="4539602" y="1388935"/>
                  </a:lnTo>
                  <a:lnTo>
                    <a:pt x="4870678" y="1059332"/>
                  </a:lnTo>
                  <a:lnTo>
                    <a:pt x="5320081" y="1059332"/>
                  </a:lnTo>
                  <a:lnTo>
                    <a:pt x="5320081" y="1032675"/>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372" name="Google Shape;1372;p77"/>
            <p:cNvPicPr preferRelativeResize="0"/>
            <p:nvPr/>
          </p:nvPicPr>
          <p:blipFill rotWithShape="1">
            <a:blip r:embed="rId5">
              <a:alphaModFix/>
            </a:blip>
            <a:srcRect b="0" l="0" r="0" t="0"/>
            <a:stretch/>
          </p:blipFill>
          <p:spPr>
            <a:xfrm>
              <a:off x="17279400" y="1477134"/>
              <a:ext cx="107221" cy="106478"/>
            </a:xfrm>
            <a:prstGeom prst="rect">
              <a:avLst/>
            </a:prstGeom>
            <a:noFill/>
            <a:ln>
              <a:noFill/>
            </a:ln>
          </p:spPr>
        </p:pic>
        <p:sp>
          <p:nvSpPr>
            <p:cNvPr id="1373" name="Google Shape;1373;p77"/>
            <p:cNvSpPr/>
            <p:nvPr/>
          </p:nvSpPr>
          <p:spPr>
            <a:xfrm>
              <a:off x="16539164" y="1970778"/>
              <a:ext cx="106044" cy="107314"/>
            </a:xfrm>
            <a:custGeom>
              <a:rect b="b" l="l" r="r" t="t"/>
              <a:pathLst>
                <a:path extrusionOk="0" h="107314" w="106044">
                  <a:moveTo>
                    <a:pt x="52375" y="0"/>
                  </a:moveTo>
                  <a:lnTo>
                    <a:pt x="32036" y="4804"/>
                  </a:lnTo>
                  <a:lnTo>
                    <a:pt x="15636" y="16420"/>
                  </a:lnTo>
                  <a:lnTo>
                    <a:pt x="4512" y="33413"/>
                  </a:lnTo>
                  <a:lnTo>
                    <a:pt x="0" y="54343"/>
                  </a:lnTo>
                  <a:lnTo>
                    <a:pt x="4584" y="74875"/>
                  </a:lnTo>
                  <a:lnTo>
                    <a:pt x="15829" y="91601"/>
                  </a:lnTo>
                  <a:lnTo>
                    <a:pt x="32252" y="102858"/>
                  </a:lnTo>
                  <a:lnTo>
                    <a:pt x="52375" y="106981"/>
                  </a:lnTo>
                  <a:lnTo>
                    <a:pt x="72819" y="102986"/>
                  </a:lnTo>
                  <a:lnTo>
                    <a:pt x="89824" y="91901"/>
                  </a:lnTo>
                  <a:lnTo>
                    <a:pt x="101449" y="75074"/>
                  </a:lnTo>
                  <a:lnTo>
                    <a:pt x="105755" y="53851"/>
                  </a:lnTo>
                  <a:lnTo>
                    <a:pt x="101583" y="33033"/>
                  </a:lnTo>
                  <a:lnTo>
                    <a:pt x="90181" y="15900"/>
                  </a:lnTo>
                  <a:lnTo>
                    <a:pt x="73221" y="4279"/>
                  </a:lnTo>
                  <a:lnTo>
                    <a:pt x="52375"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374" name="Google Shape;1374;p77"/>
            <p:cNvPicPr preferRelativeResize="0"/>
            <p:nvPr/>
          </p:nvPicPr>
          <p:blipFill rotWithShape="1">
            <a:blip r:embed="rId6">
              <a:alphaModFix/>
            </a:blip>
            <a:srcRect b="0" l="0" r="0" t="0"/>
            <a:stretch/>
          </p:blipFill>
          <p:spPr>
            <a:xfrm>
              <a:off x="16636518" y="2289252"/>
              <a:ext cx="105755" cy="105724"/>
            </a:xfrm>
            <a:prstGeom prst="rect">
              <a:avLst/>
            </a:prstGeom>
            <a:noFill/>
            <a:ln>
              <a:noFill/>
            </a:ln>
          </p:spPr>
        </p:pic>
        <p:pic>
          <p:nvPicPr>
            <p:cNvPr id="1375" name="Google Shape;1375;p77"/>
            <p:cNvPicPr preferRelativeResize="0"/>
            <p:nvPr/>
          </p:nvPicPr>
          <p:blipFill rotWithShape="1">
            <a:blip r:embed="rId7">
              <a:alphaModFix/>
            </a:blip>
            <a:srcRect b="0" l="0" r="0" t="0"/>
            <a:stretch/>
          </p:blipFill>
          <p:spPr>
            <a:xfrm>
              <a:off x="18932269" y="1826247"/>
              <a:ext cx="105253" cy="105494"/>
            </a:xfrm>
            <a:prstGeom prst="rect">
              <a:avLst/>
            </a:prstGeom>
            <a:noFill/>
            <a:ln>
              <a:noFill/>
            </a:ln>
          </p:spPr>
        </p:pic>
        <p:pic>
          <p:nvPicPr>
            <p:cNvPr id="1376" name="Google Shape;1376;p77"/>
            <p:cNvPicPr preferRelativeResize="0"/>
            <p:nvPr/>
          </p:nvPicPr>
          <p:blipFill rotWithShape="1">
            <a:blip r:embed="rId8">
              <a:alphaModFix/>
            </a:blip>
            <a:srcRect b="0" l="0" r="0" t="0"/>
            <a:stretch/>
          </p:blipFill>
          <p:spPr>
            <a:xfrm>
              <a:off x="19592922" y="980037"/>
              <a:ext cx="106248" cy="105253"/>
            </a:xfrm>
            <a:prstGeom prst="rect">
              <a:avLst/>
            </a:prstGeom>
            <a:noFill/>
            <a:ln>
              <a:noFill/>
            </a:ln>
          </p:spPr>
        </p:pic>
        <p:pic>
          <p:nvPicPr>
            <p:cNvPr id="1377" name="Google Shape;1377;p77"/>
            <p:cNvPicPr preferRelativeResize="0"/>
            <p:nvPr/>
          </p:nvPicPr>
          <p:blipFill rotWithShape="1">
            <a:blip r:embed="rId9">
              <a:alphaModFix/>
            </a:blip>
            <a:srcRect b="0" l="0" r="0" t="0"/>
            <a:stretch/>
          </p:blipFill>
          <p:spPr>
            <a:xfrm>
              <a:off x="17457280" y="344332"/>
              <a:ext cx="105253" cy="105745"/>
            </a:xfrm>
            <a:prstGeom prst="rect">
              <a:avLst/>
            </a:prstGeom>
            <a:noFill/>
            <a:ln>
              <a:noFill/>
            </a:ln>
          </p:spPr>
        </p:pic>
        <p:pic>
          <p:nvPicPr>
            <p:cNvPr id="1378" name="Google Shape;1378;p77"/>
            <p:cNvPicPr preferRelativeResize="0"/>
            <p:nvPr/>
          </p:nvPicPr>
          <p:blipFill rotWithShape="1">
            <a:blip r:embed="rId10">
              <a:alphaModFix/>
            </a:blip>
            <a:srcRect b="0" l="0" r="0" t="0"/>
            <a:stretch/>
          </p:blipFill>
          <p:spPr>
            <a:xfrm>
              <a:off x="18211817" y="1314321"/>
              <a:ext cx="104269" cy="106740"/>
            </a:xfrm>
            <a:prstGeom prst="rect">
              <a:avLst/>
            </a:prstGeom>
            <a:noFill/>
            <a:ln>
              <a:noFill/>
            </a:ln>
          </p:spPr>
        </p:pic>
        <p:pic>
          <p:nvPicPr>
            <p:cNvPr id="1379" name="Google Shape;1379;p77"/>
            <p:cNvPicPr preferRelativeResize="0"/>
            <p:nvPr/>
          </p:nvPicPr>
          <p:blipFill rotWithShape="1">
            <a:blip r:embed="rId11">
              <a:alphaModFix/>
            </a:blip>
            <a:srcRect b="0" l="0" r="0" t="0"/>
            <a:stretch/>
          </p:blipFill>
          <p:spPr>
            <a:xfrm>
              <a:off x="18389718" y="2379675"/>
              <a:ext cx="105242" cy="106248"/>
            </a:xfrm>
            <a:prstGeom prst="rect">
              <a:avLst/>
            </a:prstGeom>
            <a:noFill/>
            <a:ln>
              <a:noFill/>
            </a:ln>
          </p:spPr>
        </p:pic>
        <p:sp>
          <p:nvSpPr>
            <p:cNvPr id="1380" name="Google Shape;1380;p77"/>
            <p:cNvSpPr/>
            <p:nvPr/>
          </p:nvSpPr>
          <p:spPr>
            <a:xfrm>
              <a:off x="18956001" y="2942007"/>
              <a:ext cx="107315" cy="106680"/>
            </a:xfrm>
            <a:custGeom>
              <a:rect b="b" l="l" r="r" t="t"/>
              <a:pathLst>
                <a:path extrusionOk="0" h="106680" w="107315">
                  <a:moveTo>
                    <a:pt x="53359" y="0"/>
                  </a:moveTo>
                  <a:lnTo>
                    <a:pt x="32724" y="4095"/>
                  </a:lnTo>
                  <a:lnTo>
                    <a:pt x="15748" y="15345"/>
                  </a:lnTo>
                  <a:lnTo>
                    <a:pt x="4238" y="32194"/>
                  </a:lnTo>
                  <a:lnTo>
                    <a:pt x="0" y="53087"/>
                  </a:lnTo>
                  <a:lnTo>
                    <a:pt x="4230" y="73748"/>
                  </a:lnTo>
                  <a:lnTo>
                    <a:pt x="15685" y="90728"/>
                  </a:lnTo>
                  <a:lnTo>
                    <a:pt x="32512" y="102233"/>
                  </a:lnTo>
                  <a:lnTo>
                    <a:pt x="52857" y="106467"/>
                  </a:lnTo>
                  <a:lnTo>
                    <a:pt x="73431" y="102367"/>
                  </a:lnTo>
                  <a:lnTo>
                    <a:pt x="90346" y="91086"/>
                  </a:lnTo>
                  <a:lnTo>
                    <a:pt x="101982" y="74150"/>
                  </a:lnTo>
                  <a:lnTo>
                    <a:pt x="106719" y="53087"/>
                  </a:lnTo>
                  <a:lnTo>
                    <a:pt x="101990" y="32604"/>
                  </a:lnTo>
                  <a:lnTo>
                    <a:pt x="90409" y="15710"/>
                  </a:lnTo>
                  <a:lnTo>
                    <a:pt x="73643" y="4232"/>
                  </a:lnTo>
                  <a:lnTo>
                    <a:pt x="53359"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381" name="Google Shape;1381;p77"/>
            <p:cNvPicPr preferRelativeResize="0"/>
            <p:nvPr/>
          </p:nvPicPr>
          <p:blipFill rotWithShape="1">
            <a:blip r:embed="rId12">
              <a:alphaModFix/>
            </a:blip>
            <a:srcRect b="0" l="0" r="0" t="0"/>
            <a:stretch/>
          </p:blipFill>
          <p:spPr>
            <a:xfrm>
              <a:off x="14726693" y="2527417"/>
              <a:ext cx="106269" cy="106499"/>
            </a:xfrm>
            <a:prstGeom prst="rect">
              <a:avLst/>
            </a:prstGeom>
            <a:noFill/>
            <a:ln>
              <a:noFill/>
            </a:ln>
          </p:spPr>
        </p:pic>
        <p:sp>
          <p:nvSpPr>
            <p:cNvPr id="1382" name="Google Shape;1382;p77"/>
            <p:cNvSpPr/>
            <p:nvPr/>
          </p:nvSpPr>
          <p:spPr>
            <a:xfrm>
              <a:off x="16196259" y="2293943"/>
              <a:ext cx="3748405" cy="349250"/>
            </a:xfrm>
            <a:custGeom>
              <a:rect b="b" l="l" r="r" t="t"/>
              <a:pathLst>
                <a:path extrusionOk="0" h="349250" w="3748405">
                  <a:moveTo>
                    <a:pt x="105244" y="295757"/>
                  </a:moveTo>
                  <a:lnTo>
                    <a:pt x="101066" y="274840"/>
                  </a:lnTo>
                  <a:lnTo>
                    <a:pt x="89662" y="257987"/>
                  </a:lnTo>
                  <a:lnTo>
                    <a:pt x="72707" y="246735"/>
                  </a:lnTo>
                  <a:lnTo>
                    <a:pt x="51854" y="242633"/>
                  </a:lnTo>
                  <a:lnTo>
                    <a:pt x="31318" y="246735"/>
                  </a:lnTo>
                  <a:lnTo>
                    <a:pt x="14605" y="257987"/>
                  </a:lnTo>
                  <a:lnTo>
                    <a:pt x="3568" y="274840"/>
                  </a:lnTo>
                  <a:lnTo>
                    <a:pt x="0" y="295757"/>
                  </a:lnTo>
                  <a:lnTo>
                    <a:pt x="4000" y="316382"/>
                  </a:lnTo>
                  <a:lnTo>
                    <a:pt x="14998" y="333349"/>
                  </a:lnTo>
                  <a:lnTo>
                    <a:pt x="31457" y="344855"/>
                  </a:lnTo>
                  <a:lnTo>
                    <a:pt x="51854" y="349084"/>
                  </a:lnTo>
                  <a:lnTo>
                    <a:pt x="72771" y="344335"/>
                  </a:lnTo>
                  <a:lnTo>
                    <a:pt x="89852" y="332892"/>
                  </a:lnTo>
                  <a:lnTo>
                    <a:pt x="101282" y="316217"/>
                  </a:lnTo>
                  <a:lnTo>
                    <a:pt x="105244" y="295757"/>
                  </a:lnTo>
                  <a:close/>
                </a:path>
                <a:path extrusionOk="0" h="349250" w="3748405">
                  <a:moveTo>
                    <a:pt x="3747986" y="52628"/>
                  </a:moveTo>
                  <a:lnTo>
                    <a:pt x="3743820" y="32626"/>
                  </a:lnTo>
                  <a:lnTo>
                    <a:pt x="3732428" y="15849"/>
                  </a:lnTo>
                  <a:lnTo>
                    <a:pt x="3715474" y="4292"/>
                  </a:lnTo>
                  <a:lnTo>
                    <a:pt x="3694633" y="0"/>
                  </a:lnTo>
                  <a:lnTo>
                    <a:pt x="3674275" y="4292"/>
                  </a:lnTo>
                  <a:lnTo>
                    <a:pt x="3657435" y="15849"/>
                  </a:lnTo>
                  <a:lnTo>
                    <a:pt x="3645979" y="32626"/>
                  </a:lnTo>
                  <a:lnTo>
                    <a:pt x="3641737" y="52628"/>
                  </a:lnTo>
                  <a:lnTo>
                    <a:pt x="3645979" y="73406"/>
                  </a:lnTo>
                  <a:lnTo>
                    <a:pt x="3657435" y="90271"/>
                  </a:lnTo>
                  <a:lnTo>
                    <a:pt x="3674275" y="101714"/>
                  </a:lnTo>
                  <a:lnTo>
                    <a:pt x="3694633" y="106248"/>
                  </a:lnTo>
                  <a:lnTo>
                    <a:pt x="3715474" y="101930"/>
                  </a:lnTo>
                  <a:lnTo>
                    <a:pt x="3732428" y="90271"/>
                  </a:lnTo>
                  <a:lnTo>
                    <a:pt x="3743820" y="73202"/>
                  </a:lnTo>
                  <a:lnTo>
                    <a:pt x="3747986" y="52628"/>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383" name="Google Shape;1383;p77"/>
            <p:cNvPicPr preferRelativeResize="0"/>
            <p:nvPr/>
          </p:nvPicPr>
          <p:blipFill rotWithShape="1">
            <a:blip r:embed="rId13">
              <a:alphaModFix/>
            </a:blip>
            <a:srcRect b="0" l="0" r="0" t="0"/>
            <a:stretch/>
          </p:blipFill>
          <p:spPr>
            <a:xfrm>
              <a:off x="18092241" y="2029340"/>
              <a:ext cx="104761" cy="106719"/>
            </a:xfrm>
            <a:prstGeom prst="rect">
              <a:avLst/>
            </a:prstGeom>
            <a:noFill/>
            <a:ln>
              <a:noFill/>
            </a:ln>
          </p:spPr>
        </p:pic>
        <p:pic>
          <p:nvPicPr>
            <p:cNvPr id="1384" name="Google Shape;1384;p77"/>
            <p:cNvPicPr preferRelativeResize="0"/>
            <p:nvPr/>
          </p:nvPicPr>
          <p:blipFill rotWithShape="1">
            <a:blip r:embed="rId14">
              <a:alphaModFix/>
            </a:blip>
            <a:srcRect b="0" l="0" r="0" t="0"/>
            <a:stretch/>
          </p:blipFill>
          <p:spPr>
            <a:xfrm>
              <a:off x="18186121" y="43170"/>
              <a:ext cx="105755" cy="105002"/>
            </a:xfrm>
            <a:prstGeom prst="rect">
              <a:avLst/>
            </a:prstGeom>
            <a:noFill/>
            <a:ln>
              <a:noFill/>
            </a:ln>
          </p:spPr>
        </p:pic>
        <p:pic>
          <p:nvPicPr>
            <p:cNvPr id="1385" name="Google Shape;1385;p77"/>
            <p:cNvPicPr preferRelativeResize="0"/>
            <p:nvPr/>
          </p:nvPicPr>
          <p:blipFill rotWithShape="1">
            <a:blip r:embed="rId15">
              <a:alphaModFix/>
            </a:blip>
            <a:srcRect b="0" l="0" r="0" t="0"/>
            <a:stretch/>
          </p:blipFill>
          <p:spPr>
            <a:xfrm>
              <a:off x="19106696" y="344332"/>
              <a:ext cx="104761" cy="105745"/>
            </a:xfrm>
            <a:prstGeom prst="rect">
              <a:avLst/>
            </a:prstGeom>
            <a:noFill/>
            <a:ln>
              <a:noFill/>
            </a:ln>
          </p:spPr>
        </p:pic>
        <p:sp>
          <p:nvSpPr>
            <p:cNvPr id="1386" name="Google Shape;1386;p77"/>
            <p:cNvSpPr/>
            <p:nvPr/>
          </p:nvSpPr>
          <p:spPr>
            <a:xfrm>
              <a:off x="15388335" y="520741"/>
              <a:ext cx="106044" cy="106679"/>
            </a:xfrm>
            <a:custGeom>
              <a:rect b="b" l="l" r="r" t="t"/>
              <a:pathLst>
                <a:path extrusionOk="0" h="106679" w="106044">
                  <a:moveTo>
                    <a:pt x="52867" y="0"/>
                  </a:moveTo>
                  <a:lnTo>
                    <a:pt x="32029" y="4263"/>
                  </a:lnTo>
                  <a:lnTo>
                    <a:pt x="15125" y="15754"/>
                  </a:lnTo>
                  <a:lnTo>
                    <a:pt x="3875" y="32525"/>
                  </a:lnTo>
                  <a:lnTo>
                    <a:pt x="0" y="52626"/>
                  </a:lnTo>
                  <a:lnTo>
                    <a:pt x="4091" y="73334"/>
                  </a:lnTo>
                  <a:lnTo>
                    <a:pt x="15317" y="90480"/>
                  </a:lnTo>
                  <a:lnTo>
                    <a:pt x="32101" y="102161"/>
                  </a:lnTo>
                  <a:lnTo>
                    <a:pt x="52867" y="106478"/>
                  </a:lnTo>
                  <a:lnTo>
                    <a:pt x="73429" y="102169"/>
                  </a:lnTo>
                  <a:lnTo>
                    <a:pt x="90243" y="90541"/>
                  </a:lnTo>
                  <a:lnTo>
                    <a:pt x="101591" y="73542"/>
                  </a:lnTo>
                  <a:lnTo>
                    <a:pt x="105755" y="53118"/>
                  </a:lnTo>
                  <a:lnTo>
                    <a:pt x="101591" y="32802"/>
                  </a:lnTo>
                  <a:lnTo>
                    <a:pt x="90243" y="16000"/>
                  </a:lnTo>
                  <a:lnTo>
                    <a:pt x="73429" y="4478"/>
                  </a:lnTo>
                  <a:lnTo>
                    <a:pt x="52867"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387" name="Google Shape;1387;p77"/>
            <p:cNvPicPr preferRelativeResize="0"/>
            <p:nvPr/>
          </p:nvPicPr>
          <p:blipFill rotWithShape="1">
            <a:blip r:embed="rId16">
              <a:alphaModFix/>
            </a:blip>
            <a:srcRect b="0" l="0" r="0" t="0"/>
            <a:stretch/>
          </p:blipFill>
          <p:spPr>
            <a:xfrm>
              <a:off x="15939813" y="851068"/>
              <a:ext cx="150183" cy="150204"/>
            </a:xfrm>
            <a:prstGeom prst="rect">
              <a:avLst/>
            </a:prstGeom>
            <a:noFill/>
            <a:ln>
              <a:noFill/>
            </a:ln>
          </p:spPr>
        </p:pic>
        <p:pic>
          <p:nvPicPr>
            <p:cNvPr id="1388" name="Google Shape;1388;p77"/>
            <p:cNvPicPr preferRelativeResize="0"/>
            <p:nvPr/>
          </p:nvPicPr>
          <p:blipFill rotWithShape="1">
            <a:blip r:embed="rId17">
              <a:alphaModFix/>
            </a:blip>
            <a:srcRect b="0" l="0" r="0" t="0"/>
            <a:stretch/>
          </p:blipFill>
          <p:spPr>
            <a:xfrm>
              <a:off x="18013673" y="527915"/>
              <a:ext cx="149231" cy="149702"/>
            </a:xfrm>
            <a:prstGeom prst="rect">
              <a:avLst/>
            </a:prstGeom>
            <a:noFill/>
            <a:ln>
              <a:noFill/>
            </a:ln>
          </p:spPr>
        </p:pic>
        <p:pic>
          <p:nvPicPr>
            <p:cNvPr id="1389" name="Google Shape;1389;p77"/>
            <p:cNvPicPr preferRelativeResize="0"/>
            <p:nvPr/>
          </p:nvPicPr>
          <p:blipFill rotWithShape="1">
            <a:blip r:embed="rId18">
              <a:alphaModFix/>
            </a:blip>
            <a:srcRect b="0" l="0" r="0" t="0"/>
            <a:stretch/>
          </p:blipFill>
          <p:spPr>
            <a:xfrm>
              <a:off x="19495579" y="530372"/>
              <a:ext cx="149231" cy="150717"/>
            </a:xfrm>
            <a:prstGeom prst="rect">
              <a:avLst/>
            </a:prstGeom>
            <a:noFill/>
            <a:ln>
              <a:noFill/>
            </a:ln>
          </p:spPr>
        </p:pic>
        <p:pic>
          <p:nvPicPr>
            <p:cNvPr id="1390" name="Google Shape;1390;p77"/>
            <p:cNvPicPr preferRelativeResize="0"/>
            <p:nvPr/>
          </p:nvPicPr>
          <p:blipFill rotWithShape="1">
            <a:blip r:embed="rId19">
              <a:alphaModFix/>
            </a:blip>
            <a:srcRect b="0" l="0" r="0" t="0"/>
            <a:stretch/>
          </p:blipFill>
          <p:spPr>
            <a:xfrm>
              <a:off x="15149658" y="1526298"/>
              <a:ext cx="150738" cy="149984"/>
            </a:xfrm>
            <a:prstGeom prst="rect">
              <a:avLst/>
            </a:prstGeom>
            <a:noFill/>
            <a:ln>
              <a:noFill/>
            </a:ln>
          </p:spPr>
        </p:pic>
        <p:sp>
          <p:nvSpPr>
            <p:cNvPr id="1391" name="Google Shape;1391;p77"/>
            <p:cNvSpPr/>
            <p:nvPr/>
          </p:nvSpPr>
          <p:spPr>
            <a:xfrm>
              <a:off x="20062594" y="0"/>
              <a:ext cx="41909" cy="34290"/>
            </a:xfrm>
            <a:custGeom>
              <a:rect b="b" l="l" r="r" t="t"/>
              <a:pathLst>
                <a:path extrusionOk="0" h="34290" w="41909">
                  <a:moveTo>
                    <a:pt x="29510" y="0"/>
                  </a:moveTo>
                  <a:lnTo>
                    <a:pt x="0" y="0"/>
                  </a:lnTo>
                  <a:lnTo>
                    <a:pt x="7541" y="11233"/>
                  </a:lnTo>
                  <a:lnTo>
                    <a:pt x="41504" y="34101"/>
                  </a:lnTo>
                  <a:lnTo>
                    <a:pt x="41504" y="8087"/>
                  </a:lnTo>
                  <a:lnTo>
                    <a:pt x="29510"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392" name="Google Shape;1392;p77"/>
            <p:cNvPicPr preferRelativeResize="0"/>
            <p:nvPr/>
          </p:nvPicPr>
          <p:blipFill rotWithShape="1">
            <a:blip r:embed="rId20">
              <a:alphaModFix/>
            </a:blip>
            <a:srcRect b="0" l="0" r="0" t="0"/>
            <a:stretch/>
          </p:blipFill>
          <p:spPr>
            <a:xfrm>
              <a:off x="16443840" y="0"/>
              <a:ext cx="249510" cy="127415"/>
            </a:xfrm>
            <a:prstGeom prst="rect">
              <a:avLst/>
            </a:prstGeom>
            <a:noFill/>
            <a:ln>
              <a:noFill/>
            </a:ln>
          </p:spPr>
        </p:pic>
        <p:sp>
          <p:nvSpPr>
            <p:cNvPr id="1393" name="Google Shape;1393;p77"/>
            <p:cNvSpPr/>
            <p:nvPr/>
          </p:nvSpPr>
          <p:spPr>
            <a:xfrm>
              <a:off x="15062212" y="5"/>
              <a:ext cx="4950459" cy="3126105"/>
            </a:xfrm>
            <a:custGeom>
              <a:rect b="b" l="l" r="r" t="t"/>
              <a:pathLst>
                <a:path extrusionOk="0" h="3126105" w="4950459">
                  <a:moveTo>
                    <a:pt x="291045" y="1929752"/>
                  </a:moveTo>
                  <a:lnTo>
                    <a:pt x="283210" y="1888642"/>
                  </a:lnTo>
                  <a:lnTo>
                    <a:pt x="272732" y="1873034"/>
                  </a:lnTo>
                  <a:lnTo>
                    <a:pt x="272732" y="1929752"/>
                  </a:lnTo>
                  <a:lnTo>
                    <a:pt x="265963" y="1963851"/>
                  </a:lnTo>
                  <a:lnTo>
                    <a:pt x="247434" y="1991804"/>
                  </a:lnTo>
                  <a:lnTo>
                    <a:pt x="219824" y="2010537"/>
                  </a:lnTo>
                  <a:lnTo>
                    <a:pt x="185801" y="2016975"/>
                  </a:lnTo>
                  <a:lnTo>
                    <a:pt x="151269" y="2010537"/>
                  </a:lnTo>
                  <a:lnTo>
                    <a:pt x="123469" y="1991804"/>
                  </a:lnTo>
                  <a:lnTo>
                    <a:pt x="104825" y="1963851"/>
                  </a:lnTo>
                  <a:lnTo>
                    <a:pt x="97815" y="1929752"/>
                  </a:lnTo>
                  <a:lnTo>
                    <a:pt x="104686" y="1895868"/>
                  </a:lnTo>
                  <a:lnTo>
                    <a:pt x="123469" y="1868055"/>
                  </a:lnTo>
                  <a:lnTo>
                    <a:pt x="151422" y="1849234"/>
                  </a:lnTo>
                  <a:lnTo>
                    <a:pt x="185801" y="1842300"/>
                  </a:lnTo>
                  <a:lnTo>
                    <a:pt x="220167" y="1849234"/>
                  </a:lnTo>
                  <a:lnTo>
                    <a:pt x="219925" y="1849234"/>
                  </a:lnTo>
                  <a:lnTo>
                    <a:pt x="247434" y="1867865"/>
                  </a:lnTo>
                  <a:lnTo>
                    <a:pt x="265963" y="1895665"/>
                  </a:lnTo>
                  <a:lnTo>
                    <a:pt x="272732" y="1929752"/>
                  </a:lnTo>
                  <a:lnTo>
                    <a:pt x="272732" y="1873034"/>
                  </a:lnTo>
                  <a:lnTo>
                    <a:pt x="260654" y="1855025"/>
                  </a:lnTo>
                  <a:lnTo>
                    <a:pt x="241769" y="1842300"/>
                  </a:lnTo>
                  <a:lnTo>
                    <a:pt x="226974" y="1832343"/>
                  </a:lnTo>
                  <a:lnTo>
                    <a:pt x="185801" y="1824024"/>
                  </a:lnTo>
                  <a:lnTo>
                    <a:pt x="144589" y="1832343"/>
                  </a:lnTo>
                  <a:lnTo>
                    <a:pt x="110807" y="1855025"/>
                  </a:lnTo>
                  <a:lnTo>
                    <a:pt x="87947" y="1888642"/>
                  </a:lnTo>
                  <a:lnTo>
                    <a:pt x="79540" y="1929752"/>
                  </a:lnTo>
                  <a:lnTo>
                    <a:pt x="87947" y="1971001"/>
                  </a:lnTo>
                  <a:lnTo>
                    <a:pt x="110807" y="2005152"/>
                  </a:lnTo>
                  <a:lnTo>
                    <a:pt x="144589" y="2028405"/>
                  </a:lnTo>
                  <a:lnTo>
                    <a:pt x="185801" y="2037003"/>
                  </a:lnTo>
                  <a:lnTo>
                    <a:pt x="226618" y="2028405"/>
                  </a:lnTo>
                  <a:lnTo>
                    <a:pt x="243065" y="2016975"/>
                  </a:lnTo>
                  <a:lnTo>
                    <a:pt x="260096" y="2005152"/>
                  </a:lnTo>
                  <a:lnTo>
                    <a:pt x="282727" y="1971001"/>
                  </a:lnTo>
                  <a:lnTo>
                    <a:pt x="291045" y="1929752"/>
                  </a:lnTo>
                  <a:close/>
                </a:path>
                <a:path extrusionOk="0" h="3126105" w="4950459">
                  <a:moveTo>
                    <a:pt x="334530" y="1609318"/>
                  </a:moveTo>
                  <a:lnTo>
                    <a:pt x="328599" y="1565821"/>
                  </a:lnTo>
                  <a:lnTo>
                    <a:pt x="328536" y="1565338"/>
                  </a:lnTo>
                  <a:lnTo>
                    <a:pt x="311632" y="1525473"/>
                  </a:lnTo>
                  <a:lnTo>
                    <a:pt x="305879" y="1518005"/>
                  </a:lnTo>
                  <a:lnTo>
                    <a:pt x="305879" y="1609318"/>
                  </a:lnTo>
                  <a:lnTo>
                    <a:pt x="298742" y="1653527"/>
                  </a:lnTo>
                  <a:lnTo>
                    <a:pt x="278917" y="1691855"/>
                  </a:lnTo>
                  <a:lnTo>
                    <a:pt x="248780" y="1722043"/>
                  </a:lnTo>
                  <a:lnTo>
                    <a:pt x="210705" y="1741805"/>
                  </a:lnTo>
                  <a:lnTo>
                    <a:pt x="167043" y="1748904"/>
                  </a:lnTo>
                  <a:lnTo>
                    <a:pt x="122936" y="1741805"/>
                  </a:lnTo>
                  <a:lnTo>
                    <a:pt x="84670" y="1722043"/>
                  </a:lnTo>
                  <a:lnTo>
                    <a:pt x="54533" y="1691855"/>
                  </a:lnTo>
                  <a:lnTo>
                    <a:pt x="34772" y="1653527"/>
                  </a:lnTo>
                  <a:lnTo>
                    <a:pt x="27686" y="1609318"/>
                  </a:lnTo>
                  <a:lnTo>
                    <a:pt x="34772" y="1565821"/>
                  </a:lnTo>
                  <a:lnTo>
                    <a:pt x="54533" y="1527937"/>
                  </a:lnTo>
                  <a:lnTo>
                    <a:pt x="84670" y="1497977"/>
                  </a:lnTo>
                  <a:lnTo>
                    <a:pt x="122936" y="1478280"/>
                  </a:lnTo>
                  <a:lnTo>
                    <a:pt x="167043" y="1471206"/>
                  </a:lnTo>
                  <a:lnTo>
                    <a:pt x="210705" y="1478280"/>
                  </a:lnTo>
                  <a:lnTo>
                    <a:pt x="248780" y="1497977"/>
                  </a:lnTo>
                  <a:lnTo>
                    <a:pt x="278917" y="1527937"/>
                  </a:lnTo>
                  <a:lnTo>
                    <a:pt x="298742" y="1565821"/>
                  </a:lnTo>
                  <a:lnTo>
                    <a:pt x="305879" y="1609318"/>
                  </a:lnTo>
                  <a:lnTo>
                    <a:pt x="305879" y="1518005"/>
                  </a:lnTo>
                  <a:lnTo>
                    <a:pt x="285432" y="1491462"/>
                  </a:lnTo>
                  <a:lnTo>
                    <a:pt x="259448" y="1471206"/>
                  </a:lnTo>
                  <a:lnTo>
                    <a:pt x="251523" y="1465021"/>
                  </a:lnTo>
                  <a:lnTo>
                    <a:pt x="211531" y="1447901"/>
                  </a:lnTo>
                  <a:lnTo>
                    <a:pt x="167043" y="1441805"/>
                  </a:lnTo>
                  <a:lnTo>
                    <a:pt x="122745" y="1447901"/>
                  </a:lnTo>
                  <a:lnTo>
                    <a:pt x="82880" y="1465021"/>
                  </a:lnTo>
                  <a:lnTo>
                    <a:pt x="49047" y="1491462"/>
                  </a:lnTo>
                  <a:lnTo>
                    <a:pt x="22885" y="1525473"/>
                  </a:lnTo>
                  <a:lnTo>
                    <a:pt x="5994" y="1565338"/>
                  </a:lnTo>
                  <a:lnTo>
                    <a:pt x="0" y="1609318"/>
                  </a:lnTo>
                  <a:lnTo>
                    <a:pt x="5524" y="1653527"/>
                  </a:lnTo>
                  <a:lnTo>
                    <a:pt x="21272" y="1691855"/>
                  </a:lnTo>
                  <a:lnTo>
                    <a:pt x="48590" y="1728431"/>
                  </a:lnTo>
                  <a:lnTo>
                    <a:pt x="82677" y="1754619"/>
                  </a:lnTo>
                  <a:lnTo>
                    <a:pt x="122694" y="1771446"/>
                  </a:lnTo>
                  <a:lnTo>
                    <a:pt x="123126" y="1771446"/>
                  </a:lnTo>
                  <a:lnTo>
                    <a:pt x="167043" y="1777314"/>
                  </a:lnTo>
                  <a:lnTo>
                    <a:pt x="211531" y="1771446"/>
                  </a:lnTo>
                  <a:lnTo>
                    <a:pt x="251523" y="1754619"/>
                  </a:lnTo>
                  <a:lnTo>
                    <a:pt x="285432" y="1728431"/>
                  </a:lnTo>
                  <a:lnTo>
                    <a:pt x="311632" y="1694434"/>
                  </a:lnTo>
                  <a:lnTo>
                    <a:pt x="328536" y="1654200"/>
                  </a:lnTo>
                  <a:lnTo>
                    <a:pt x="334530" y="1609318"/>
                  </a:lnTo>
                  <a:close/>
                </a:path>
                <a:path extrusionOk="0" h="3126105" w="4950459">
                  <a:moveTo>
                    <a:pt x="482777" y="569150"/>
                  </a:moveTo>
                  <a:lnTo>
                    <a:pt x="474002" y="527964"/>
                  </a:lnTo>
                  <a:lnTo>
                    <a:pt x="464527" y="513905"/>
                  </a:lnTo>
                  <a:lnTo>
                    <a:pt x="464527" y="569150"/>
                  </a:lnTo>
                  <a:lnTo>
                    <a:pt x="457708" y="603338"/>
                  </a:lnTo>
                  <a:lnTo>
                    <a:pt x="457644" y="603643"/>
                  </a:lnTo>
                  <a:lnTo>
                    <a:pt x="438912" y="631240"/>
                  </a:lnTo>
                  <a:lnTo>
                    <a:pt x="438810" y="631393"/>
                  </a:lnTo>
                  <a:lnTo>
                    <a:pt x="410705" y="650011"/>
                  </a:lnTo>
                  <a:lnTo>
                    <a:pt x="376008" y="657123"/>
                  </a:lnTo>
                  <a:lnTo>
                    <a:pt x="342049" y="650163"/>
                  </a:lnTo>
                  <a:lnTo>
                    <a:pt x="314007" y="631240"/>
                  </a:lnTo>
                  <a:lnTo>
                    <a:pt x="294868" y="603338"/>
                  </a:lnTo>
                  <a:lnTo>
                    <a:pt x="287566" y="569417"/>
                  </a:lnTo>
                  <a:lnTo>
                    <a:pt x="294792" y="535101"/>
                  </a:lnTo>
                  <a:lnTo>
                    <a:pt x="313817" y="507060"/>
                  </a:lnTo>
                  <a:lnTo>
                    <a:pt x="341833" y="488149"/>
                  </a:lnTo>
                  <a:lnTo>
                    <a:pt x="376008" y="481203"/>
                  </a:lnTo>
                  <a:lnTo>
                    <a:pt x="410489" y="488149"/>
                  </a:lnTo>
                  <a:lnTo>
                    <a:pt x="438632" y="507060"/>
                  </a:lnTo>
                  <a:lnTo>
                    <a:pt x="452805" y="527964"/>
                  </a:lnTo>
                  <a:lnTo>
                    <a:pt x="457593" y="535101"/>
                  </a:lnTo>
                  <a:lnTo>
                    <a:pt x="464527" y="569150"/>
                  </a:lnTo>
                  <a:lnTo>
                    <a:pt x="464527" y="513905"/>
                  </a:lnTo>
                  <a:lnTo>
                    <a:pt x="451256" y="494182"/>
                  </a:lnTo>
                  <a:lnTo>
                    <a:pt x="432130" y="481203"/>
                  </a:lnTo>
                  <a:lnTo>
                    <a:pt x="417563" y="471322"/>
                  </a:lnTo>
                  <a:lnTo>
                    <a:pt x="376008" y="462927"/>
                  </a:lnTo>
                  <a:lnTo>
                    <a:pt x="334822" y="471322"/>
                  </a:lnTo>
                  <a:lnTo>
                    <a:pt x="301053" y="494182"/>
                  </a:lnTo>
                  <a:lnTo>
                    <a:pt x="278206" y="527964"/>
                  </a:lnTo>
                  <a:lnTo>
                    <a:pt x="269811" y="569150"/>
                  </a:lnTo>
                  <a:lnTo>
                    <a:pt x="278130" y="610298"/>
                  </a:lnTo>
                  <a:lnTo>
                    <a:pt x="278206" y="610679"/>
                  </a:lnTo>
                  <a:lnTo>
                    <a:pt x="301053" y="644271"/>
                  </a:lnTo>
                  <a:lnTo>
                    <a:pt x="334822" y="666927"/>
                  </a:lnTo>
                  <a:lnTo>
                    <a:pt x="376008" y="675640"/>
                  </a:lnTo>
                  <a:lnTo>
                    <a:pt x="417296" y="667169"/>
                  </a:lnTo>
                  <a:lnTo>
                    <a:pt x="432130" y="657123"/>
                  </a:lnTo>
                  <a:lnTo>
                    <a:pt x="451129" y="644271"/>
                  </a:lnTo>
                  <a:lnTo>
                    <a:pt x="459955" y="631393"/>
                  </a:lnTo>
                  <a:lnTo>
                    <a:pt x="474294" y="610298"/>
                  </a:lnTo>
                  <a:lnTo>
                    <a:pt x="482714" y="569417"/>
                  </a:lnTo>
                  <a:lnTo>
                    <a:pt x="482777" y="569150"/>
                  </a:lnTo>
                  <a:close/>
                </a:path>
                <a:path extrusionOk="0" h="3126105" w="4950459">
                  <a:moveTo>
                    <a:pt x="1116228" y="926185"/>
                  </a:moveTo>
                  <a:lnTo>
                    <a:pt x="1110437" y="883107"/>
                  </a:lnTo>
                  <a:lnTo>
                    <a:pt x="1110361" y="882472"/>
                  </a:lnTo>
                  <a:lnTo>
                    <a:pt x="1110234" y="881570"/>
                  </a:lnTo>
                  <a:lnTo>
                    <a:pt x="1093343" y="841476"/>
                  </a:lnTo>
                  <a:lnTo>
                    <a:pt x="1088085" y="834669"/>
                  </a:lnTo>
                  <a:lnTo>
                    <a:pt x="1088085" y="926185"/>
                  </a:lnTo>
                  <a:lnTo>
                    <a:pt x="1081151" y="970305"/>
                  </a:lnTo>
                  <a:lnTo>
                    <a:pt x="1061288" y="1008621"/>
                  </a:lnTo>
                  <a:lnTo>
                    <a:pt x="1030770" y="1038910"/>
                  </a:lnTo>
                  <a:lnTo>
                    <a:pt x="992378" y="1058672"/>
                  </a:lnTo>
                  <a:lnTo>
                    <a:pt x="948245" y="1065771"/>
                  </a:lnTo>
                  <a:lnTo>
                    <a:pt x="904443" y="1058672"/>
                  </a:lnTo>
                  <a:lnTo>
                    <a:pt x="866457" y="1038910"/>
                  </a:lnTo>
                  <a:lnTo>
                    <a:pt x="836536" y="1008888"/>
                  </a:lnTo>
                  <a:lnTo>
                    <a:pt x="816927" y="970927"/>
                  </a:lnTo>
                  <a:lnTo>
                    <a:pt x="809904" y="927417"/>
                  </a:lnTo>
                  <a:lnTo>
                    <a:pt x="816940" y="883107"/>
                  </a:lnTo>
                  <a:lnTo>
                    <a:pt x="836561" y="844765"/>
                  </a:lnTo>
                  <a:lnTo>
                    <a:pt x="866559" y="814616"/>
                  </a:lnTo>
                  <a:lnTo>
                    <a:pt x="904697" y="794893"/>
                  </a:lnTo>
                  <a:lnTo>
                    <a:pt x="948740" y="787819"/>
                  </a:lnTo>
                  <a:lnTo>
                    <a:pt x="992378" y="794893"/>
                  </a:lnTo>
                  <a:lnTo>
                    <a:pt x="1030465" y="814616"/>
                  </a:lnTo>
                  <a:lnTo>
                    <a:pt x="1060526" y="844499"/>
                  </a:lnTo>
                  <a:lnTo>
                    <a:pt x="1080516" y="882472"/>
                  </a:lnTo>
                  <a:lnTo>
                    <a:pt x="1088085" y="926185"/>
                  </a:lnTo>
                  <a:lnTo>
                    <a:pt x="1088085" y="834669"/>
                  </a:lnTo>
                  <a:lnTo>
                    <a:pt x="1041603" y="787819"/>
                  </a:lnTo>
                  <a:lnTo>
                    <a:pt x="993228" y="764616"/>
                  </a:lnTo>
                  <a:lnTo>
                    <a:pt x="948740" y="758913"/>
                  </a:lnTo>
                  <a:lnTo>
                    <a:pt x="904417" y="764616"/>
                  </a:lnTo>
                  <a:lnTo>
                    <a:pt x="864450" y="781367"/>
                  </a:lnTo>
                  <a:lnTo>
                    <a:pt x="830503" y="807529"/>
                  </a:lnTo>
                  <a:lnTo>
                    <a:pt x="804214" y="841476"/>
                  </a:lnTo>
                  <a:lnTo>
                    <a:pt x="787234" y="881570"/>
                  </a:lnTo>
                  <a:lnTo>
                    <a:pt x="781215" y="926185"/>
                  </a:lnTo>
                  <a:lnTo>
                    <a:pt x="787196" y="970305"/>
                  </a:lnTo>
                  <a:lnTo>
                    <a:pt x="804214" y="1010564"/>
                  </a:lnTo>
                  <a:lnTo>
                    <a:pt x="830503" y="1044498"/>
                  </a:lnTo>
                  <a:lnTo>
                    <a:pt x="864450" y="1070737"/>
                  </a:lnTo>
                  <a:lnTo>
                    <a:pt x="904417" y="1087678"/>
                  </a:lnTo>
                  <a:lnTo>
                    <a:pt x="948740" y="1093685"/>
                  </a:lnTo>
                  <a:lnTo>
                    <a:pt x="993267" y="1087678"/>
                  </a:lnTo>
                  <a:lnTo>
                    <a:pt x="1033348" y="1070737"/>
                  </a:lnTo>
                  <a:lnTo>
                    <a:pt x="1039774" y="1065771"/>
                  </a:lnTo>
                  <a:lnTo>
                    <a:pt x="1067333" y="1044498"/>
                  </a:lnTo>
                  <a:lnTo>
                    <a:pt x="1093571" y="1010564"/>
                  </a:lnTo>
                  <a:lnTo>
                    <a:pt x="1110411" y="970584"/>
                  </a:lnTo>
                  <a:lnTo>
                    <a:pt x="1116228" y="926185"/>
                  </a:lnTo>
                  <a:close/>
                </a:path>
                <a:path extrusionOk="0" h="3126105" w="4950459">
                  <a:moveTo>
                    <a:pt x="1301521" y="2589187"/>
                  </a:moveTo>
                  <a:lnTo>
                    <a:pt x="1291780" y="2540698"/>
                  </a:lnTo>
                  <a:lnTo>
                    <a:pt x="1279829" y="2522944"/>
                  </a:lnTo>
                  <a:lnTo>
                    <a:pt x="1279829" y="2589187"/>
                  </a:lnTo>
                  <a:lnTo>
                    <a:pt x="1271739" y="2628836"/>
                  </a:lnTo>
                  <a:lnTo>
                    <a:pt x="1249616" y="2661628"/>
                  </a:lnTo>
                  <a:lnTo>
                    <a:pt x="1216647" y="2683967"/>
                  </a:lnTo>
                  <a:lnTo>
                    <a:pt x="1176032" y="2692209"/>
                  </a:lnTo>
                  <a:lnTo>
                    <a:pt x="1136434" y="2683967"/>
                  </a:lnTo>
                  <a:lnTo>
                    <a:pt x="1103718" y="2661628"/>
                  </a:lnTo>
                  <a:lnTo>
                    <a:pt x="1081481" y="2628836"/>
                  </a:lnTo>
                  <a:lnTo>
                    <a:pt x="1073264" y="2589187"/>
                  </a:lnTo>
                  <a:lnTo>
                    <a:pt x="1081316" y="2548852"/>
                  </a:lnTo>
                  <a:lnTo>
                    <a:pt x="1086688" y="2540698"/>
                  </a:lnTo>
                  <a:lnTo>
                    <a:pt x="1103337" y="2515679"/>
                  </a:lnTo>
                  <a:lnTo>
                    <a:pt x="1136002" y="2493353"/>
                  </a:lnTo>
                  <a:lnTo>
                    <a:pt x="1176032" y="2485161"/>
                  </a:lnTo>
                  <a:lnTo>
                    <a:pt x="1216647" y="2493670"/>
                  </a:lnTo>
                  <a:lnTo>
                    <a:pt x="1249616" y="2515959"/>
                  </a:lnTo>
                  <a:lnTo>
                    <a:pt x="1271739" y="2548852"/>
                  </a:lnTo>
                  <a:lnTo>
                    <a:pt x="1279829" y="2589187"/>
                  </a:lnTo>
                  <a:lnTo>
                    <a:pt x="1279829" y="2522944"/>
                  </a:lnTo>
                  <a:lnTo>
                    <a:pt x="1265097" y="2501036"/>
                  </a:lnTo>
                  <a:lnTo>
                    <a:pt x="1241488" y="2485161"/>
                  </a:lnTo>
                  <a:lnTo>
                    <a:pt x="1225257" y="2474239"/>
                  </a:lnTo>
                  <a:lnTo>
                    <a:pt x="1176032" y="2464409"/>
                  </a:lnTo>
                  <a:lnTo>
                    <a:pt x="1128229" y="2474239"/>
                  </a:lnTo>
                  <a:lnTo>
                    <a:pt x="1088580" y="2501036"/>
                  </a:lnTo>
                  <a:lnTo>
                    <a:pt x="1061516" y="2540698"/>
                  </a:lnTo>
                  <a:lnTo>
                    <a:pt x="1051509" y="2589187"/>
                  </a:lnTo>
                  <a:lnTo>
                    <a:pt x="1061377" y="2637396"/>
                  </a:lnTo>
                  <a:lnTo>
                    <a:pt x="1088186" y="2677198"/>
                  </a:lnTo>
                  <a:lnTo>
                    <a:pt x="1127798" y="2704249"/>
                  </a:lnTo>
                  <a:lnTo>
                    <a:pt x="1176032" y="2714231"/>
                  </a:lnTo>
                  <a:lnTo>
                    <a:pt x="1224826" y="2704249"/>
                  </a:lnTo>
                  <a:lnTo>
                    <a:pt x="1242580" y="2692209"/>
                  </a:lnTo>
                  <a:lnTo>
                    <a:pt x="1264716" y="2677198"/>
                  </a:lnTo>
                  <a:lnTo>
                    <a:pt x="1291640" y="2637396"/>
                  </a:lnTo>
                  <a:lnTo>
                    <a:pt x="1301521" y="2589187"/>
                  </a:lnTo>
                  <a:close/>
                </a:path>
                <a:path extrusionOk="0" h="3126105" w="4950459">
                  <a:moveTo>
                    <a:pt x="1554073" y="1155"/>
                  </a:moveTo>
                  <a:lnTo>
                    <a:pt x="1553845" y="0"/>
                  </a:lnTo>
                  <a:lnTo>
                    <a:pt x="1459433" y="0"/>
                  </a:lnTo>
                  <a:lnTo>
                    <a:pt x="1459191" y="1155"/>
                  </a:lnTo>
                  <a:lnTo>
                    <a:pt x="1462976" y="19799"/>
                  </a:lnTo>
                  <a:lnTo>
                    <a:pt x="1473187" y="35039"/>
                  </a:lnTo>
                  <a:lnTo>
                    <a:pt x="1488135" y="45326"/>
                  </a:lnTo>
                  <a:lnTo>
                    <a:pt x="1506105" y="49098"/>
                  </a:lnTo>
                  <a:lnTo>
                    <a:pt x="1525079" y="45326"/>
                  </a:lnTo>
                  <a:lnTo>
                    <a:pt x="1540294" y="35039"/>
                  </a:lnTo>
                  <a:lnTo>
                    <a:pt x="1550416" y="19799"/>
                  </a:lnTo>
                  <a:lnTo>
                    <a:pt x="1554073" y="1155"/>
                  </a:lnTo>
                  <a:close/>
                </a:path>
                <a:path extrusionOk="0" h="3126105" w="4950459">
                  <a:moveTo>
                    <a:pt x="1620735" y="562254"/>
                  </a:moveTo>
                  <a:lnTo>
                    <a:pt x="1612595" y="522020"/>
                  </a:lnTo>
                  <a:lnTo>
                    <a:pt x="1612493" y="521500"/>
                  </a:lnTo>
                  <a:lnTo>
                    <a:pt x="1602981" y="507301"/>
                  </a:lnTo>
                  <a:lnTo>
                    <a:pt x="1602981" y="562254"/>
                  </a:lnTo>
                  <a:lnTo>
                    <a:pt x="1596301" y="596773"/>
                  </a:lnTo>
                  <a:lnTo>
                    <a:pt x="1577454" y="624789"/>
                  </a:lnTo>
                  <a:lnTo>
                    <a:pt x="1549146" y="643597"/>
                  </a:lnTo>
                  <a:lnTo>
                    <a:pt x="1514487" y="650443"/>
                  </a:lnTo>
                  <a:lnTo>
                    <a:pt x="1480616" y="643597"/>
                  </a:lnTo>
                  <a:lnTo>
                    <a:pt x="1452803" y="624941"/>
                  </a:lnTo>
                  <a:lnTo>
                    <a:pt x="1433982" y="597293"/>
                  </a:lnTo>
                  <a:lnTo>
                    <a:pt x="1427060" y="563486"/>
                  </a:lnTo>
                  <a:lnTo>
                    <a:pt x="1433995" y="528955"/>
                  </a:lnTo>
                  <a:lnTo>
                    <a:pt x="1452930" y="500938"/>
                  </a:lnTo>
                  <a:lnTo>
                    <a:pt x="1481048" y="482142"/>
                  </a:lnTo>
                  <a:lnTo>
                    <a:pt x="1515503" y="475272"/>
                  </a:lnTo>
                  <a:lnTo>
                    <a:pt x="1549412" y="482142"/>
                  </a:lnTo>
                  <a:lnTo>
                    <a:pt x="1577213" y="500786"/>
                  </a:lnTo>
                  <a:lnTo>
                    <a:pt x="1596047" y="528447"/>
                  </a:lnTo>
                  <a:lnTo>
                    <a:pt x="1602981" y="562254"/>
                  </a:lnTo>
                  <a:lnTo>
                    <a:pt x="1602981" y="507301"/>
                  </a:lnTo>
                  <a:lnTo>
                    <a:pt x="1590078" y="488035"/>
                  </a:lnTo>
                  <a:lnTo>
                    <a:pt x="1589976" y="487883"/>
                  </a:lnTo>
                  <a:lnTo>
                    <a:pt x="1571701" y="475272"/>
                  </a:lnTo>
                  <a:lnTo>
                    <a:pt x="1556562" y="464845"/>
                  </a:lnTo>
                  <a:lnTo>
                    <a:pt x="1515503" y="455764"/>
                  </a:lnTo>
                  <a:lnTo>
                    <a:pt x="1474241" y="464845"/>
                  </a:lnTo>
                  <a:lnTo>
                    <a:pt x="1440281" y="488035"/>
                  </a:lnTo>
                  <a:lnTo>
                    <a:pt x="1417269" y="522020"/>
                  </a:lnTo>
                  <a:lnTo>
                    <a:pt x="1408785" y="563486"/>
                  </a:lnTo>
                  <a:lnTo>
                    <a:pt x="1417650" y="604113"/>
                  </a:lnTo>
                  <a:lnTo>
                    <a:pt x="1440522" y="637603"/>
                  </a:lnTo>
                  <a:lnTo>
                    <a:pt x="1474127" y="660476"/>
                  </a:lnTo>
                  <a:lnTo>
                    <a:pt x="1474533" y="660476"/>
                  </a:lnTo>
                  <a:lnTo>
                    <a:pt x="1514487" y="668743"/>
                  </a:lnTo>
                  <a:lnTo>
                    <a:pt x="1556105" y="660476"/>
                  </a:lnTo>
                  <a:lnTo>
                    <a:pt x="1589849" y="637832"/>
                  </a:lnTo>
                  <a:lnTo>
                    <a:pt x="1612417" y="604113"/>
                  </a:lnTo>
                  <a:lnTo>
                    <a:pt x="1613801" y="597293"/>
                  </a:lnTo>
                  <a:lnTo>
                    <a:pt x="1620735" y="562254"/>
                  </a:lnTo>
                  <a:close/>
                </a:path>
                <a:path extrusionOk="0" h="3126105" w="4950459">
                  <a:moveTo>
                    <a:pt x="1645945" y="2028342"/>
                  </a:moveTo>
                  <a:lnTo>
                    <a:pt x="1635683" y="1980526"/>
                  </a:lnTo>
                  <a:lnTo>
                    <a:pt x="1625219" y="1965096"/>
                  </a:lnTo>
                  <a:lnTo>
                    <a:pt x="1625219" y="2028342"/>
                  </a:lnTo>
                  <a:lnTo>
                    <a:pt x="1616989" y="2068588"/>
                  </a:lnTo>
                  <a:lnTo>
                    <a:pt x="1594624" y="2101227"/>
                  </a:lnTo>
                  <a:lnTo>
                    <a:pt x="1561617" y="2123122"/>
                  </a:lnTo>
                  <a:lnTo>
                    <a:pt x="1521421" y="2131123"/>
                  </a:lnTo>
                  <a:lnTo>
                    <a:pt x="1480921" y="2123122"/>
                  </a:lnTo>
                  <a:lnTo>
                    <a:pt x="1448181" y="2101227"/>
                  </a:lnTo>
                  <a:lnTo>
                    <a:pt x="1426375" y="2068588"/>
                  </a:lnTo>
                  <a:lnTo>
                    <a:pt x="1418653" y="2028342"/>
                  </a:lnTo>
                  <a:lnTo>
                    <a:pt x="1426730" y="1987956"/>
                  </a:lnTo>
                  <a:lnTo>
                    <a:pt x="1448727" y="1955241"/>
                  </a:lnTo>
                  <a:lnTo>
                    <a:pt x="1481391" y="1933321"/>
                  </a:lnTo>
                  <a:lnTo>
                    <a:pt x="1521421" y="1925320"/>
                  </a:lnTo>
                  <a:lnTo>
                    <a:pt x="1561617" y="1933321"/>
                  </a:lnTo>
                  <a:lnTo>
                    <a:pt x="1594624" y="1955241"/>
                  </a:lnTo>
                  <a:lnTo>
                    <a:pt x="1616989" y="1987956"/>
                  </a:lnTo>
                  <a:lnTo>
                    <a:pt x="1625219" y="2028342"/>
                  </a:lnTo>
                  <a:lnTo>
                    <a:pt x="1625219" y="1965096"/>
                  </a:lnTo>
                  <a:lnTo>
                    <a:pt x="1608899" y="1941017"/>
                  </a:lnTo>
                  <a:lnTo>
                    <a:pt x="1586103" y="1925320"/>
                  </a:lnTo>
                  <a:lnTo>
                    <a:pt x="1569516" y="1913902"/>
                  </a:lnTo>
                  <a:lnTo>
                    <a:pt x="1521421" y="1903323"/>
                  </a:lnTo>
                  <a:lnTo>
                    <a:pt x="1473073" y="1913191"/>
                  </a:lnTo>
                  <a:lnTo>
                    <a:pt x="1433664" y="1940077"/>
                  </a:lnTo>
                  <a:lnTo>
                    <a:pt x="1407134" y="1979828"/>
                  </a:lnTo>
                  <a:lnTo>
                    <a:pt x="1397419" y="2028342"/>
                  </a:lnTo>
                  <a:lnTo>
                    <a:pt x="1406626" y="2076818"/>
                  </a:lnTo>
                  <a:lnTo>
                    <a:pt x="1406715" y="2077237"/>
                  </a:lnTo>
                  <a:lnTo>
                    <a:pt x="1433283" y="2117128"/>
                  </a:lnTo>
                  <a:lnTo>
                    <a:pt x="1472933" y="2144014"/>
                  </a:lnTo>
                  <a:lnTo>
                    <a:pt x="1521421" y="2153856"/>
                  </a:lnTo>
                  <a:lnTo>
                    <a:pt x="1569745" y="2143861"/>
                  </a:lnTo>
                  <a:lnTo>
                    <a:pt x="1588249" y="2131123"/>
                  </a:lnTo>
                  <a:lnTo>
                    <a:pt x="1609102" y="2116759"/>
                  </a:lnTo>
                  <a:lnTo>
                    <a:pt x="1635747" y="2076818"/>
                  </a:lnTo>
                  <a:lnTo>
                    <a:pt x="1645945" y="2028342"/>
                  </a:lnTo>
                  <a:close/>
                </a:path>
                <a:path extrusionOk="0" h="3126105" w="4950459">
                  <a:moveTo>
                    <a:pt x="3198037" y="612648"/>
                  </a:moveTo>
                  <a:lnTo>
                    <a:pt x="3192081" y="568591"/>
                  </a:lnTo>
                  <a:lnTo>
                    <a:pt x="3191980" y="567867"/>
                  </a:lnTo>
                  <a:lnTo>
                    <a:pt x="3174911" y="527697"/>
                  </a:lnTo>
                  <a:lnTo>
                    <a:pt x="3168866" y="519925"/>
                  </a:lnTo>
                  <a:lnTo>
                    <a:pt x="3168866" y="612648"/>
                  </a:lnTo>
                  <a:lnTo>
                    <a:pt x="3161728" y="656069"/>
                  </a:lnTo>
                  <a:lnTo>
                    <a:pt x="3141916" y="694016"/>
                  </a:lnTo>
                  <a:lnTo>
                    <a:pt x="3111779" y="724077"/>
                  </a:lnTo>
                  <a:lnTo>
                    <a:pt x="3073692" y="743877"/>
                  </a:lnTo>
                  <a:lnTo>
                    <a:pt x="3030029" y="751014"/>
                  </a:lnTo>
                  <a:lnTo>
                    <a:pt x="2985846" y="744169"/>
                  </a:lnTo>
                  <a:lnTo>
                    <a:pt x="2947390" y="724573"/>
                  </a:lnTo>
                  <a:lnTo>
                    <a:pt x="2917101" y="694575"/>
                  </a:lnTo>
                  <a:lnTo>
                    <a:pt x="2897390" y="656501"/>
                  </a:lnTo>
                  <a:lnTo>
                    <a:pt x="2890672" y="612648"/>
                  </a:lnTo>
                  <a:lnTo>
                    <a:pt x="2897340" y="568591"/>
                  </a:lnTo>
                  <a:lnTo>
                    <a:pt x="2897390" y="568312"/>
                  </a:lnTo>
                  <a:lnTo>
                    <a:pt x="2917101" y="529907"/>
                  </a:lnTo>
                  <a:lnTo>
                    <a:pt x="2947390" y="499681"/>
                  </a:lnTo>
                  <a:lnTo>
                    <a:pt x="2985706" y="479971"/>
                  </a:lnTo>
                  <a:lnTo>
                    <a:pt x="2985401" y="479971"/>
                  </a:lnTo>
                  <a:lnTo>
                    <a:pt x="3030029" y="472795"/>
                  </a:lnTo>
                  <a:lnTo>
                    <a:pt x="3073692" y="479971"/>
                  </a:lnTo>
                  <a:lnTo>
                    <a:pt x="3111779" y="499897"/>
                  </a:lnTo>
                  <a:lnTo>
                    <a:pt x="3141916" y="530225"/>
                  </a:lnTo>
                  <a:lnTo>
                    <a:pt x="3161728" y="568591"/>
                  </a:lnTo>
                  <a:lnTo>
                    <a:pt x="3168866" y="612648"/>
                  </a:lnTo>
                  <a:lnTo>
                    <a:pt x="3168866" y="519925"/>
                  </a:lnTo>
                  <a:lnTo>
                    <a:pt x="3121329" y="472795"/>
                  </a:lnTo>
                  <a:lnTo>
                    <a:pt x="3074390" y="450621"/>
                  </a:lnTo>
                  <a:lnTo>
                    <a:pt x="3030029" y="444639"/>
                  </a:lnTo>
                  <a:lnTo>
                    <a:pt x="2985084" y="450621"/>
                  </a:lnTo>
                  <a:lnTo>
                    <a:pt x="2944749" y="467499"/>
                  </a:lnTo>
                  <a:lnTo>
                    <a:pt x="2910636" y="493725"/>
                  </a:lnTo>
                  <a:lnTo>
                    <a:pt x="2884386" y="527697"/>
                  </a:lnTo>
                  <a:lnTo>
                    <a:pt x="2867647" y="567867"/>
                  </a:lnTo>
                  <a:lnTo>
                    <a:pt x="2862034" y="612648"/>
                  </a:lnTo>
                  <a:lnTo>
                    <a:pt x="2867533" y="656069"/>
                  </a:lnTo>
                  <a:lnTo>
                    <a:pt x="2867634" y="656882"/>
                  </a:lnTo>
                  <a:lnTo>
                    <a:pt x="2884347" y="696810"/>
                  </a:lnTo>
                  <a:lnTo>
                    <a:pt x="2910509" y="730770"/>
                  </a:lnTo>
                  <a:lnTo>
                    <a:pt x="2944444" y="757097"/>
                  </a:lnTo>
                  <a:lnTo>
                    <a:pt x="2984512" y="774115"/>
                  </a:lnTo>
                  <a:lnTo>
                    <a:pt x="3029039" y="780161"/>
                  </a:lnTo>
                  <a:lnTo>
                    <a:pt x="3073819" y="774115"/>
                  </a:lnTo>
                  <a:lnTo>
                    <a:pt x="3114141" y="757097"/>
                  </a:lnTo>
                  <a:lnTo>
                    <a:pt x="3148380" y="730770"/>
                  </a:lnTo>
                  <a:lnTo>
                    <a:pt x="3174873" y="696810"/>
                  </a:lnTo>
                  <a:lnTo>
                    <a:pt x="3191967" y="656882"/>
                  </a:lnTo>
                  <a:lnTo>
                    <a:pt x="3198037" y="612648"/>
                  </a:lnTo>
                  <a:close/>
                </a:path>
                <a:path extrusionOk="0" h="3126105" w="4950459">
                  <a:moveTo>
                    <a:pt x="4064749" y="3001772"/>
                  </a:moveTo>
                  <a:lnTo>
                    <a:pt x="4055021" y="2953232"/>
                  </a:lnTo>
                  <a:lnTo>
                    <a:pt x="4044480" y="2937421"/>
                  </a:lnTo>
                  <a:lnTo>
                    <a:pt x="4044480" y="3000565"/>
                  </a:lnTo>
                  <a:lnTo>
                    <a:pt x="4036263" y="3040926"/>
                  </a:lnTo>
                  <a:lnTo>
                    <a:pt x="4013974" y="3074085"/>
                  </a:lnTo>
                  <a:lnTo>
                    <a:pt x="3981018" y="3096552"/>
                  </a:lnTo>
                  <a:lnTo>
                    <a:pt x="3941203" y="3104794"/>
                  </a:lnTo>
                  <a:lnTo>
                    <a:pt x="3900970" y="3096552"/>
                  </a:lnTo>
                  <a:lnTo>
                    <a:pt x="3868318" y="3074238"/>
                  </a:lnTo>
                  <a:lnTo>
                    <a:pt x="3846423" y="3041434"/>
                  </a:lnTo>
                  <a:lnTo>
                    <a:pt x="3838422" y="3001772"/>
                  </a:lnTo>
                  <a:lnTo>
                    <a:pt x="3846004" y="2961576"/>
                  </a:lnTo>
                  <a:lnTo>
                    <a:pt x="3867950" y="2929026"/>
                  </a:lnTo>
                  <a:lnTo>
                    <a:pt x="3900830" y="2907233"/>
                  </a:lnTo>
                  <a:lnTo>
                    <a:pt x="3941203" y="2899270"/>
                  </a:lnTo>
                  <a:lnTo>
                    <a:pt x="3981107" y="2906585"/>
                  </a:lnTo>
                  <a:lnTo>
                    <a:pt x="4013974" y="2928328"/>
                  </a:lnTo>
                  <a:lnTo>
                    <a:pt x="4036263" y="2960865"/>
                  </a:lnTo>
                  <a:lnTo>
                    <a:pt x="4044480" y="3000565"/>
                  </a:lnTo>
                  <a:lnTo>
                    <a:pt x="4044480" y="2937421"/>
                  </a:lnTo>
                  <a:lnTo>
                    <a:pt x="4028490" y="2913405"/>
                  </a:lnTo>
                  <a:lnTo>
                    <a:pt x="4007815" y="2899270"/>
                  </a:lnTo>
                  <a:lnTo>
                    <a:pt x="3989070" y="2886456"/>
                  </a:lnTo>
                  <a:lnTo>
                    <a:pt x="3940721" y="2876550"/>
                  </a:lnTo>
                  <a:lnTo>
                    <a:pt x="3892283" y="2886456"/>
                  </a:lnTo>
                  <a:lnTo>
                    <a:pt x="3852697" y="2913405"/>
                  </a:lnTo>
                  <a:lnTo>
                    <a:pt x="3825989" y="2953232"/>
                  </a:lnTo>
                  <a:lnTo>
                    <a:pt x="3816185" y="3001772"/>
                  </a:lnTo>
                  <a:lnTo>
                    <a:pt x="3825900" y="3049562"/>
                  </a:lnTo>
                  <a:lnTo>
                    <a:pt x="3825989" y="3049994"/>
                  </a:lnTo>
                  <a:lnTo>
                    <a:pt x="3852697" y="3089516"/>
                  </a:lnTo>
                  <a:lnTo>
                    <a:pt x="3892283" y="3116122"/>
                  </a:lnTo>
                  <a:lnTo>
                    <a:pt x="3940721" y="3125546"/>
                  </a:lnTo>
                  <a:lnTo>
                    <a:pt x="3989209" y="3115691"/>
                  </a:lnTo>
                  <a:lnTo>
                    <a:pt x="4005364" y="3104794"/>
                  </a:lnTo>
                  <a:lnTo>
                    <a:pt x="4028859" y="3088957"/>
                  </a:lnTo>
                  <a:lnTo>
                    <a:pt x="4055440" y="3049562"/>
                  </a:lnTo>
                  <a:lnTo>
                    <a:pt x="4064749" y="3001772"/>
                  </a:lnTo>
                  <a:close/>
                </a:path>
                <a:path extrusionOk="0" h="3126105" w="4950459">
                  <a:moveTo>
                    <a:pt x="4687354" y="612648"/>
                  </a:moveTo>
                  <a:lnTo>
                    <a:pt x="4681423" y="568312"/>
                  </a:lnTo>
                  <a:lnTo>
                    <a:pt x="4681359" y="567867"/>
                  </a:lnTo>
                  <a:lnTo>
                    <a:pt x="4664443" y="527697"/>
                  </a:lnTo>
                  <a:lnTo>
                    <a:pt x="4659173" y="520877"/>
                  </a:lnTo>
                  <a:lnTo>
                    <a:pt x="4659173" y="612648"/>
                  </a:lnTo>
                  <a:lnTo>
                    <a:pt x="4651845" y="656069"/>
                  </a:lnTo>
                  <a:lnTo>
                    <a:pt x="4631944" y="694016"/>
                  </a:lnTo>
                  <a:lnTo>
                    <a:pt x="4601730" y="724077"/>
                  </a:lnTo>
                  <a:lnTo>
                    <a:pt x="4563262" y="743978"/>
                  </a:lnTo>
                  <a:lnTo>
                    <a:pt x="4562856" y="743978"/>
                  </a:lnTo>
                  <a:lnTo>
                    <a:pt x="4519346" y="751014"/>
                  </a:lnTo>
                  <a:lnTo>
                    <a:pt x="4475365" y="743978"/>
                  </a:lnTo>
                  <a:lnTo>
                    <a:pt x="4437380" y="724369"/>
                  </a:lnTo>
                  <a:lnTo>
                    <a:pt x="4407598" y="694436"/>
                  </a:lnTo>
                  <a:lnTo>
                    <a:pt x="4388231" y="656450"/>
                  </a:lnTo>
                  <a:lnTo>
                    <a:pt x="4381474" y="612648"/>
                  </a:lnTo>
                  <a:lnTo>
                    <a:pt x="4388231" y="568312"/>
                  </a:lnTo>
                  <a:lnTo>
                    <a:pt x="4407598" y="529907"/>
                  </a:lnTo>
                  <a:lnTo>
                    <a:pt x="4437380" y="499681"/>
                  </a:lnTo>
                  <a:lnTo>
                    <a:pt x="4475365" y="479894"/>
                  </a:lnTo>
                  <a:lnTo>
                    <a:pt x="4519346" y="472795"/>
                  </a:lnTo>
                  <a:lnTo>
                    <a:pt x="4563440" y="479894"/>
                  </a:lnTo>
                  <a:lnTo>
                    <a:pt x="4601730" y="499681"/>
                  </a:lnTo>
                  <a:lnTo>
                    <a:pt x="4631944" y="529907"/>
                  </a:lnTo>
                  <a:lnTo>
                    <a:pt x="4651845" y="568312"/>
                  </a:lnTo>
                  <a:lnTo>
                    <a:pt x="4659173" y="612648"/>
                  </a:lnTo>
                  <a:lnTo>
                    <a:pt x="4659173" y="520877"/>
                  </a:lnTo>
                  <a:lnTo>
                    <a:pt x="4611065" y="472795"/>
                  </a:lnTo>
                  <a:lnTo>
                    <a:pt x="4564050" y="450621"/>
                  </a:lnTo>
                  <a:lnTo>
                    <a:pt x="4519346" y="444639"/>
                  </a:lnTo>
                  <a:lnTo>
                    <a:pt x="4475061" y="450621"/>
                  </a:lnTo>
                  <a:lnTo>
                    <a:pt x="4435157" y="467499"/>
                  </a:lnTo>
                  <a:lnTo>
                    <a:pt x="4401248" y="493725"/>
                  </a:lnTo>
                  <a:lnTo>
                    <a:pt x="4374908" y="527697"/>
                  </a:lnTo>
                  <a:lnTo>
                    <a:pt x="4357751" y="567867"/>
                  </a:lnTo>
                  <a:lnTo>
                    <a:pt x="4351350" y="612648"/>
                  </a:lnTo>
                  <a:lnTo>
                    <a:pt x="4357192" y="656069"/>
                  </a:lnTo>
                  <a:lnTo>
                    <a:pt x="4357243" y="656450"/>
                  </a:lnTo>
                  <a:lnTo>
                    <a:pt x="4374248" y="697153"/>
                  </a:lnTo>
                  <a:lnTo>
                    <a:pt x="4400512" y="731062"/>
                  </a:lnTo>
                  <a:lnTo>
                    <a:pt x="4434497" y="757262"/>
                  </a:lnTo>
                  <a:lnTo>
                    <a:pt x="4474642" y="774166"/>
                  </a:lnTo>
                  <a:lnTo>
                    <a:pt x="4519346" y="780161"/>
                  </a:lnTo>
                  <a:lnTo>
                    <a:pt x="4564050" y="773696"/>
                  </a:lnTo>
                  <a:lnTo>
                    <a:pt x="4604194" y="756551"/>
                  </a:lnTo>
                  <a:lnTo>
                    <a:pt x="4638192" y="730313"/>
                  </a:lnTo>
                  <a:lnTo>
                    <a:pt x="4664443" y="696544"/>
                  </a:lnTo>
                  <a:lnTo>
                    <a:pt x="4681359" y="656793"/>
                  </a:lnTo>
                  <a:lnTo>
                    <a:pt x="4687354" y="612648"/>
                  </a:lnTo>
                  <a:close/>
                </a:path>
                <a:path extrusionOk="0" h="3126105" w="4950459">
                  <a:moveTo>
                    <a:pt x="4950231" y="2343099"/>
                  </a:moveTo>
                  <a:lnTo>
                    <a:pt x="4940503" y="2294598"/>
                  </a:lnTo>
                  <a:lnTo>
                    <a:pt x="4928997" y="2277440"/>
                  </a:lnTo>
                  <a:lnTo>
                    <a:pt x="4928997" y="2343099"/>
                  </a:lnTo>
                  <a:lnTo>
                    <a:pt x="4920767" y="2383244"/>
                  </a:lnTo>
                  <a:lnTo>
                    <a:pt x="4898415" y="2415959"/>
                  </a:lnTo>
                  <a:lnTo>
                    <a:pt x="4865408" y="2438057"/>
                  </a:lnTo>
                  <a:lnTo>
                    <a:pt x="4825212" y="2446375"/>
                  </a:lnTo>
                  <a:lnTo>
                    <a:pt x="4785106" y="2438057"/>
                  </a:lnTo>
                  <a:lnTo>
                    <a:pt x="4752264" y="2415959"/>
                  </a:lnTo>
                  <a:lnTo>
                    <a:pt x="4730089" y="2383244"/>
                  </a:lnTo>
                  <a:lnTo>
                    <a:pt x="4721936" y="2343099"/>
                  </a:lnTo>
                  <a:lnTo>
                    <a:pt x="4729924" y="2303208"/>
                  </a:lnTo>
                  <a:lnTo>
                    <a:pt x="4730026" y="2302687"/>
                  </a:lnTo>
                  <a:lnTo>
                    <a:pt x="4752149" y="2269883"/>
                  </a:lnTo>
                  <a:lnTo>
                    <a:pt x="4785106" y="2247874"/>
                  </a:lnTo>
                  <a:lnTo>
                    <a:pt x="4825720" y="2239835"/>
                  </a:lnTo>
                  <a:lnTo>
                    <a:pt x="4865611" y="2248039"/>
                  </a:lnTo>
                  <a:lnTo>
                    <a:pt x="4898479" y="2270341"/>
                  </a:lnTo>
                  <a:lnTo>
                    <a:pt x="4920780" y="2303208"/>
                  </a:lnTo>
                  <a:lnTo>
                    <a:pt x="4928997" y="2343099"/>
                  </a:lnTo>
                  <a:lnTo>
                    <a:pt x="4928997" y="2277440"/>
                  </a:lnTo>
                  <a:lnTo>
                    <a:pt x="4913846" y="2254834"/>
                  </a:lnTo>
                  <a:lnTo>
                    <a:pt x="4891684" y="2239835"/>
                  </a:lnTo>
                  <a:lnTo>
                    <a:pt x="4874133" y="2227961"/>
                  </a:lnTo>
                  <a:lnTo>
                    <a:pt x="4825212" y="2218080"/>
                  </a:lnTo>
                  <a:lnTo>
                    <a:pt x="4776698" y="2227783"/>
                  </a:lnTo>
                  <a:lnTo>
                    <a:pt x="4736947" y="2254377"/>
                  </a:lnTo>
                  <a:lnTo>
                    <a:pt x="4710074" y="2294077"/>
                  </a:lnTo>
                  <a:lnTo>
                    <a:pt x="4700206" y="2343099"/>
                  </a:lnTo>
                  <a:lnTo>
                    <a:pt x="4710493" y="2390876"/>
                  </a:lnTo>
                  <a:lnTo>
                    <a:pt x="4737316" y="2430284"/>
                  </a:lnTo>
                  <a:lnTo>
                    <a:pt x="4776838" y="2457246"/>
                  </a:lnTo>
                  <a:lnTo>
                    <a:pt x="4825212" y="2467648"/>
                  </a:lnTo>
                  <a:lnTo>
                    <a:pt x="4874133" y="2457754"/>
                  </a:lnTo>
                  <a:lnTo>
                    <a:pt x="4890859" y="2446375"/>
                  </a:lnTo>
                  <a:lnTo>
                    <a:pt x="4913846" y="2430742"/>
                  </a:lnTo>
                  <a:lnTo>
                    <a:pt x="4940503" y="2391041"/>
                  </a:lnTo>
                  <a:lnTo>
                    <a:pt x="4950231" y="2343099"/>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394" name="Google Shape;1394;p77"/>
            <p:cNvPicPr preferRelativeResize="0"/>
            <p:nvPr/>
          </p:nvPicPr>
          <p:blipFill rotWithShape="1">
            <a:blip r:embed="rId21">
              <a:alphaModFix/>
            </a:blip>
            <a:srcRect b="0" l="0" r="0" t="0"/>
            <a:stretch/>
          </p:blipFill>
          <p:spPr>
            <a:xfrm>
              <a:off x="0" y="8717756"/>
              <a:ext cx="4630613" cy="2590801"/>
            </a:xfrm>
            <a:prstGeom prst="rect">
              <a:avLst/>
            </a:prstGeom>
            <a:noFill/>
            <a:ln>
              <a:noFill/>
            </a:ln>
          </p:spPr>
        </p:pic>
        <p:sp>
          <p:nvSpPr>
            <p:cNvPr id="1395" name="Google Shape;1395;p77"/>
            <p:cNvSpPr/>
            <p:nvPr/>
          </p:nvSpPr>
          <p:spPr>
            <a:xfrm>
              <a:off x="0" y="9177597"/>
              <a:ext cx="5320665" cy="2131059"/>
            </a:xfrm>
            <a:custGeom>
              <a:rect b="b" l="l" r="r" t="t"/>
              <a:pathLst>
                <a:path extrusionOk="0" h="2131059" w="5320665">
                  <a:moveTo>
                    <a:pt x="2526512" y="2130958"/>
                  </a:moveTo>
                  <a:lnTo>
                    <a:pt x="2371572" y="1976031"/>
                  </a:lnTo>
                  <a:lnTo>
                    <a:pt x="633704" y="1976031"/>
                  </a:lnTo>
                  <a:lnTo>
                    <a:pt x="628332" y="1981403"/>
                  </a:lnTo>
                  <a:lnTo>
                    <a:pt x="549008" y="1902155"/>
                  </a:lnTo>
                  <a:lnTo>
                    <a:pt x="496328" y="1849526"/>
                  </a:lnTo>
                  <a:lnTo>
                    <a:pt x="26416" y="1849526"/>
                  </a:lnTo>
                  <a:lnTo>
                    <a:pt x="0" y="1875751"/>
                  </a:lnTo>
                  <a:lnTo>
                    <a:pt x="0" y="1949665"/>
                  </a:lnTo>
                  <a:lnTo>
                    <a:pt x="47167" y="1902155"/>
                  </a:lnTo>
                  <a:lnTo>
                    <a:pt x="474103" y="1902155"/>
                  </a:lnTo>
                  <a:lnTo>
                    <a:pt x="590892" y="2018868"/>
                  </a:lnTo>
                  <a:lnTo>
                    <a:pt x="478878" y="2130958"/>
                  </a:lnTo>
                  <a:lnTo>
                    <a:pt x="554062" y="2130958"/>
                  </a:lnTo>
                  <a:lnTo>
                    <a:pt x="628561" y="2056511"/>
                  </a:lnTo>
                  <a:lnTo>
                    <a:pt x="703072" y="2130958"/>
                  </a:lnTo>
                  <a:lnTo>
                    <a:pt x="778052" y="2130958"/>
                  </a:lnTo>
                  <a:lnTo>
                    <a:pt x="675640" y="2028659"/>
                  </a:lnTo>
                  <a:lnTo>
                    <a:pt x="2349817" y="2028659"/>
                  </a:lnTo>
                  <a:lnTo>
                    <a:pt x="2452128" y="2130958"/>
                  </a:lnTo>
                  <a:lnTo>
                    <a:pt x="2526512" y="2130958"/>
                  </a:lnTo>
                  <a:close/>
                </a:path>
                <a:path extrusionOk="0" h="2131059" w="5320665">
                  <a:moveTo>
                    <a:pt x="4870412" y="2130958"/>
                  </a:moveTo>
                  <a:lnTo>
                    <a:pt x="4869916" y="2103767"/>
                  </a:lnTo>
                  <a:lnTo>
                    <a:pt x="4488472" y="2103767"/>
                  </a:lnTo>
                  <a:lnTo>
                    <a:pt x="4461294" y="2130958"/>
                  </a:lnTo>
                  <a:lnTo>
                    <a:pt x="4870412" y="2130958"/>
                  </a:lnTo>
                  <a:close/>
                </a:path>
                <a:path extrusionOk="0" h="2131059" w="5320665">
                  <a:moveTo>
                    <a:pt x="4914404" y="1803831"/>
                  </a:moveTo>
                  <a:lnTo>
                    <a:pt x="4910175" y="1783334"/>
                  </a:lnTo>
                  <a:lnTo>
                    <a:pt x="4898707" y="1766430"/>
                  </a:lnTo>
                  <a:lnTo>
                    <a:pt x="4881867" y="1754949"/>
                  </a:lnTo>
                  <a:lnTo>
                    <a:pt x="4861522" y="1750707"/>
                  </a:lnTo>
                  <a:lnTo>
                    <a:pt x="4840541" y="1754936"/>
                  </a:lnTo>
                  <a:lnTo>
                    <a:pt x="4823777" y="1766366"/>
                  </a:lnTo>
                  <a:lnTo>
                    <a:pt x="4812677" y="1783130"/>
                  </a:lnTo>
                  <a:lnTo>
                    <a:pt x="4811103" y="1790979"/>
                  </a:lnTo>
                  <a:lnTo>
                    <a:pt x="4282376" y="1790979"/>
                  </a:lnTo>
                  <a:lnTo>
                    <a:pt x="3942219" y="2130958"/>
                  </a:lnTo>
                  <a:lnTo>
                    <a:pt x="3979761" y="2130958"/>
                  </a:lnTo>
                  <a:lnTo>
                    <a:pt x="4292752" y="1817179"/>
                  </a:lnTo>
                  <a:lnTo>
                    <a:pt x="4811280" y="1817179"/>
                  </a:lnTo>
                  <a:lnTo>
                    <a:pt x="4812665" y="1824367"/>
                  </a:lnTo>
                  <a:lnTo>
                    <a:pt x="4823650" y="1841474"/>
                  </a:lnTo>
                  <a:lnTo>
                    <a:pt x="4840109" y="1852980"/>
                  </a:lnTo>
                  <a:lnTo>
                    <a:pt x="4860518" y="1857184"/>
                  </a:lnTo>
                  <a:lnTo>
                    <a:pt x="4881448" y="1852980"/>
                  </a:lnTo>
                  <a:lnTo>
                    <a:pt x="4898580" y="1841538"/>
                  </a:lnTo>
                  <a:lnTo>
                    <a:pt x="4910163" y="1824570"/>
                  </a:lnTo>
                  <a:lnTo>
                    <a:pt x="4914404" y="1803831"/>
                  </a:lnTo>
                  <a:close/>
                </a:path>
                <a:path extrusionOk="0" h="2131059" w="5320665">
                  <a:moveTo>
                    <a:pt x="5320068" y="1160945"/>
                  </a:moveTo>
                  <a:lnTo>
                    <a:pt x="5301793" y="1141653"/>
                  </a:lnTo>
                  <a:lnTo>
                    <a:pt x="5058664" y="1384312"/>
                  </a:lnTo>
                  <a:lnTo>
                    <a:pt x="3428517" y="1384312"/>
                  </a:lnTo>
                  <a:lnTo>
                    <a:pt x="3191179" y="1146873"/>
                  </a:lnTo>
                  <a:lnTo>
                    <a:pt x="3864356" y="1146873"/>
                  </a:lnTo>
                  <a:lnTo>
                    <a:pt x="3864356" y="1120686"/>
                  </a:lnTo>
                  <a:lnTo>
                    <a:pt x="3164509" y="1120203"/>
                  </a:lnTo>
                  <a:lnTo>
                    <a:pt x="2220861" y="176123"/>
                  </a:lnTo>
                  <a:lnTo>
                    <a:pt x="1294384" y="176898"/>
                  </a:lnTo>
                  <a:lnTo>
                    <a:pt x="1117955" y="495"/>
                  </a:lnTo>
                  <a:lnTo>
                    <a:pt x="0" y="0"/>
                  </a:lnTo>
                  <a:lnTo>
                    <a:pt x="0" y="26212"/>
                  </a:lnTo>
                  <a:lnTo>
                    <a:pt x="1107579" y="26212"/>
                  </a:lnTo>
                  <a:lnTo>
                    <a:pt x="1283487" y="202590"/>
                  </a:lnTo>
                  <a:lnTo>
                    <a:pt x="2209495" y="202590"/>
                  </a:lnTo>
                  <a:lnTo>
                    <a:pt x="3127248" y="1120178"/>
                  </a:lnTo>
                  <a:lnTo>
                    <a:pt x="2464968" y="1119708"/>
                  </a:lnTo>
                  <a:lnTo>
                    <a:pt x="2305685" y="1279067"/>
                  </a:lnTo>
                  <a:lnTo>
                    <a:pt x="1673364" y="1279067"/>
                  </a:lnTo>
                  <a:lnTo>
                    <a:pt x="1099680" y="706107"/>
                  </a:lnTo>
                  <a:lnTo>
                    <a:pt x="0" y="706107"/>
                  </a:lnTo>
                  <a:lnTo>
                    <a:pt x="0" y="732320"/>
                  </a:lnTo>
                  <a:lnTo>
                    <a:pt x="1089799" y="732320"/>
                  </a:lnTo>
                  <a:lnTo>
                    <a:pt x="1662988" y="1305242"/>
                  </a:lnTo>
                  <a:lnTo>
                    <a:pt x="2279523" y="1305242"/>
                  </a:lnTo>
                  <a:lnTo>
                    <a:pt x="1953056" y="1631886"/>
                  </a:lnTo>
                  <a:lnTo>
                    <a:pt x="119316" y="1631886"/>
                  </a:lnTo>
                  <a:lnTo>
                    <a:pt x="0" y="1751355"/>
                  </a:lnTo>
                  <a:lnTo>
                    <a:pt x="0" y="1789709"/>
                  </a:lnTo>
                  <a:lnTo>
                    <a:pt x="131191" y="1658797"/>
                  </a:lnTo>
                  <a:lnTo>
                    <a:pt x="1965413" y="1658797"/>
                  </a:lnTo>
                  <a:lnTo>
                    <a:pt x="2318270" y="1305242"/>
                  </a:lnTo>
                  <a:lnTo>
                    <a:pt x="2695244" y="1305242"/>
                  </a:lnTo>
                  <a:lnTo>
                    <a:pt x="3100921" y="1711426"/>
                  </a:lnTo>
                  <a:lnTo>
                    <a:pt x="3460902" y="1711426"/>
                  </a:lnTo>
                  <a:lnTo>
                    <a:pt x="3463340" y="1723605"/>
                  </a:lnTo>
                  <a:lnTo>
                    <a:pt x="3474745" y="1740738"/>
                  </a:lnTo>
                  <a:lnTo>
                    <a:pt x="3491712" y="1752358"/>
                  </a:lnTo>
                  <a:lnTo>
                    <a:pt x="3512553" y="1756638"/>
                  </a:lnTo>
                  <a:lnTo>
                    <a:pt x="3532898" y="1751825"/>
                  </a:lnTo>
                  <a:lnTo>
                    <a:pt x="3549294" y="1740217"/>
                  </a:lnTo>
                  <a:lnTo>
                    <a:pt x="3560419" y="1723224"/>
                  </a:lnTo>
                  <a:lnTo>
                    <a:pt x="3564928" y="1702295"/>
                  </a:lnTo>
                  <a:lnTo>
                    <a:pt x="3560343" y="1681759"/>
                  </a:lnTo>
                  <a:lnTo>
                    <a:pt x="3549091" y="1665033"/>
                  </a:lnTo>
                  <a:lnTo>
                    <a:pt x="3532670" y="1653781"/>
                  </a:lnTo>
                  <a:lnTo>
                    <a:pt x="3512553" y="1649653"/>
                  </a:lnTo>
                  <a:lnTo>
                    <a:pt x="3492106" y="1653654"/>
                  </a:lnTo>
                  <a:lnTo>
                    <a:pt x="3475101" y="1664728"/>
                  </a:lnTo>
                  <a:lnTo>
                    <a:pt x="3463480" y="1681556"/>
                  </a:lnTo>
                  <a:lnTo>
                    <a:pt x="3462718" y="1685251"/>
                  </a:lnTo>
                  <a:lnTo>
                    <a:pt x="3111296" y="1685251"/>
                  </a:lnTo>
                  <a:lnTo>
                    <a:pt x="2705620" y="1279067"/>
                  </a:lnTo>
                  <a:lnTo>
                    <a:pt x="2344394" y="1279067"/>
                  </a:lnTo>
                  <a:lnTo>
                    <a:pt x="2476335" y="1146873"/>
                  </a:lnTo>
                  <a:lnTo>
                    <a:pt x="3153956" y="1146873"/>
                  </a:lnTo>
                  <a:lnTo>
                    <a:pt x="3418636" y="1411490"/>
                  </a:lnTo>
                  <a:lnTo>
                    <a:pt x="5070043" y="1411490"/>
                  </a:lnTo>
                  <a:lnTo>
                    <a:pt x="5320068" y="1160945"/>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396" name="Google Shape;1396;p77"/>
            <p:cNvPicPr preferRelativeResize="0"/>
            <p:nvPr/>
          </p:nvPicPr>
          <p:blipFill rotWithShape="1">
            <a:blip r:embed="rId22">
              <a:alphaModFix/>
            </a:blip>
            <a:srcRect b="0" l="0" r="0" t="0"/>
            <a:stretch/>
          </p:blipFill>
          <p:spPr>
            <a:xfrm>
              <a:off x="3361825" y="10510028"/>
              <a:ext cx="105755" cy="105724"/>
            </a:xfrm>
            <a:prstGeom prst="rect">
              <a:avLst/>
            </a:prstGeom>
            <a:noFill/>
            <a:ln>
              <a:noFill/>
            </a:ln>
          </p:spPr>
        </p:pic>
        <p:pic>
          <p:nvPicPr>
            <p:cNvPr id="1397" name="Google Shape;1397;p77"/>
            <p:cNvPicPr preferRelativeResize="0"/>
            <p:nvPr/>
          </p:nvPicPr>
          <p:blipFill rotWithShape="1">
            <a:blip r:embed="rId23">
              <a:alphaModFix/>
            </a:blip>
            <a:srcRect b="0" l="0" r="0" t="0"/>
            <a:stretch/>
          </p:blipFill>
          <p:spPr>
            <a:xfrm>
              <a:off x="1066576" y="10973264"/>
              <a:ext cx="105253" cy="105494"/>
            </a:xfrm>
            <a:prstGeom prst="rect">
              <a:avLst/>
            </a:prstGeom>
            <a:noFill/>
            <a:ln>
              <a:noFill/>
            </a:ln>
          </p:spPr>
        </p:pic>
        <p:pic>
          <p:nvPicPr>
            <p:cNvPr id="1398" name="Google Shape;1398;p77"/>
            <p:cNvPicPr preferRelativeResize="0"/>
            <p:nvPr/>
          </p:nvPicPr>
          <p:blipFill rotWithShape="1">
            <a:blip r:embed="rId24">
              <a:alphaModFix/>
            </a:blip>
            <a:srcRect b="0" l="0" r="0" t="0"/>
            <a:stretch/>
          </p:blipFill>
          <p:spPr>
            <a:xfrm>
              <a:off x="1609138" y="10419081"/>
              <a:ext cx="105242" cy="106248"/>
            </a:xfrm>
            <a:prstGeom prst="rect">
              <a:avLst/>
            </a:prstGeom>
            <a:noFill/>
            <a:ln>
              <a:noFill/>
            </a:ln>
          </p:spPr>
        </p:pic>
        <p:sp>
          <p:nvSpPr>
            <p:cNvPr id="1399" name="Google Shape;1399;p77"/>
            <p:cNvSpPr/>
            <p:nvPr/>
          </p:nvSpPr>
          <p:spPr>
            <a:xfrm>
              <a:off x="1041379" y="9856529"/>
              <a:ext cx="107315" cy="106679"/>
            </a:xfrm>
            <a:custGeom>
              <a:rect b="b" l="l" r="r" t="t"/>
              <a:pathLst>
                <a:path extrusionOk="0" h="106679" w="107315">
                  <a:moveTo>
                    <a:pt x="53862" y="0"/>
                  </a:moveTo>
                  <a:lnTo>
                    <a:pt x="33288" y="4100"/>
                  </a:lnTo>
                  <a:lnTo>
                    <a:pt x="16372" y="15381"/>
                  </a:lnTo>
                  <a:lnTo>
                    <a:pt x="4736" y="32317"/>
                  </a:lnTo>
                  <a:lnTo>
                    <a:pt x="0" y="53380"/>
                  </a:lnTo>
                  <a:lnTo>
                    <a:pt x="4728" y="73863"/>
                  </a:lnTo>
                  <a:lnTo>
                    <a:pt x="16309" y="90757"/>
                  </a:lnTo>
                  <a:lnTo>
                    <a:pt x="33076" y="102235"/>
                  </a:lnTo>
                  <a:lnTo>
                    <a:pt x="53359" y="106467"/>
                  </a:lnTo>
                  <a:lnTo>
                    <a:pt x="73995" y="102372"/>
                  </a:lnTo>
                  <a:lnTo>
                    <a:pt x="90971" y="91122"/>
                  </a:lnTo>
                  <a:lnTo>
                    <a:pt x="102481" y="74273"/>
                  </a:lnTo>
                  <a:lnTo>
                    <a:pt x="106719" y="53380"/>
                  </a:lnTo>
                  <a:lnTo>
                    <a:pt x="102489" y="32719"/>
                  </a:lnTo>
                  <a:lnTo>
                    <a:pt x="91033" y="15739"/>
                  </a:lnTo>
                  <a:lnTo>
                    <a:pt x="74207" y="4234"/>
                  </a:lnTo>
                  <a:lnTo>
                    <a:pt x="53862"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400" name="Google Shape;1400;p77"/>
            <p:cNvPicPr preferRelativeResize="0"/>
            <p:nvPr/>
          </p:nvPicPr>
          <p:blipFill rotWithShape="1">
            <a:blip r:embed="rId25">
              <a:alphaModFix/>
            </a:blip>
            <a:srcRect b="0" l="0" r="0" t="0"/>
            <a:stretch/>
          </p:blipFill>
          <p:spPr>
            <a:xfrm>
              <a:off x="5271138" y="10271089"/>
              <a:ext cx="106269" cy="106499"/>
            </a:xfrm>
            <a:prstGeom prst="rect">
              <a:avLst/>
            </a:prstGeom>
            <a:noFill/>
            <a:ln>
              <a:noFill/>
            </a:ln>
          </p:spPr>
        </p:pic>
        <p:sp>
          <p:nvSpPr>
            <p:cNvPr id="1401" name="Google Shape;1401;p77"/>
            <p:cNvSpPr/>
            <p:nvPr/>
          </p:nvSpPr>
          <p:spPr>
            <a:xfrm>
              <a:off x="159842" y="10261999"/>
              <a:ext cx="3748404" cy="349250"/>
            </a:xfrm>
            <a:custGeom>
              <a:rect b="b" l="l" r="r" t="t"/>
              <a:pathLst>
                <a:path extrusionOk="0" h="349250" w="3748404">
                  <a:moveTo>
                    <a:pt x="106248" y="296443"/>
                  </a:moveTo>
                  <a:lnTo>
                    <a:pt x="102006" y="275666"/>
                  </a:lnTo>
                  <a:lnTo>
                    <a:pt x="90551" y="258800"/>
                  </a:lnTo>
                  <a:lnTo>
                    <a:pt x="73710" y="247357"/>
                  </a:lnTo>
                  <a:lnTo>
                    <a:pt x="53352" y="242824"/>
                  </a:lnTo>
                  <a:lnTo>
                    <a:pt x="32512" y="247142"/>
                  </a:lnTo>
                  <a:lnTo>
                    <a:pt x="15557" y="258800"/>
                  </a:lnTo>
                  <a:lnTo>
                    <a:pt x="4165" y="275869"/>
                  </a:lnTo>
                  <a:lnTo>
                    <a:pt x="0" y="296443"/>
                  </a:lnTo>
                  <a:lnTo>
                    <a:pt x="4165" y="316445"/>
                  </a:lnTo>
                  <a:lnTo>
                    <a:pt x="15557" y="333235"/>
                  </a:lnTo>
                  <a:lnTo>
                    <a:pt x="32512" y="344779"/>
                  </a:lnTo>
                  <a:lnTo>
                    <a:pt x="53352" y="349072"/>
                  </a:lnTo>
                  <a:lnTo>
                    <a:pt x="73710" y="344779"/>
                  </a:lnTo>
                  <a:lnTo>
                    <a:pt x="90551" y="333235"/>
                  </a:lnTo>
                  <a:lnTo>
                    <a:pt x="102006" y="316445"/>
                  </a:lnTo>
                  <a:lnTo>
                    <a:pt x="106248" y="296443"/>
                  </a:lnTo>
                  <a:close/>
                </a:path>
                <a:path extrusionOk="0" h="349250" w="3748404">
                  <a:moveTo>
                    <a:pt x="3747986" y="53314"/>
                  </a:moveTo>
                  <a:lnTo>
                    <a:pt x="3743985" y="32689"/>
                  </a:lnTo>
                  <a:lnTo>
                    <a:pt x="3732987" y="15722"/>
                  </a:lnTo>
                  <a:lnTo>
                    <a:pt x="3716528" y="4229"/>
                  </a:lnTo>
                  <a:lnTo>
                    <a:pt x="3696131" y="0"/>
                  </a:lnTo>
                  <a:lnTo>
                    <a:pt x="3675215" y="4737"/>
                  </a:lnTo>
                  <a:lnTo>
                    <a:pt x="3658133" y="16179"/>
                  </a:lnTo>
                  <a:lnTo>
                    <a:pt x="3646703" y="32854"/>
                  </a:lnTo>
                  <a:lnTo>
                    <a:pt x="3642741" y="53314"/>
                  </a:lnTo>
                  <a:lnTo>
                    <a:pt x="3646919" y="74231"/>
                  </a:lnTo>
                  <a:lnTo>
                    <a:pt x="3658324" y="91084"/>
                  </a:lnTo>
                  <a:lnTo>
                    <a:pt x="3675278" y="102336"/>
                  </a:lnTo>
                  <a:lnTo>
                    <a:pt x="3696131" y="106438"/>
                  </a:lnTo>
                  <a:lnTo>
                    <a:pt x="3716667" y="102336"/>
                  </a:lnTo>
                  <a:lnTo>
                    <a:pt x="3733381" y="91084"/>
                  </a:lnTo>
                  <a:lnTo>
                    <a:pt x="3744417" y="74231"/>
                  </a:lnTo>
                  <a:lnTo>
                    <a:pt x="3747986" y="53314"/>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402" name="Google Shape;1402;p77"/>
            <p:cNvPicPr preferRelativeResize="0"/>
            <p:nvPr/>
          </p:nvPicPr>
          <p:blipFill rotWithShape="1">
            <a:blip r:embed="rId26">
              <a:alphaModFix/>
            </a:blip>
            <a:srcRect b="0" l="0" r="0" t="0"/>
            <a:stretch/>
          </p:blipFill>
          <p:spPr>
            <a:xfrm>
              <a:off x="1907096" y="10768945"/>
              <a:ext cx="104761" cy="106719"/>
            </a:xfrm>
            <a:prstGeom prst="rect">
              <a:avLst/>
            </a:prstGeom>
            <a:noFill/>
            <a:ln>
              <a:noFill/>
            </a:ln>
          </p:spPr>
        </p:pic>
        <p:pic>
          <p:nvPicPr>
            <p:cNvPr id="1403" name="Google Shape;1403;p77"/>
            <p:cNvPicPr preferRelativeResize="0"/>
            <p:nvPr/>
          </p:nvPicPr>
          <p:blipFill rotWithShape="1">
            <a:blip r:embed="rId27">
              <a:alphaModFix/>
            </a:blip>
            <a:srcRect b="0" l="0" r="0" t="0"/>
            <a:stretch/>
          </p:blipFill>
          <p:spPr>
            <a:xfrm>
              <a:off x="4803702" y="11228722"/>
              <a:ext cx="150738" cy="79833"/>
            </a:xfrm>
            <a:prstGeom prst="rect">
              <a:avLst/>
            </a:prstGeom>
            <a:noFill/>
            <a:ln>
              <a:noFill/>
            </a:ln>
          </p:spPr>
        </p:pic>
        <p:sp>
          <p:nvSpPr>
            <p:cNvPr id="1404" name="Google Shape;1404;p77"/>
            <p:cNvSpPr/>
            <p:nvPr/>
          </p:nvSpPr>
          <p:spPr>
            <a:xfrm>
              <a:off x="91643" y="9779463"/>
              <a:ext cx="4950460" cy="1529715"/>
            </a:xfrm>
            <a:custGeom>
              <a:rect b="b" l="l" r="r" t="t"/>
              <a:pathLst>
                <a:path extrusionOk="0" h="1529715" w="4950460">
                  <a:moveTo>
                    <a:pt x="250024" y="782447"/>
                  </a:moveTo>
                  <a:lnTo>
                    <a:pt x="239737" y="734669"/>
                  </a:lnTo>
                  <a:lnTo>
                    <a:pt x="228295" y="717867"/>
                  </a:lnTo>
                  <a:lnTo>
                    <a:pt x="228295" y="782447"/>
                  </a:lnTo>
                  <a:lnTo>
                    <a:pt x="220306" y="822350"/>
                  </a:lnTo>
                  <a:lnTo>
                    <a:pt x="220205" y="822858"/>
                  </a:lnTo>
                  <a:lnTo>
                    <a:pt x="198081" y="855662"/>
                  </a:lnTo>
                  <a:lnTo>
                    <a:pt x="165125" y="877671"/>
                  </a:lnTo>
                  <a:lnTo>
                    <a:pt x="124510" y="885723"/>
                  </a:lnTo>
                  <a:lnTo>
                    <a:pt x="84620" y="877506"/>
                  </a:lnTo>
                  <a:lnTo>
                    <a:pt x="51752" y="855205"/>
                  </a:lnTo>
                  <a:lnTo>
                    <a:pt x="29451" y="822350"/>
                  </a:lnTo>
                  <a:lnTo>
                    <a:pt x="21234" y="782447"/>
                  </a:lnTo>
                  <a:lnTo>
                    <a:pt x="29464" y="742302"/>
                  </a:lnTo>
                  <a:lnTo>
                    <a:pt x="51816" y="709587"/>
                  </a:lnTo>
                  <a:lnTo>
                    <a:pt x="84823" y="687489"/>
                  </a:lnTo>
                  <a:lnTo>
                    <a:pt x="125018" y="679170"/>
                  </a:lnTo>
                  <a:lnTo>
                    <a:pt x="165125" y="687489"/>
                  </a:lnTo>
                  <a:lnTo>
                    <a:pt x="197967" y="709587"/>
                  </a:lnTo>
                  <a:lnTo>
                    <a:pt x="220141" y="742302"/>
                  </a:lnTo>
                  <a:lnTo>
                    <a:pt x="228295" y="782447"/>
                  </a:lnTo>
                  <a:lnTo>
                    <a:pt x="228295" y="717867"/>
                  </a:lnTo>
                  <a:lnTo>
                    <a:pt x="212915" y="695261"/>
                  </a:lnTo>
                  <a:lnTo>
                    <a:pt x="189318" y="679170"/>
                  </a:lnTo>
                  <a:lnTo>
                    <a:pt x="173393" y="668299"/>
                  </a:lnTo>
                  <a:lnTo>
                    <a:pt x="125018" y="657898"/>
                  </a:lnTo>
                  <a:lnTo>
                    <a:pt x="76098" y="667791"/>
                  </a:lnTo>
                  <a:lnTo>
                    <a:pt x="36385" y="694804"/>
                  </a:lnTo>
                  <a:lnTo>
                    <a:pt x="9728" y="734504"/>
                  </a:lnTo>
                  <a:lnTo>
                    <a:pt x="0" y="782447"/>
                  </a:lnTo>
                  <a:lnTo>
                    <a:pt x="9728" y="830961"/>
                  </a:lnTo>
                  <a:lnTo>
                    <a:pt x="36385" y="870712"/>
                  </a:lnTo>
                  <a:lnTo>
                    <a:pt x="76098" y="897585"/>
                  </a:lnTo>
                  <a:lnTo>
                    <a:pt x="125018" y="907465"/>
                  </a:lnTo>
                  <a:lnTo>
                    <a:pt x="173532" y="897763"/>
                  </a:lnTo>
                  <a:lnTo>
                    <a:pt x="191541" y="885723"/>
                  </a:lnTo>
                  <a:lnTo>
                    <a:pt x="213283" y="871169"/>
                  </a:lnTo>
                  <a:lnTo>
                    <a:pt x="240157" y="831469"/>
                  </a:lnTo>
                  <a:lnTo>
                    <a:pt x="250024" y="782447"/>
                  </a:lnTo>
                  <a:close/>
                </a:path>
                <a:path extrusionOk="0" h="1529715" w="4950460">
                  <a:moveTo>
                    <a:pt x="1134046" y="123774"/>
                  </a:moveTo>
                  <a:lnTo>
                    <a:pt x="1124331" y="75984"/>
                  </a:lnTo>
                  <a:lnTo>
                    <a:pt x="1124242" y="75552"/>
                  </a:lnTo>
                  <a:lnTo>
                    <a:pt x="1111808" y="57162"/>
                  </a:lnTo>
                  <a:lnTo>
                    <a:pt x="1111808" y="123774"/>
                  </a:lnTo>
                  <a:lnTo>
                    <a:pt x="1104226" y="163969"/>
                  </a:lnTo>
                  <a:lnTo>
                    <a:pt x="1082281" y="196519"/>
                  </a:lnTo>
                  <a:lnTo>
                    <a:pt x="1049401" y="218313"/>
                  </a:lnTo>
                  <a:lnTo>
                    <a:pt x="1009027" y="226275"/>
                  </a:lnTo>
                  <a:lnTo>
                    <a:pt x="969124" y="218960"/>
                  </a:lnTo>
                  <a:lnTo>
                    <a:pt x="936256" y="197218"/>
                  </a:lnTo>
                  <a:lnTo>
                    <a:pt x="913968" y="164680"/>
                  </a:lnTo>
                  <a:lnTo>
                    <a:pt x="905751" y="124980"/>
                  </a:lnTo>
                  <a:lnTo>
                    <a:pt x="913968" y="84620"/>
                  </a:lnTo>
                  <a:lnTo>
                    <a:pt x="936256" y="51460"/>
                  </a:lnTo>
                  <a:lnTo>
                    <a:pt x="969124" y="29006"/>
                  </a:lnTo>
                  <a:lnTo>
                    <a:pt x="1009027" y="20751"/>
                  </a:lnTo>
                  <a:lnTo>
                    <a:pt x="1049286" y="29006"/>
                  </a:lnTo>
                  <a:lnTo>
                    <a:pt x="1081913" y="51308"/>
                  </a:lnTo>
                  <a:lnTo>
                    <a:pt x="1103807" y="84112"/>
                  </a:lnTo>
                  <a:lnTo>
                    <a:pt x="1111808" y="123774"/>
                  </a:lnTo>
                  <a:lnTo>
                    <a:pt x="1111808" y="57162"/>
                  </a:lnTo>
                  <a:lnTo>
                    <a:pt x="1097534" y="36029"/>
                  </a:lnTo>
                  <a:lnTo>
                    <a:pt x="1074801" y="20751"/>
                  </a:lnTo>
                  <a:lnTo>
                    <a:pt x="1057948" y="9436"/>
                  </a:lnTo>
                  <a:lnTo>
                    <a:pt x="1009510" y="0"/>
                  </a:lnTo>
                  <a:lnTo>
                    <a:pt x="961021" y="9855"/>
                  </a:lnTo>
                  <a:lnTo>
                    <a:pt x="921372" y="36588"/>
                  </a:lnTo>
                  <a:lnTo>
                    <a:pt x="894791" y="75984"/>
                  </a:lnTo>
                  <a:lnTo>
                    <a:pt x="885482" y="123774"/>
                  </a:lnTo>
                  <a:lnTo>
                    <a:pt x="895210" y="172313"/>
                  </a:lnTo>
                  <a:lnTo>
                    <a:pt x="921740" y="212140"/>
                  </a:lnTo>
                  <a:lnTo>
                    <a:pt x="961161" y="239090"/>
                  </a:lnTo>
                  <a:lnTo>
                    <a:pt x="1009510" y="249008"/>
                  </a:lnTo>
                  <a:lnTo>
                    <a:pt x="1057948" y="239090"/>
                  </a:lnTo>
                  <a:lnTo>
                    <a:pt x="1076782" y="226275"/>
                  </a:lnTo>
                  <a:lnTo>
                    <a:pt x="1097534" y="212140"/>
                  </a:lnTo>
                  <a:lnTo>
                    <a:pt x="1124242" y="172313"/>
                  </a:lnTo>
                  <a:lnTo>
                    <a:pt x="1134046" y="123774"/>
                  </a:lnTo>
                  <a:close/>
                </a:path>
                <a:path extrusionOk="0" h="1529715" w="4950460">
                  <a:moveTo>
                    <a:pt x="3552812" y="1097203"/>
                  </a:moveTo>
                  <a:lnTo>
                    <a:pt x="3543604" y="1048727"/>
                  </a:lnTo>
                  <a:lnTo>
                    <a:pt x="3543516" y="1048308"/>
                  </a:lnTo>
                  <a:lnTo>
                    <a:pt x="3531578" y="1030389"/>
                  </a:lnTo>
                  <a:lnTo>
                    <a:pt x="3531578" y="1097203"/>
                  </a:lnTo>
                  <a:lnTo>
                    <a:pt x="3523500" y="1137589"/>
                  </a:lnTo>
                  <a:lnTo>
                    <a:pt x="3501504" y="1170305"/>
                  </a:lnTo>
                  <a:lnTo>
                    <a:pt x="3468840" y="1192225"/>
                  </a:lnTo>
                  <a:lnTo>
                    <a:pt x="3428809" y="1200226"/>
                  </a:lnTo>
                  <a:lnTo>
                    <a:pt x="3388614" y="1192225"/>
                  </a:lnTo>
                  <a:lnTo>
                    <a:pt x="3355606" y="1170305"/>
                  </a:lnTo>
                  <a:lnTo>
                    <a:pt x="3333242" y="1137589"/>
                  </a:lnTo>
                  <a:lnTo>
                    <a:pt x="3325012" y="1097203"/>
                  </a:lnTo>
                  <a:lnTo>
                    <a:pt x="3333242" y="1056970"/>
                  </a:lnTo>
                  <a:lnTo>
                    <a:pt x="3355606" y="1024318"/>
                  </a:lnTo>
                  <a:lnTo>
                    <a:pt x="3388614" y="1002423"/>
                  </a:lnTo>
                  <a:lnTo>
                    <a:pt x="3428809" y="994422"/>
                  </a:lnTo>
                  <a:lnTo>
                    <a:pt x="3469309" y="1002423"/>
                  </a:lnTo>
                  <a:lnTo>
                    <a:pt x="3502050" y="1024318"/>
                  </a:lnTo>
                  <a:lnTo>
                    <a:pt x="3523856" y="1056970"/>
                  </a:lnTo>
                  <a:lnTo>
                    <a:pt x="3531578" y="1097203"/>
                  </a:lnTo>
                  <a:lnTo>
                    <a:pt x="3531578" y="1030389"/>
                  </a:lnTo>
                  <a:lnTo>
                    <a:pt x="3516947" y="1008418"/>
                  </a:lnTo>
                  <a:lnTo>
                    <a:pt x="3496297" y="994422"/>
                  </a:lnTo>
                  <a:lnTo>
                    <a:pt x="3477298" y="981544"/>
                  </a:lnTo>
                  <a:lnTo>
                    <a:pt x="3428809" y="971689"/>
                  </a:lnTo>
                  <a:lnTo>
                    <a:pt x="3380486" y="981684"/>
                  </a:lnTo>
                  <a:lnTo>
                    <a:pt x="3341128" y="1008786"/>
                  </a:lnTo>
                  <a:lnTo>
                    <a:pt x="3314484" y="1048727"/>
                  </a:lnTo>
                  <a:lnTo>
                    <a:pt x="3304286" y="1097203"/>
                  </a:lnTo>
                  <a:lnTo>
                    <a:pt x="3314547" y="1145019"/>
                  </a:lnTo>
                  <a:lnTo>
                    <a:pt x="3341319" y="1184541"/>
                  </a:lnTo>
                  <a:lnTo>
                    <a:pt x="3380702" y="1211643"/>
                  </a:lnTo>
                  <a:lnTo>
                    <a:pt x="3428809" y="1222222"/>
                  </a:lnTo>
                  <a:lnTo>
                    <a:pt x="3477158" y="1212354"/>
                  </a:lnTo>
                  <a:lnTo>
                    <a:pt x="3494938" y="1200226"/>
                  </a:lnTo>
                  <a:lnTo>
                    <a:pt x="3516566" y="1185481"/>
                  </a:lnTo>
                  <a:lnTo>
                    <a:pt x="3543096" y="1145717"/>
                  </a:lnTo>
                  <a:lnTo>
                    <a:pt x="3552812" y="1097203"/>
                  </a:lnTo>
                  <a:close/>
                </a:path>
                <a:path extrusionOk="0" h="1529715" w="4950460">
                  <a:moveTo>
                    <a:pt x="3898722" y="536359"/>
                  </a:moveTo>
                  <a:lnTo>
                    <a:pt x="3888854" y="488149"/>
                  </a:lnTo>
                  <a:lnTo>
                    <a:pt x="3876967" y="470509"/>
                  </a:lnTo>
                  <a:lnTo>
                    <a:pt x="3876967" y="536359"/>
                  </a:lnTo>
                  <a:lnTo>
                    <a:pt x="3868902" y="576795"/>
                  </a:lnTo>
                  <a:lnTo>
                    <a:pt x="3846893" y="609866"/>
                  </a:lnTo>
                  <a:lnTo>
                    <a:pt x="3814229" y="632193"/>
                  </a:lnTo>
                  <a:lnTo>
                    <a:pt x="3774198" y="640384"/>
                  </a:lnTo>
                  <a:lnTo>
                    <a:pt x="3733584" y="631875"/>
                  </a:lnTo>
                  <a:lnTo>
                    <a:pt x="3700615" y="609587"/>
                  </a:lnTo>
                  <a:lnTo>
                    <a:pt x="3678555" y="576795"/>
                  </a:lnTo>
                  <a:lnTo>
                    <a:pt x="3670401" y="536359"/>
                  </a:lnTo>
                  <a:lnTo>
                    <a:pt x="3678491" y="496709"/>
                  </a:lnTo>
                  <a:lnTo>
                    <a:pt x="3700615" y="463918"/>
                  </a:lnTo>
                  <a:lnTo>
                    <a:pt x="3733584" y="441579"/>
                  </a:lnTo>
                  <a:lnTo>
                    <a:pt x="3774198" y="433336"/>
                  </a:lnTo>
                  <a:lnTo>
                    <a:pt x="3813797" y="441579"/>
                  </a:lnTo>
                  <a:lnTo>
                    <a:pt x="3846512" y="463918"/>
                  </a:lnTo>
                  <a:lnTo>
                    <a:pt x="3868750" y="496709"/>
                  </a:lnTo>
                  <a:lnTo>
                    <a:pt x="3876967" y="536359"/>
                  </a:lnTo>
                  <a:lnTo>
                    <a:pt x="3876967" y="470509"/>
                  </a:lnTo>
                  <a:lnTo>
                    <a:pt x="3862044" y="448360"/>
                  </a:lnTo>
                  <a:lnTo>
                    <a:pt x="3840061" y="433336"/>
                  </a:lnTo>
                  <a:lnTo>
                    <a:pt x="3822433" y="421297"/>
                  </a:lnTo>
                  <a:lnTo>
                    <a:pt x="3774198" y="411314"/>
                  </a:lnTo>
                  <a:lnTo>
                    <a:pt x="3725405" y="421297"/>
                  </a:lnTo>
                  <a:lnTo>
                    <a:pt x="3685514" y="448360"/>
                  </a:lnTo>
                  <a:lnTo>
                    <a:pt x="3658590" y="488149"/>
                  </a:lnTo>
                  <a:lnTo>
                    <a:pt x="3648710" y="536359"/>
                  </a:lnTo>
                  <a:lnTo>
                    <a:pt x="3658451" y="584847"/>
                  </a:lnTo>
                  <a:lnTo>
                    <a:pt x="3685133" y="624522"/>
                  </a:lnTo>
                  <a:lnTo>
                    <a:pt x="3724973" y="651306"/>
                  </a:lnTo>
                  <a:lnTo>
                    <a:pt x="3774198" y="661136"/>
                  </a:lnTo>
                  <a:lnTo>
                    <a:pt x="3822001" y="651306"/>
                  </a:lnTo>
                  <a:lnTo>
                    <a:pt x="3838156" y="640384"/>
                  </a:lnTo>
                  <a:lnTo>
                    <a:pt x="3861651" y="624522"/>
                  </a:lnTo>
                  <a:lnTo>
                    <a:pt x="3888714" y="584847"/>
                  </a:lnTo>
                  <a:lnTo>
                    <a:pt x="3898722" y="536359"/>
                  </a:lnTo>
                  <a:close/>
                </a:path>
                <a:path extrusionOk="0" h="1529715" w="4950460">
                  <a:moveTo>
                    <a:pt x="4870691" y="1195793"/>
                  </a:moveTo>
                  <a:lnTo>
                    <a:pt x="4862284" y="1154544"/>
                  </a:lnTo>
                  <a:lnTo>
                    <a:pt x="4852416" y="1139812"/>
                  </a:lnTo>
                  <a:lnTo>
                    <a:pt x="4852416" y="1195793"/>
                  </a:lnTo>
                  <a:lnTo>
                    <a:pt x="4845545" y="1229677"/>
                  </a:lnTo>
                  <a:lnTo>
                    <a:pt x="4826762" y="1257490"/>
                  </a:lnTo>
                  <a:lnTo>
                    <a:pt x="4798707" y="1276388"/>
                  </a:lnTo>
                  <a:lnTo>
                    <a:pt x="4798466" y="1276388"/>
                  </a:lnTo>
                  <a:lnTo>
                    <a:pt x="4764430" y="1283246"/>
                  </a:lnTo>
                  <a:lnTo>
                    <a:pt x="4730407" y="1276388"/>
                  </a:lnTo>
                  <a:lnTo>
                    <a:pt x="4702797" y="1257681"/>
                  </a:lnTo>
                  <a:lnTo>
                    <a:pt x="4684268" y="1229880"/>
                  </a:lnTo>
                  <a:lnTo>
                    <a:pt x="4677499" y="1195793"/>
                  </a:lnTo>
                  <a:lnTo>
                    <a:pt x="4684268" y="1161694"/>
                  </a:lnTo>
                  <a:lnTo>
                    <a:pt x="4702797" y="1133741"/>
                  </a:lnTo>
                  <a:lnTo>
                    <a:pt x="4730407" y="1115009"/>
                  </a:lnTo>
                  <a:lnTo>
                    <a:pt x="4764430" y="1108570"/>
                  </a:lnTo>
                  <a:lnTo>
                    <a:pt x="4798961" y="1115009"/>
                  </a:lnTo>
                  <a:lnTo>
                    <a:pt x="4826762" y="1133741"/>
                  </a:lnTo>
                  <a:lnTo>
                    <a:pt x="4845405" y="1161694"/>
                  </a:lnTo>
                  <a:lnTo>
                    <a:pt x="4852416" y="1195793"/>
                  </a:lnTo>
                  <a:lnTo>
                    <a:pt x="4852416" y="1139812"/>
                  </a:lnTo>
                  <a:lnTo>
                    <a:pt x="4839424" y="1120394"/>
                  </a:lnTo>
                  <a:lnTo>
                    <a:pt x="4822241" y="1108570"/>
                  </a:lnTo>
                  <a:lnTo>
                    <a:pt x="4805642" y="1097140"/>
                  </a:lnTo>
                  <a:lnTo>
                    <a:pt x="4764430" y="1088542"/>
                  </a:lnTo>
                  <a:lnTo>
                    <a:pt x="4723612" y="1097140"/>
                  </a:lnTo>
                  <a:lnTo>
                    <a:pt x="4690135" y="1120394"/>
                  </a:lnTo>
                  <a:lnTo>
                    <a:pt x="4667504" y="1154544"/>
                  </a:lnTo>
                  <a:lnTo>
                    <a:pt x="4659185" y="1195793"/>
                  </a:lnTo>
                  <a:lnTo>
                    <a:pt x="4667021" y="1236916"/>
                  </a:lnTo>
                  <a:lnTo>
                    <a:pt x="4689576" y="1270520"/>
                  </a:lnTo>
                  <a:lnTo>
                    <a:pt x="4723257" y="1293202"/>
                  </a:lnTo>
                  <a:lnTo>
                    <a:pt x="4764430" y="1301521"/>
                  </a:lnTo>
                  <a:lnTo>
                    <a:pt x="4805642" y="1293202"/>
                  </a:lnTo>
                  <a:lnTo>
                    <a:pt x="4820475" y="1283246"/>
                  </a:lnTo>
                  <a:lnTo>
                    <a:pt x="4839424" y="1270520"/>
                  </a:lnTo>
                  <a:lnTo>
                    <a:pt x="4862284" y="1236916"/>
                  </a:lnTo>
                  <a:lnTo>
                    <a:pt x="4870691" y="1195793"/>
                  </a:lnTo>
                  <a:close/>
                </a:path>
                <a:path extrusionOk="0" h="1529715" w="4950460">
                  <a:moveTo>
                    <a:pt x="4950231" y="1516240"/>
                  </a:moveTo>
                  <a:lnTo>
                    <a:pt x="4944707" y="1472018"/>
                  </a:lnTo>
                  <a:lnTo>
                    <a:pt x="4944630" y="1471358"/>
                  </a:lnTo>
                  <a:lnTo>
                    <a:pt x="4927917" y="1431163"/>
                  </a:lnTo>
                  <a:lnTo>
                    <a:pt x="4901755" y="1397203"/>
                  </a:lnTo>
                  <a:lnTo>
                    <a:pt x="4875085" y="1376641"/>
                  </a:lnTo>
                  <a:lnTo>
                    <a:pt x="4867808" y="1371028"/>
                  </a:lnTo>
                  <a:lnTo>
                    <a:pt x="4827727" y="1354188"/>
                  </a:lnTo>
                  <a:lnTo>
                    <a:pt x="4783188" y="1348232"/>
                  </a:lnTo>
                  <a:lnTo>
                    <a:pt x="4738065" y="1354188"/>
                  </a:lnTo>
                  <a:lnTo>
                    <a:pt x="4738509" y="1354188"/>
                  </a:lnTo>
                  <a:lnTo>
                    <a:pt x="4698568" y="1371028"/>
                  </a:lnTo>
                  <a:lnTo>
                    <a:pt x="4664735" y="1397203"/>
                  </a:lnTo>
                  <a:lnTo>
                    <a:pt x="4638573" y="1431163"/>
                  </a:lnTo>
                  <a:lnTo>
                    <a:pt x="4621695" y="1471358"/>
                  </a:lnTo>
                  <a:lnTo>
                    <a:pt x="4615700" y="1516240"/>
                  </a:lnTo>
                  <a:lnTo>
                    <a:pt x="4617453" y="1529092"/>
                  </a:lnTo>
                  <a:lnTo>
                    <a:pt x="4646460" y="1529092"/>
                  </a:lnTo>
                  <a:lnTo>
                    <a:pt x="4644352" y="1516240"/>
                  </a:lnTo>
                  <a:lnTo>
                    <a:pt x="4651489" y="1472018"/>
                  </a:lnTo>
                  <a:lnTo>
                    <a:pt x="4671314" y="1433690"/>
                  </a:lnTo>
                  <a:lnTo>
                    <a:pt x="4701451" y="1403502"/>
                  </a:lnTo>
                  <a:lnTo>
                    <a:pt x="4739525" y="1383741"/>
                  </a:lnTo>
                  <a:lnTo>
                    <a:pt x="4783188" y="1376641"/>
                  </a:lnTo>
                  <a:lnTo>
                    <a:pt x="4827295" y="1383741"/>
                  </a:lnTo>
                  <a:lnTo>
                    <a:pt x="4865560" y="1403502"/>
                  </a:lnTo>
                  <a:lnTo>
                    <a:pt x="4895710" y="1433690"/>
                  </a:lnTo>
                  <a:lnTo>
                    <a:pt x="4915459" y="1472018"/>
                  </a:lnTo>
                  <a:lnTo>
                    <a:pt x="4922545" y="1516240"/>
                  </a:lnTo>
                  <a:lnTo>
                    <a:pt x="4920450" y="1529092"/>
                  </a:lnTo>
                  <a:lnTo>
                    <a:pt x="4948479" y="1529092"/>
                  </a:lnTo>
                  <a:lnTo>
                    <a:pt x="4950231" y="151624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1405" name="Google Shape;1405;p77"/>
          <p:cNvSpPr txBox="1"/>
          <p:nvPr>
            <p:ph type="title"/>
          </p:nvPr>
        </p:nvSpPr>
        <p:spPr>
          <a:xfrm>
            <a:off x="1488901" y="2295300"/>
            <a:ext cx="6166200" cy="552900"/>
          </a:xfrm>
          <a:prstGeom prst="rect">
            <a:avLst/>
          </a:prstGeom>
          <a:noFill/>
          <a:ln>
            <a:noFill/>
          </a:ln>
        </p:spPr>
        <p:txBody>
          <a:bodyPr anchorCtr="0" anchor="t" bIns="0" lIns="0" spcFirstLastPara="1" rIns="0" wrap="square" tIns="29175">
            <a:spAutoFit/>
          </a:bodyPr>
          <a:lstStyle/>
          <a:p>
            <a:pPr indent="0" lvl="0" marL="0" rtl="0" algn="ctr">
              <a:lnSpc>
                <a:spcPct val="100000"/>
              </a:lnSpc>
              <a:spcBef>
                <a:spcPts val="200"/>
              </a:spcBef>
              <a:spcAft>
                <a:spcPts val="0"/>
              </a:spcAft>
              <a:buNone/>
            </a:pPr>
            <a:r>
              <a:rPr lang="en" sz="3400">
                <a:latin typeface="Montserrat"/>
                <a:ea typeface="Montserrat"/>
                <a:cs typeface="Montserrat"/>
                <a:sym typeface="Montserrat"/>
              </a:rPr>
              <a:t>THANK YOU</a:t>
            </a:r>
            <a:endParaRPr sz="3400">
              <a:latin typeface="Montserrat"/>
              <a:ea typeface="Montserrat"/>
              <a:cs typeface="Montserrat"/>
              <a:sym typeface="Montserrat"/>
            </a:endParaRPr>
          </a:p>
        </p:txBody>
      </p:sp>
      <p:pic>
        <p:nvPicPr>
          <p:cNvPr id="1406" name="Google Shape;1406;p77" title="Bitkwa-Logo-New.png"/>
          <p:cNvPicPr preferRelativeResize="0"/>
          <p:nvPr/>
        </p:nvPicPr>
        <p:blipFill>
          <a:blip r:embed="rId28">
            <a:alphaModFix/>
          </a:blip>
          <a:stretch>
            <a:fillRect/>
          </a:stretch>
        </p:blipFill>
        <p:spPr>
          <a:xfrm>
            <a:off x="3819125" y="281996"/>
            <a:ext cx="1505750" cy="6164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10" name="Shape 1410"/>
        <p:cNvGrpSpPr/>
        <p:nvPr/>
      </p:nvGrpSpPr>
      <p:grpSpPr>
        <a:xfrm>
          <a:off x="0" y="0"/>
          <a:ext cx="0" cy="0"/>
          <a:chOff x="0" y="0"/>
          <a:chExt cx="0" cy="0"/>
        </a:xfrm>
      </p:grpSpPr>
      <p:pic>
        <p:nvPicPr>
          <p:cNvPr id="1411" name="Google Shape;1411;p78"/>
          <p:cNvPicPr preferRelativeResize="0"/>
          <p:nvPr/>
        </p:nvPicPr>
        <p:blipFill rotWithShape="1">
          <a:blip r:embed="rId3">
            <a:alphaModFix/>
          </a:blip>
          <a:srcRect b="0" l="0" r="0" t="0"/>
          <a:stretch/>
        </p:blipFill>
        <p:spPr>
          <a:xfrm>
            <a:off x="0" y="0"/>
            <a:ext cx="9143358" cy="514313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1" name="Shape 301"/>
        <p:cNvGrpSpPr/>
        <p:nvPr/>
      </p:nvGrpSpPr>
      <p:grpSpPr>
        <a:xfrm>
          <a:off x="0" y="0"/>
          <a:ext cx="0" cy="0"/>
          <a:chOff x="0" y="0"/>
          <a:chExt cx="0" cy="0"/>
        </a:xfrm>
      </p:grpSpPr>
      <p:pic>
        <p:nvPicPr>
          <p:cNvPr id="302" name="Google Shape;302;p36"/>
          <p:cNvPicPr preferRelativeResize="0"/>
          <p:nvPr/>
        </p:nvPicPr>
        <p:blipFill rotWithShape="1">
          <a:blip r:embed="rId3">
            <a:alphaModFix amt="15000"/>
          </a:blip>
          <a:srcRect b="0" l="0" r="0" t="0"/>
          <a:stretch/>
        </p:blipFill>
        <p:spPr>
          <a:xfrm rot="10800000">
            <a:off x="4899" y="-300744"/>
            <a:ext cx="2492001" cy="1897716"/>
          </a:xfrm>
          <a:prstGeom prst="rect">
            <a:avLst/>
          </a:prstGeom>
          <a:noFill/>
          <a:ln>
            <a:noFill/>
          </a:ln>
        </p:spPr>
      </p:pic>
      <p:pic>
        <p:nvPicPr>
          <p:cNvPr id="303" name="Google Shape;303;p36"/>
          <p:cNvPicPr preferRelativeResize="0"/>
          <p:nvPr/>
        </p:nvPicPr>
        <p:blipFill rotWithShape="1">
          <a:blip r:embed="rId4">
            <a:alphaModFix/>
          </a:blip>
          <a:srcRect b="0" l="0" r="0" t="0"/>
          <a:stretch/>
        </p:blipFill>
        <p:spPr>
          <a:xfrm>
            <a:off x="1069614" y="274320"/>
            <a:ext cx="8045519" cy="4694086"/>
          </a:xfrm>
          <a:prstGeom prst="rect">
            <a:avLst/>
          </a:prstGeom>
          <a:noFill/>
          <a:ln>
            <a:noFill/>
          </a:ln>
        </p:spPr>
      </p:pic>
      <p:sp>
        <p:nvSpPr>
          <p:cNvPr descr="How does Bitcoin work? - Bitcoin" id="304" name="Google Shape;304;p36"/>
          <p:cNvSpPr/>
          <p:nvPr/>
        </p:nvSpPr>
        <p:spPr>
          <a:xfrm>
            <a:off x="4514551" y="2514600"/>
            <a:ext cx="2553600" cy="2553300"/>
          </a:xfrm>
          <a:prstGeom prst="rect">
            <a:avLst/>
          </a:prstGeom>
          <a:noFill/>
          <a:ln>
            <a:noFill/>
          </a:ln>
        </p:spPr>
        <p:txBody>
          <a:bodyPr anchorCtr="0" anchor="t" bIns="17150" lIns="34275" spcFirstLastPara="1" rIns="34275" wrap="square" tIns="17150">
            <a:noAutofit/>
          </a:bodyPr>
          <a:lstStyle/>
          <a:p>
            <a:pPr indent="0" lvl="0" marL="0" marR="0" rtl="0" algn="l">
              <a:spcBef>
                <a:spcPts val="0"/>
              </a:spcBef>
              <a:spcAft>
                <a:spcPts val="0"/>
              </a:spcAft>
              <a:buNone/>
            </a:pPr>
            <a:r>
              <a:t/>
            </a:r>
            <a:endParaRPr sz="700">
              <a:solidFill>
                <a:schemeClr val="dk1"/>
              </a:solidFill>
              <a:latin typeface="Raleway Light"/>
              <a:ea typeface="Raleway Light"/>
              <a:cs typeface="Raleway Light"/>
              <a:sym typeface="Raleway Light"/>
            </a:endParaRPr>
          </a:p>
        </p:txBody>
      </p:sp>
      <p:sp>
        <p:nvSpPr>
          <p:cNvPr id="305" name="Google Shape;305;p36"/>
          <p:cNvSpPr txBox="1"/>
          <p:nvPr/>
        </p:nvSpPr>
        <p:spPr>
          <a:xfrm>
            <a:off x="358402" y="3601757"/>
            <a:ext cx="1717500" cy="896700"/>
          </a:xfrm>
          <a:prstGeom prst="rect">
            <a:avLst/>
          </a:prstGeom>
          <a:noFill/>
          <a:ln>
            <a:noFill/>
          </a:ln>
        </p:spPr>
        <p:txBody>
          <a:bodyPr anchorCtr="0" anchor="t" bIns="17150" lIns="34275" spcFirstLastPara="1" rIns="34275" wrap="square" tIns="17150">
            <a:spAutoFit/>
          </a:bodyPr>
          <a:lstStyle/>
          <a:p>
            <a:pPr indent="0" lvl="0" marL="0" marR="0" rtl="0" algn="l">
              <a:spcBef>
                <a:spcPts val="0"/>
              </a:spcBef>
              <a:spcAft>
                <a:spcPts val="0"/>
              </a:spcAft>
              <a:buNone/>
            </a:pPr>
            <a:r>
              <a:rPr lang="en" sz="1400">
                <a:solidFill>
                  <a:srgbClr val="F7941F"/>
                </a:solidFill>
                <a:latin typeface="Montserrat"/>
                <a:ea typeface="Montserrat"/>
                <a:cs typeface="Montserrat"/>
                <a:sym typeface="Montserrat"/>
              </a:rPr>
              <a:t>It’s the result of 40 years of research, development and demand.</a:t>
            </a:r>
            <a:endParaRPr sz="500">
              <a:latin typeface="Montserrat"/>
              <a:ea typeface="Montserrat"/>
              <a:cs typeface="Montserrat"/>
              <a:sym typeface="Montserrat"/>
            </a:endParaRPr>
          </a:p>
        </p:txBody>
      </p:sp>
      <p:sp>
        <p:nvSpPr>
          <p:cNvPr id="306" name="Google Shape;306;p36"/>
          <p:cNvSpPr/>
          <p:nvPr/>
        </p:nvSpPr>
        <p:spPr>
          <a:xfrm rot="5400000">
            <a:off x="8215655" y="4215032"/>
            <a:ext cx="447000" cy="1409700"/>
          </a:xfrm>
          <a:prstGeom prst="rect">
            <a:avLst/>
          </a:prstGeom>
          <a:solidFill>
            <a:schemeClr val="lt1"/>
          </a:solidFill>
          <a:ln>
            <a:noFill/>
          </a:ln>
        </p:spPr>
        <p:txBody>
          <a:bodyPr anchorCtr="0" anchor="ctr" bIns="17150" lIns="34275" spcFirstLastPara="1" rIns="34275" wrap="square" tIns="17150">
            <a:noAutofit/>
          </a:bodyPr>
          <a:lstStyle/>
          <a:p>
            <a:pPr indent="0" lvl="0" marL="0" marR="0" rtl="0" algn="ctr">
              <a:spcBef>
                <a:spcPts val="0"/>
              </a:spcBef>
              <a:spcAft>
                <a:spcPts val="0"/>
              </a:spcAft>
              <a:buNone/>
            </a:pPr>
            <a:r>
              <a:t/>
            </a:r>
            <a:endParaRPr sz="700">
              <a:solidFill>
                <a:schemeClr val="lt1"/>
              </a:solidFill>
              <a:latin typeface="Raleway Light"/>
              <a:ea typeface="Raleway Light"/>
              <a:cs typeface="Raleway Light"/>
              <a:sym typeface="Raleway Light"/>
            </a:endParaRPr>
          </a:p>
        </p:txBody>
      </p:sp>
      <p:sp>
        <p:nvSpPr>
          <p:cNvPr id="307" name="Google Shape;307;p36"/>
          <p:cNvSpPr/>
          <p:nvPr/>
        </p:nvSpPr>
        <p:spPr>
          <a:xfrm>
            <a:off x="1409552" y="4696382"/>
            <a:ext cx="666600" cy="230400"/>
          </a:xfrm>
          <a:prstGeom prst="rect">
            <a:avLst/>
          </a:prstGeom>
          <a:solidFill>
            <a:schemeClr val="lt1"/>
          </a:solidFill>
          <a:ln>
            <a:noFill/>
          </a:ln>
        </p:spPr>
        <p:txBody>
          <a:bodyPr anchorCtr="0" anchor="ctr" bIns="17150" lIns="34275" spcFirstLastPara="1" rIns="34275" wrap="square" tIns="17150">
            <a:noAutofit/>
          </a:bodyPr>
          <a:lstStyle/>
          <a:p>
            <a:pPr indent="0" lvl="0" marL="0" marR="0" rtl="0" algn="ctr">
              <a:spcBef>
                <a:spcPts val="0"/>
              </a:spcBef>
              <a:spcAft>
                <a:spcPts val="0"/>
              </a:spcAft>
              <a:buNone/>
            </a:pPr>
            <a:r>
              <a:t/>
            </a:r>
            <a:endParaRPr sz="700">
              <a:solidFill>
                <a:schemeClr val="lt1"/>
              </a:solidFill>
              <a:latin typeface="Raleway Light"/>
              <a:ea typeface="Raleway Light"/>
              <a:cs typeface="Raleway Light"/>
              <a:sym typeface="Raleway Light"/>
            </a:endParaRPr>
          </a:p>
        </p:txBody>
      </p:sp>
      <p:sp>
        <p:nvSpPr>
          <p:cNvPr id="308" name="Google Shape;308;p36"/>
          <p:cNvSpPr/>
          <p:nvPr/>
        </p:nvSpPr>
        <p:spPr>
          <a:xfrm>
            <a:off x="3189042" y="4696382"/>
            <a:ext cx="666600" cy="230400"/>
          </a:xfrm>
          <a:prstGeom prst="rect">
            <a:avLst/>
          </a:prstGeom>
          <a:solidFill>
            <a:schemeClr val="lt1"/>
          </a:solidFill>
          <a:ln>
            <a:noFill/>
          </a:ln>
        </p:spPr>
        <p:txBody>
          <a:bodyPr anchorCtr="0" anchor="ctr" bIns="17150" lIns="34275" spcFirstLastPara="1" rIns="34275" wrap="square" tIns="17150">
            <a:noAutofit/>
          </a:bodyPr>
          <a:lstStyle/>
          <a:p>
            <a:pPr indent="0" lvl="0" marL="0" marR="0" rtl="0" algn="ctr">
              <a:spcBef>
                <a:spcPts val="0"/>
              </a:spcBef>
              <a:spcAft>
                <a:spcPts val="0"/>
              </a:spcAft>
              <a:buNone/>
            </a:pPr>
            <a:r>
              <a:t/>
            </a:r>
            <a:endParaRPr sz="700">
              <a:solidFill>
                <a:schemeClr val="lt1"/>
              </a:solidFill>
              <a:latin typeface="Raleway Light"/>
              <a:ea typeface="Raleway Light"/>
              <a:cs typeface="Raleway Light"/>
              <a:sym typeface="Raleway Light"/>
            </a:endParaRPr>
          </a:p>
        </p:txBody>
      </p:sp>
      <p:sp>
        <p:nvSpPr>
          <p:cNvPr id="309" name="Google Shape;309;p36"/>
          <p:cNvSpPr/>
          <p:nvPr/>
        </p:nvSpPr>
        <p:spPr>
          <a:xfrm>
            <a:off x="4829509" y="4696382"/>
            <a:ext cx="666600" cy="230400"/>
          </a:xfrm>
          <a:prstGeom prst="rect">
            <a:avLst/>
          </a:prstGeom>
          <a:solidFill>
            <a:schemeClr val="lt1"/>
          </a:solidFill>
          <a:ln>
            <a:noFill/>
          </a:ln>
        </p:spPr>
        <p:txBody>
          <a:bodyPr anchorCtr="0" anchor="ctr" bIns="17150" lIns="34275" spcFirstLastPara="1" rIns="34275" wrap="square" tIns="17150">
            <a:noAutofit/>
          </a:bodyPr>
          <a:lstStyle/>
          <a:p>
            <a:pPr indent="0" lvl="0" marL="0" marR="0" rtl="0" algn="ctr">
              <a:spcBef>
                <a:spcPts val="0"/>
              </a:spcBef>
              <a:spcAft>
                <a:spcPts val="0"/>
              </a:spcAft>
              <a:buNone/>
            </a:pPr>
            <a:r>
              <a:t/>
            </a:r>
            <a:endParaRPr sz="700">
              <a:solidFill>
                <a:schemeClr val="lt1"/>
              </a:solidFill>
              <a:latin typeface="Raleway Light"/>
              <a:ea typeface="Raleway Light"/>
              <a:cs typeface="Raleway Light"/>
              <a:sym typeface="Raleway Light"/>
            </a:endParaRPr>
          </a:p>
        </p:txBody>
      </p:sp>
      <p:sp>
        <p:nvSpPr>
          <p:cNvPr id="310" name="Google Shape;310;p36"/>
          <p:cNvSpPr/>
          <p:nvPr/>
        </p:nvSpPr>
        <p:spPr>
          <a:xfrm>
            <a:off x="6507049" y="4696382"/>
            <a:ext cx="666600" cy="230400"/>
          </a:xfrm>
          <a:prstGeom prst="rect">
            <a:avLst/>
          </a:prstGeom>
          <a:solidFill>
            <a:schemeClr val="lt1"/>
          </a:solidFill>
          <a:ln>
            <a:noFill/>
          </a:ln>
        </p:spPr>
        <p:txBody>
          <a:bodyPr anchorCtr="0" anchor="ctr" bIns="17150" lIns="34275" spcFirstLastPara="1" rIns="34275" wrap="square" tIns="17150">
            <a:noAutofit/>
          </a:bodyPr>
          <a:lstStyle/>
          <a:p>
            <a:pPr indent="0" lvl="0" marL="0" marR="0" rtl="0" algn="ctr">
              <a:spcBef>
                <a:spcPts val="0"/>
              </a:spcBef>
              <a:spcAft>
                <a:spcPts val="0"/>
              </a:spcAft>
              <a:buNone/>
            </a:pPr>
            <a:r>
              <a:t/>
            </a:r>
            <a:endParaRPr sz="700">
              <a:solidFill>
                <a:schemeClr val="lt1"/>
              </a:solidFill>
              <a:latin typeface="Raleway Light"/>
              <a:ea typeface="Raleway Light"/>
              <a:cs typeface="Raleway Light"/>
              <a:sym typeface="Raleway Light"/>
            </a:endParaRPr>
          </a:p>
        </p:txBody>
      </p:sp>
      <p:sp>
        <p:nvSpPr>
          <p:cNvPr id="311" name="Google Shape;311;p36"/>
          <p:cNvSpPr txBox="1"/>
          <p:nvPr/>
        </p:nvSpPr>
        <p:spPr>
          <a:xfrm>
            <a:off x="1250818" y="4690352"/>
            <a:ext cx="984000" cy="204000"/>
          </a:xfrm>
          <a:prstGeom prst="rect">
            <a:avLst/>
          </a:prstGeom>
          <a:noFill/>
          <a:ln>
            <a:noFill/>
          </a:ln>
        </p:spPr>
        <p:txBody>
          <a:bodyPr anchorCtr="0" anchor="t" bIns="17150" lIns="34275" spcFirstLastPara="1" rIns="34275" wrap="square" tIns="17150">
            <a:spAutoFit/>
          </a:bodyPr>
          <a:lstStyle/>
          <a:p>
            <a:pPr indent="0" lvl="0" marL="0" marR="0" rtl="0" algn="ctr">
              <a:spcBef>
                <a:spcPts val="0"/>
              </a:spcBef>
              <a:spcAft>
                <a:spcPts val="0"/>
              </a:spcAft>
              <a:buNone/>
            </a:pPr>
            <a:r>
              <a:rPr b="1" lang="en" sz="1100">
                <a:solidFill>
                  <a:srgbClr val="5E378E"/>
                </a:solidFill>
                <a:latin typeface="Montserrat"/>
                <a:ea typeface="Montserrat"/>
                <a:cs typeface="Montserrat"/>
                <a:sym typeface="Montserrat"/>
              </a:rPr>
              <a:t>-40 years</a:t>
            </a:r>
            <a:endParaRPr sz="500">
              <a:latin typeface="Montserrat"/>
              <a:ea typeface="Montserrat"/>
              <a:cs typeface="Montserrat"/>
              <a:sym typeface="Montserrat"/>
            </a:endParaRPr>
          </a:p>
        </p:txBody>
      </p:sp>
      <p:sp>
        <p:nvSpPr>
          <p:cNvPr id="312" name="Google Shape;312;p36"/>
          <p:cNvSpPr txBox="1"/>
          <p:nvPr/>
        </p:nvSpPr>
        <p:spPr>
          <a:xfrm>
            <a:off x="3028416" y="4690352"/>
            <a:ext cx="984000" cy="204000"/>
          </a:xfrm>
          <a:prstGeom prst="rect">
            <a:avLst/>
          </a:prstGeom>
          <a:noFill/>
          <a:ln>
            <a:noFill/>
          </a:ln>
        </p:spPr>
        <p:txBody>
          <a:bodyPr anchorCtr="0" anchor="t" bIns="17150" lIns="34275" spcFirstLastPara="1" rIns="34275" wrap="square" tIns="17150">
            <a:spAutoFit/>
          </a:bodyPr>
          <a:lstStyle/>
          <a:p>
            <a:pPr indent="0" lvl="0" marL="0" marR="0" rtl="0" algn="ctr">
              <a:spcBef>
                <a:spcPts val="0"/>
              </a:spcBef>
              <a:spcAft>
                <a:spcPts val="0"/>
              </a:spcAft>
              <a:buNone/>
            </a:pPr>
            <a:r>
              <a:rPr b="1" lang="en" sz="1100">
                <a:solidFill>
                  <a:srgbClr val="5E378E"/>
                </a:solidFill>
                <a:latin typeface="Montserrat"/>
                <a:ea typeface="Montserrat"/>
                <a:cs typeface="Montserrat"/>
                <a:sym typeface="Montserrat"/>
              </a:rPr>
              <a:t>-30 years</a:t>
            </a:r>
            <a:endParaRPr sz="500">
              <a:latin typeface="Montserrat"/>
              <a:ea typeface="Montserrat"/>
              <a:cs typeface="Montserrat"/>
              <a:sym typeface="Montserrat"/>
            </a:endParaRPr>
          </a:p>
        </p:txBody>
      </p:sp>
      <p:sp>
        <p:nvSpPr>
          <p:cNvPr id="313" name="Google Shape;313;p36"/>
          <p:cNvSpPr txBox="1"/>
          <p:nvPr/>
        </p:nvSpPr>
        <p:spPr>
          <a:xfrm>
            <a:off x="4722033" y="4690352"/>
            <a:ext cx="984000" cy="204000"/>
          </a:xfrm>
          <a:prstGeom prst="rect">
            <a:avLst/>
          </a:prstGeom>
          <a:noFill/>
          <a:ln>
            <a:noFill/>
          </a:ln>
        </p:spPr>
        <p:txBody>
          <a:bodyPr anchorCtr="0" anchor="t" bIns="17150" lIns="34275" spcFirstLastPara="1" rIns="34275" wrap="square" tIns="17150">
            <a:spAutoFit/>
          </a:bodyPr>
          <a:lstStyle/>
          <a:p>
            <a:pPr indent="0" lvl="0" marL="0" marR="0" rtl="0" algn="ctr">
              <a:spcBef>
                <a:spcPts val="0"/>
              </a:spcBef>
              <a:spcAft>
                <a:spcPts val="0"/>
              </a:spcAft>
              <a:buNone/>
            </a:pPr>
            <a:r>
              <a:rPr b="1" lang="en" sz="1100">
                <a:solidFill>
                  <a:srgbClr val="5E378E"/>
                </a:solidFill>
                <a:latin typeface="Montserrat"/>
                <a:ea typeface="Montserrat"/>
                <a:cs typeface="Montserrat"/>
                <a:sym typeface="Montserrat"/>
              </a:rPr>
              <a:t>-20 years</a:t>
            </a:r>
            <a:endParaRPr sz="500">
              <a:latin typeface="Montserrat"/>
              <a:ea typeface="Montserrat"/>
              <a:cs typeface="Montserrat"/>
              <a:sym typeface="Montserrat"/>
            </a:endParaRPr>
          </a:p>
        </p:txBody>
      </p:sp>
      <p:sp>
        <p:nvSpPr>
          <p:cNvPr id="314" name="Google Shape;314;p36"/>
          <p:cNvSpPr txBox="1"/>
          <p:nvPr/>
        </p:nvSpPr>
        <p:spPr>
          <a:xfrm>
            <a:off x="6296677" y="4696382"/>
            <a:ext cx="984000" cy="204000"/>
          </a:xfrm>
          <a:prstGeom prst="rect">
            <a:avLst/>
          </a:prstGeom>
          <a:noFill/>
          <a:ln>
            <a:noFill/>
          </a:ln>
        </p:spPr>
        <p:txBody>
          <a:bodyPr anchorCtr="0" anchor="t" bIns="17150" lIns="34275" spcFirstLastPara="1" rIns="34275" wrap="square" tIns="17150">
            <a:spAutoFit/>
          </a:bodyPr>
          <a:lstStyle/>
          <a:p>
            <a:pPr indent="0" lvl="0" marL="0" marR="0" rtl="0" algn="ctr">
              <a:spcBef>
                <a:spcPts val="0"/>
              </a:spcBef>
              <a:spcAft>
                <a:spcPts val="0"/>
              </a:spcAft>
              <a:buNone/>
            </a:pPr>
            <a:r>
              <a:rPr b="1" lang="en" sz="1100">
                <a:solidFill>
                  <a:srgbClr val="5E378E"/>
                </a:solidFill>
                <a:latin typeface="Montserrat"/>
                <a:ea typeface="Montserrat"/>
                <a:cs typeface="Montserrat"/>
                <a:sym typeface="Montserrat"/>
              </a:rPr>
              <a:t>-10 years</a:t>
            </a:r>
            <a:endParaRPr sz="500">
              <a:latin typeface="Montserrat"/>
              <a:ea typeface="Montserrat"/>
              <a:cs typeface="Montserrat"/>
              <a:sym typeface="Montserrat"/>
            </a:endParaRPr>
          </a:p>
        </p:txBody>
      </p:sp>
      <p:sp>
        <p:nvSpPr>
          <p:cNvPr id="315" name="Google Shape;315;p36"/>
          <p:cNvSpPr/>
          <p:nvPr/>
        </p:nvSpPr>
        <p:spPr>
          <a:xfrm>
            <a:off x="1763431" y="2514600"/>
            <a:ext cx="6516900" cy="42900"/>
          </a:xfrm>
          <a:prstGeom prst="rect">
            <a:avLst/>
          </a:prstGeom>
          <a:solidFill>
            <a:srgbClr val="5E378E"/>
          </a:solidFill>
          <a:ln>
            <a:noFill/>
          </a:ln>
        </p:spPr>
        <p:txBody>
          <a:bodyPr anchorCtr="0" anchor="ctr" bIns="17150" lIns="34275" spcFirstLastPara="1" rIns="34275" wrap="square" tIns="17150">
            <a:noAutofit/>
          </a:bodyPr>
          <a:lstStyle/>
          <a:p>
            <a:pPr indent="0" lvl="0" marL="0" marR="0" rtl="0" algn="ctr">
              <a:spcBef>
                <a:spcPts val="0"/>
              </a:spcBef>
              <a:spcAft>
                <a:spcPts val="0"/>
              </a:spcAft>
              <a:buNone/>
            </a:pPr>
            <a:r>
              <a:t/>
            </a:r>
            <a:endParaRPr sz="700">
              <a:solidFill>
                <a:schemeClr val="lt1"/>
              </a:solidFill>
              <a:latin typeface="Raleway Light"/>
              <a:ea typeface="Raleway Light"/>
              <a:cs typeface="Raleway Light"/>
              <a:sym typeface="Raleway Light"/>
            </a:endParaRPr>
          </a:p>
        </p:txBody>
      </p:sp>
      <p:sp>
        <p:nvSpPr>
          <p:cNvPr id="316" name="Google Shape;316;p36"/>
          <p:cNvSpPr/>
          <p:nvPr/>
        </p:nvSpPr>
        <p:spPr>
          <a:xfrm>
            <a:off x="404850" y="404825"/>
            <a:ext cx="2304900" cy="432600"/>
          </a:xfrm>
          <a:prstGeom prst="roundRect">
            <a:avLst>
              <a:gd fmla="val 16667" name="adj"/>
            </a:avLst>
          </a:prstGeom>
          <a:solidFill>
            <a:srgbClr val="5E378E"/>
          </a:solidFill>
          <a:ln>
            <a:noFill/>
          </a:ln>
        </p:spPr>
        <p:txBody>
          <a:bodyPr anchorCtr="0" anchor="ctr" bIns="17150" lIns="34275" spcFirstLastPara="1" rIns="34275" wrap="square" tIns="17150">
            <a:noAutofit/>
          </a:bodyPr>
          <a:lstStyle/>
          <a:p>
            <a:pPr indent="0" lvl="0" marL="0" marR="0" rtl="0" algn="ctr">
              <a:spcBef>
                <a:spcPts val="0"/>
              </a:spcBef>
              <a:spcAft>
                <a:spcPts val="0"/>
              </a:spcAft>
              <a:buNone/>
            </a:pPr>
            <a:r>
              <a:t/>
            </a:r>
            <a:endParaRPr sz="700">
              <a:solidFill>
                <a:schemeClr val="lt1"/>
              </a:solidFill>
              <a:latin typeface="Raleway Light"/>
              <a:ea typeface="Raleway Light"/>
              <a:cs typeface="Raleway Light"/>
              <a:sym typeface="Raleway Light"/>
            </a:endParaRPr>
          </a:p>
        </p:txBody>
      </p:sp>
      <p:sp>
        <p:nvSpPr>
          <p:cNvPr id="317" name="Google Shape;317;p36"/>
          <p:cNvSpPr txBox="1"/>
          <p:nvPr/>
        </p:nvSpPr>
        <p:spPr>
          <a:xfrm>
            <a:off x="535100" y="452150"/>
            <a:ext cx="2362200" cy="296400"/>
          </a:xfrm>
          <a:prstGeom prst="rect">
            <a:avLst/>
          </a:prstGeom>
          <a:noFill/>
          <a:ln>
            <a:noFill/>
          </a:ln>
        </p:spPr>
        <p:txBody>
          <a:bodyPr anchorCtr="0" anchor="t" bIns="17150" lIns="34275" spcFirstLastPara="1" rIns="34275" wrap="square" tIns="17150">
            <a:spAutoFit/>
          </a:bodyPr>
          <a:lstStyle/>
          <a:p>
            <a:pPr indent="0" lvl="0" marL="0" marR="0" rtl="0" algn="l">
              <a:spcBef>
                <a:spcPts val="0"/>
              </a:spcBef>
              <a:spcAft>
                <a:spcPts val="0"/>
              </a:spcAft>
              <a:buNone/>
            </a:pPr>
            <a:r>
              <a:rPr b="1" lang="en" sz="1700">
                <a:solidFill>
                  <a:schemeClr val="lt1"/>
                </a:solidFill>
                <a:latin typeface="Montserrat"/>
                <a:ea typeface="Montserrat"/>
                <a:cs typeface="Montserrat"/>
                <a:sym typeface="Montserrat"/>
              </a:rPr>
              <a:t>Bitcoin’s Creation</a:t>
            </a:r>
            <a:endParaRPr b="1" sz="500">
              <a:latin typeface="Montserrat"/>
              <a:ea typeface="Montserrat"/>
              <a:cs typeface="Montserrat"/>
              <a:sym typeface="Montserrat"/>
            </a:endParaRPr>
          </a:p>
        </p:txBody>
      </p:sp>
      <p:sp>
        <p:nvSpPr>
          <p:cNvPr id="318" name="Google Shape;318;p36"/>
          <p:cNvSpPr/>
          <p:nvPr/>
        </p:nvSpPr>
        <p:spPr>
          <a:xfrm>
            <a:off x="7175773" y="4196358"/>
            <a:ext cx="1939800" cy="541800"/>
          </a:xfrm>
          <a:prstGeom prst="rect">
            <a:avLst/>
          </a:prstGeom>
          <a:solidFill>
            <a:schemeClr val="lt1"/>
          </a:solidFill>
          <a:ln>
            <a:noFill/>
          </a:ln>
        </p:spPr>
        <p:txBody>
          <a:bodyPr anchorCtr="0" anchor="ctr" bIns="17150" lIns="34275" spcFirstLastPara="1" rIns="34275" wrap="square" tIns="17150">
            <a:noAutofit/>
          </a:bodyPr>
          <a:lstStyle/>
          <a:p>
            <a:pPr indent="0" lvl="0" marL="0" marR="0" rtl="0" algn="ctr">
              <a:spcBef>
                <a:spcPts val="0"/>
              </a:spcBef>
              <a:spcAft>
                <a:spcPts val="0"/>
              </a:spcAft>
              <a:buNone/>
            </a:pPr>
            <a:r>
              <a:t/>
            </a:r>
            <a:endParaRPr sz="700">
              <a:solidFill>
                <a:schemeClr val="lt1"/>
              </a:solidFill>
              <a:latin typeface="Raleway Light"/>
              <a:ea typeface="Raleway Light"/>
              <a:cs typeface="Raleway Light"/>
              <a:sym typeface="Raleway Light"/>
            </a:endParaRPr>
          </a:p>
        </p:txBody>
      </p:sp>
      <p:pic>
        <p:nvPicPr>
          <p:cNvPr id="319" name="Google Shape;319;p36"/>
          <p:cNvPicPr preferRelativeResize="0"/>
          <p:nvPr/>
        </p:nvPicPr>
        <p:blipFill rotWithShape="1">
          <a:blip r:embed="rId5">
            <a:alphaModFix/>
          </a:blip>
          <a:srcRect b="0" l="0" r="0" t="0"/>
          <a:stretch/>
        </p:blipFill>
        <p:spPr>
          <a:xfrm>
            <a:off x="8564375" y="4846703"/>
            <a:ext cx="65270" cy="65279"/>
          </a:xfrm>
          <a:prstGeom prst="rect">
            <a:avLst/>
          </a:prstGeom>
          <a:noFill/>
          <a:ln>
            <a:noFill/>
          </a:ln>
        </p:spPr>
      </p:pic>
      <p:sp>
        <p:nvSpPr>
          <p:cNvPr id="320" name="Google Shape;320;p36"/>
          <p:cNvSpPr txBox="1"/>
          <p:nvPr>
            <p:ph idx="12" type="sldNum"/>
          </p:nvPr>
        </p:nvSpPr>
        <p:spPr>
          <a:xfrm>
            <a:off x="8387823" y="4816582"/>
            <a:ext cx="131400" cy="1368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latin typeface="Open Sans"/>
                <a:ea typeface="Open Sans"/>
                <a:cs typeface="Open Sans"/>
                <a:sym typeface="Open Sans"/>
              </a:rPr>
              <a:t>02</a:t>
            </a:r>
            <a:endParaRPr>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p37"/>
          <p:cNvPicPr preferRelativeResize="0"/>
          <p:nvPr/>
        </p:nvPicPr>
        <p:blipFill rotWithShape="1">
          <a:blip r:embed="rId3">
            <a:alphaModFix/>
          </a:blip>
          <a:srcRect b="0" l="0" r="0" t="0"/>
          <a:stretch/>
        </p:blipFill>
        <p:spPr>
          <a:xfrm>
            <a:off x="8050569" y="270106"/>
            <a:ext cx="579289" cy="308716"/>
          </a:xfrm>
          <a:prstGeom prst="rect">
            <a:avLst/>
          </a:prstGeom>
          <a:noFill/>
          <a:ln>
            <a:noFill/>
          </a:ln>
        </p:spPr>
      </p:pic>
      <p:sp>
        <p:nvSpPr>
          <p:cNvPr id="326" name="Google Shape;326;p37"/>
          <p:cNvSpPr txBox="1"/>
          <p:nvPr>
            <p:ph type="title"/>
          </p:nvPr>
        </p:nvSpPr>
        <p:spPr>
          <a:xfrm>
            <a:off x="508002" y="223494"/>
            <a:ext cx="43167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latin typeface="Montserrat"/>
                <a:ea typeface="Montserrat"/>
                <a:cs typeface="Montserrat"/>
                <a:sym typeface="Montserrat"/>
              </a:rPr>
              <a:t>An Introduction to Bitcoin</a:t>
            </a:r>
            <a:endParaRPr>
              <a:latin typeface="Montserrat"/>
              <a:ea typeface="Montserrat"/>
              <a:cs typeface="Montserrat"/>
              <a:sym typeface="Montserrat"/>
            </a:endParaRPr>
          </a:p>
        </p:txBody>
      </p:sp>
      <p:sp>
        <p:nvSpPr>
          <p:cNvPr id="327" name="Google Shape;327;p37"/>
          <p:cNvSpPr txBox="1"/>
          <p:nvPr/>
        </p:nvSpPr>
        <p:spPr>
          <a:xfrm>
            <a:off x="508000" y="1199225"/>
            <a:ext cx="4488000" cy="3742200"/>
          </a:xfrm>
          <a:prstGeom prst="rect">
            <a:avLst/>
          </a:prstGeom>
          <a:noFill/>
          <a:ln>
            <a:noFill/>
          </a:ln>
        </p:spPr>
        <p:txBody>
          <a:bodyPr anchorCtr="0" anchor="t" bIns="0" lIns="0" spcFirstLastPara="1" rIns="0" wrap="square" tIns="5475">
            <a:spAutoFit/>
          </a:bodyPr>
          <a:lstStyle/>
          <a:p>
            <a:pPr indent="0" lvl="0" marL="0" marR="60358"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In October 2008, Nakamoto unveiled a groundbreaking whitepaper titled, “Bitcoin: A Peer-to-Peer Electronic Cash System” on a cryptography mailing list. This document laid the foundation for a decentralized</a:t>
            </a:r>
            <a:r>
              <a:rPr lang="en" sz="1000">
                <a:latin typeface="Montserrat"/>
                <a:ea typeface="Montserrat"/>
                <a:cs typeface="Montserrat"/>
                <a:sym typeface="Montserrat"/>
              </a:rPr>
              <a:t> </a:t>
            </a:r>
            <a:r>
              <a:rPr lang="en" sz="1000">
                <a:solidFill>
                  <a:srgbClr val="57585B"/>
                </a:solidFill>
                <a:latin typeface="Montserrat"/>
                <a:ea typeface="Montserrat"/>
                <a:cs typeface="Montserrat"/>
                <a:sym typeface="Montserrat"/>
              </a:rPr>
              <a:t>peer-to-peer protocol, designed to facilitate secure online transactions without the need for intermediaries.</a:t>
            </a:r>
            <a:endParaRPr sz="1000">
              <a:latin typeface="Montserrat"/>
              <a:ea typeface="Montserrat"/>
              <a:cs typeface="Montserrat"/>
              <a:sym typeface="Montserrat"/>
            </a:endParaRPr>
          </a:p>
          <a:p>
            <a:pPr indent="0" lvl="0" marL="0" marR="60358" rtl="0" algn="just">
              <a:lnSpc>
                <a:spcPct val="101800"/>
              </a:lnSpc>
              <a:spcBef>
                <a:spcPts val="700"/>
              </a:spcBef>
              <a:spcAft>
                <a:spcPts val="0"/>
              </a:spcAft>
              <a:buNone/>
            </a:pPr>
            <a:r>
              <a:rPr lang="en" sz="1000">
                <a:solidFill>
                  <a:srgbClr val="57585B"/>
                </a:solidFill>
                <a:latin typeface="Montserrat"/>
                <a:ea typeface="Montserrat"/>
                <a:cs typeface="Montserrat"/>
                <a:sym typeface="Montserrat"/>
              </a:rPr>
              <a:t>Nakamoto's vision was clear: to create a purely peer-to-peer version of electronic cash, free from the control of powerful governments and ﬁnancial institutions.</a:t>
            </a:r>
            <a:endParaRPr sz="1000">
              <a:solidFill>
                <a:srgbClr val="57585B"/>
              </a:solidFill>
              <a:latin typeface="Montserrat"/>
              <a:ea typeface="Montserrat"/>
              <a:cs typeface="Montserrat"/>
              <a:sym typeface="Montserrat"/>
            </a:endParaRPr>
          </a:p>
          <a:p>
            <a:pPr indent="0" lvl="0" marL="0" marR="60358" rtl="0" algn="just">
              <a:lnSpc>
                <a:spcPct val="101800"/>
              </a:lnSpc>
              <a:spcBef>
                <a:spcPts val="700"/>
              </a:spcBef>
              <a:spcAft>
                <a:spcPts val="0"/>
              </a:spcAft>
              <a:buNone/>
            </a:pPr>
            <a:r>
              <a:t/>
            </a:r>
            <a:endParaRPr sz="1000">
              <a:solidFill>
                <a:srgbClr val="57585B"/>
              </a:solidFill>
              <a:latin typeface="Montserrat"/>
              <a:ea typeface="Montserrat"/>
              <a:cs typeface="Montserrat"/>
              <a:sym typeface="Montserrat"/>
            </a:endParaRPr>
          </a:p>
          <a:p>
            <a:pPr indent="0" lvl="0" marL="0" marR="60358" rtl="0" algn="just">
              <a:lnSpc>
                <a:spcPct val="101800"/>
              </a:lnSpc>
              <a:spcBef>
                <a:spcPts val="700"/>
              </a:spcBef>
              <a:spcAft>
                <a:spcPts val="0"/>
              </a:spcAft>
              <a:buSzPts val="1100"/>
              <a:buNone/>
            </a:pPr>
            <a:r>
              <a:rPr lang="en" sz="1000">
                <a:solidFill>
                  <a:srgbClr val="57585B"/>
                </a:solidFill>
                <a:latin typeface="Montserrat"/>
                <a:ea typeface="Montserrat"/>
                <a:cs typeface="Montserrat"/>
                <a:sym typeface="Montserrat"/>
              </a:rPr>
              <a:t>Fast forward to January 3, 2009, when Nakamoto mined the ﬁrst Bitcoin block known as the "genesis block." This marked the oﬃcial launch of the Bitcoin network, a new money system built on trust and security through a decentralized ledger. In the months and years that followed, more and more enthusiasts started to join and contribute to the idea.</a:t>
            </a:r>
            <a:endParaRPr sz="1000">
              <a:solidFill>
                <a:srgbClr val="57585B"/>
              </a:solidFill>
              <a:latin typeface="Montserrat"/>
              <a:ea typeface="Montserrat"/>
              <a:cs typeface="Montserrat"/>
              <a:sym typeface="Montserrat"/>
            </a:endParaRPr>
          </a:p>
          <a:p>
            <a:pPr indent="0" lvl="0" marL="0" marR="60358" rtl="0" algn="just">
              <a:lnSpc>
                <a:spcPct val="101800"/>
              </a:lnSpc>
              <a:spcBef>
                <a:spcPts val="700"/>
              </a:spcBef>
              <a:spcAft>
                <a:spcPts val="0"/>
              </a:spcAft>
              <a:buClr>
                <a:schemeClr val="dk1"/>
              </a:buClr>
              <a:buSzPts val="1100"/>
              <a:buFont typeface="Arial"/>
              <a:buNone/>
            </a:pPr>
            <a:r>
              <a:t/>
            </a:r>
            <a:endParaRPr sz="1000">
              <a:solidFill>
                <a:srgbClr val="57585B"/>
              </a:solidFill>
              <a:latin typeface="Montserrat"/>
              <a:ea typeface="Montserrat"/>
              <a:cs typeface="Montserrat"/>
              <a:sym typeface="Montserrat"/>
            </a:endParaRPr>
          </a:p>
          <a:p>
            <a:pPr indent="0" lvl="0" marL="0" marR="60358" rtl="0" algn="just">
              <a:lnSpc>
                <a:spcPct val="101800"/>
              </a:lnSpc>
              <a:spcBef>
                <a:spcPts val="700"/>
              </a:spcBef>
              <a:spcAft>
                <a:spcPts val="0"/>
              </a:spcAft>
              <a:buSzPts val="1100"/>
              <a:buNone/>
            </a:pPr>
            <a:r>
              <a:rPr lang="en" sz="1000">
                <a:solidFill>
                  <a:srgbClr val="57585B"/>
                </a:solidFill>
                <a:latin typeface="Montserrat"/>
                <a:ea typeface="Montserrat"/>
                <a:cs typeface="Montserrat"/>
                <a:sym typeface="Montserrat"/>
              </a:rPr>
              <a:t>In 2011, after the Bitcoin network proved it could operate successfully without the need of its inﬂuential creator, Nakamoto sent an email to a fellow Bitcoin developer, announcing they were removing </a:t>
            </a:r>
            <a:r>
              <a:rPr lang="en" sz="1000">
                <a:solidFill>
                  <a:srgbClr val="57585B"/>
                </a:solidFill>
                <a:latin typeface="Montserrat"/>
                <a:ea typeface="Montserrat"/>
                <a:cs typeface="Montserrat"/>
                <a:sym typeface="Montserrat"/>
              </a:rPr>
              <a:t>themselves</a:t>
            </a:r>
            <a:r>
              <a:rPr lang="en" sz="1000">
                <a:solidFill>
                  <a:srgbClr val="57585B"/>
                </a:solidFill>
                <a:latin typeface="Montserrat"/>
                <a:ea typeface="Montserrat"/>
                <a:cs typeface="Montserrat"/>
                <a:sym typeface="Montserrat"/>
              </a:rPr>
              <a:t> from the Bitcoin scene and giving its future away to other “good hands” that shared their vision.</a:t>
            </a:r>
            <a:endParaRPr sz="1000">
              <a:latin typeface="Montserrat"/>
              <a:ea typeface="Montserrat"/>
              <a:cs typeface="Montserrat"/>
              <a:sym typeface="Montserrat"/>
            </a:endParaRPr>
          </a:p>
        </p:txBody>
      </p:sp>
      <p:pic>
        <p:nvPicPr>
          <p:cNvPr id="328" name="Google Shape;328;p37" title="Bitkwa-Logo-New.png"/>
          <p:cNvPicPr preferRelativeResize="0"/>
          <p:nvPr/>
        </p:nvPicPr>
        <p:blipFill>
          <a:blip r:embed="rId4">
            <a:alphaModFix/>
          </a:blip>
          <a:stretch>
            <a:fillRect/>
          </a:stretch>
        </p:blipFill>
        <p:spPr>
          <a:xfrm>
            <a:off x="6837267" y="223499"/>
            <a:ext cx="1054499" cy="431675"/>
          </a:xfrm>
          <a:prstGeom prst="rect">
            <a:avLst/>
          </a:prstGeom>
          <a:noFill/>
          <a:ln>
            <a:noFill/>
          </a:ln>
        </p:spPr>
      </p:pic>
      <p:grpSp>
        <p:nvGrpSpPr>
          <p:cNvPr id="329" name="Google Shape;329;p37"/>
          <p:cNvGrpSpPr/>
          <p:nvPr/>
        </p:nvGrpSpPr>
        <p:grpSpPr>
          <a:xfrm>
            <a:off x="5349215" y="1974582"/>
            <a:ext cx="3415893" cy="2348391"/>
            <a:chOff x="5105977" y="1389559"/>
            <a:chExt cx="3787441" cy="2603826"/>
          </a:xfrm>
        </p:grpSpPr>
        <p:sp>
          <p:nvSpPr>
            <p:cNvPr id="330" name="Google Shape;330;p37"/>
            <p:cNvSpPr/>
            <p:nvPr/>
          </p:nvSpPr>
          <p:spPr>
            <a:xfrm>
              <a:off x="5106000" y="1389568"/>
              <a:ext cx="3787418" cy="2603818"/>
            </a:xfrm>
            <a:custGeom>
              <a:rect b="b" l="l" r="r" t="t"/>
              <a:pathLst>
                <a:path extrusionOk="0" h="3530600" w="8656955">
                  <a:moveTo>
                    <a:pt x="8441481" y="3530604"/>
                  </a:moveTo>
                  <a:lnTo>
                    <a:pt x="214893" y="3530604"/>
                  </a:lnTo>
                  <a:lnTo>
                    <a:pt x="165619" y="3524928"/>
                  </a:lnTo>
                  <a:lnTo>
                    <a:pt x="120386" y="3508761"/>
                  </a:lnTo>
                  <a:lnTo>
                    <a:pt x="80486" y="3483392"/>
                  </a:lnTo>
                  <a:lnTo>
                    <a:pt x="47208" y="3450111"/>
                  </a:lnTo>
                  <a:lnTo>
                    <a:pt x="21841" y="3410209"/>
                  </a:lnTo>
                  <a:lnTo>
                    <a:pt x="5675" y="3364975"/>
                  </a:lnTo>
                  <a:lnTo>
                    <a:pt x="0" y="3315700"/>
                  </a:lnTo>
                  <a:lnTo>
                    <a:pt x="0" y="214904"/>
                  </a:lnTo>
                  <a:lnTo>
                    <a:pt x="5675" y="165629"/>
                  </a:lnTo>
                  <a:lnTo>
                    <a:pt x="21841" y="120395"/>
                  </a:lnTo>
                  <a:lnTo>
                    <a:pt x="47208" y="80493"/>
                  </a:lnTo>
                  <a:lnTo>
                    <a:pt x="80486" y="47212"/>
                  </a:lnTo>
                  <a:lnTo>
                    <a:pt x="120386" y="21843"/>
                  </a:lnTo>
                  <a:lnTo>
                    <a:pt x="165619" y="5675"/>
                  </a:lnTo>
                  <a:lnTo>
                    <a:pt x="214893" y="0"/>
                  </a:lnTo>
                  <a:lnTo>
                    <a:pt x="8441481" y="0"/>
                  </a:lnTo>
                  <a:lnTo>
                    <a:pt x="8490756" y="5675"/>
                  </a:lnTo>
                  <a:lnTo>
                    <a:pt x="8535990" y="21843"/>
                  </a:lnTo>
                  <a:lnTo>
                    <a:pt x="8575892" y="47212"/>
                  </a:lnTo>
                  <a:lnTo>
                    <a:pt x="8609173" y="80493"/>
                  </a:lnTo>
                  <a:lnTo>
                    <a:pt x="8634542" y="120395"/>
                  </a:lnTo>
                  <a:lnTo>
                    <a:pt x="8650709" y="165629"/>
                  </a:lnTo>
                  <a:lnTo>
                    <a:pt x="8656385" y="214904"/>
                  </a:lnTo>
                  <a:lnTo>
                    <a:pt x="8656385" y="3315700"/>
                  </a:lnTo>
                  <a:lnTo>
                    <a:pt x="8650709" y="3364975"/>
                  </a:lnTo>
                  <a:lnTo>
                    <a:pt x="8634542" y="3410209"/>
                  </a:lnTo>
                  <a:lnTo>
                    <a:pt x="8609173" y="3450111"/>
                  </a:lnTo>
                  <a:lnTo>
                    <a:pt x="8575892" y="3483392"/>
                  </a:lnTo>
                  <a:lnTo>
                    <a:pt x="8535990" y="3508761"/>
                  </a:lnTo>
                  <a:lnTo>
                    <a:pt x="8490756" y="3524928"/>
                  </a:lnTo>
                  <a:lnTo>
                    <a:pt x="8441481" y="3530604"/>
                  </a:lnTo>
                  <a:close/>
                </a:path>
              </a:pathLst>
            </a:custGeom>
            <a:noFill/>
            <a:ln cap="flat" cmpd="sng" w="20550">
              <a:solidFill>
                <a:srgbClr val="60399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331" name="Google Shape;331;p37"/>
            <p:cNvPicPr preferRelativeResize="0"/>
            <p:nvPr/>
          </p:nvPicPr>
          <p:blipFill rotWithShape="1">
            <a:blip r:embed="rId5">
              <a:alphaModFix/>
            </a:blip>
            <a:srcRect b="0" l="0" r="0" t="0"/>
            <a:stretch/>
          </p:blipFill>
          <p:spPr>
            <a:xfrm>
              <a:off x="5105977" y="1389559"/>
              <a:ext cx="3769119" cy="2593179"/>
            </a:xfrm>
            <a:prstGeom prst="rect">
              <a:avLst/>
            </a:prstGeom>
            <a:noFill/>
            <a:ln>
              <a:noFill/>
            </a:ln>
          </p:spPr>
        </p:pic>
      </p:grpSp>
      <p:pic>
        <p:nvPicPr>
          <p:cNvPr id="332" name="Google Shape;332;p37"/>
          <p:cNvPicPr preferRelativeResize="0"/>
          <p:nvPr/>
        </p:nvPicPr>
        <p:blipFill rotWithShape="1">
          <a:blip r:embed="rId6">
            <a:alphaModFix/>
          </a:blip>
          <a:srcRect b="0" l="0" r="0" t="0"/>
          <a:stretch/>
        </p:blipFill>
        <p:spPr>
          <a:xfrm>
            <a:off x="8564375" y="4846703"/>
            <a:ext cx="65270" cy="65279"/>
          </a:xfrm>
          <a:prstGeom prst="rect">
            <a:avLst/>
          </a:prstGeom>
          <a:noFill/>
          <a:ln>
            <a:noFill/>
          </a:ln>
        </p:spPr>
      </p:pic>
      <p:sp>
        <p:nvSpPr>
          <p:cNvPr id="333" name="Google Shape;333;p37"/>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03</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pic>
        <p:nvPicPr>
          <p:cNvPr id="338" name="Google Shape;338;p38"/>
          <p:cNvPicPr preferRelativeResize="0"/>
          <p:nvPr/>
        </p:nvPicPr>
        <p:blipFill rotWithShape="1">
          <a:blip r:embed="rId3">
            <a:alphaModFix/>
          </a:blip>
          <a:srcRect b="0" l="0" r="0" t="0"/>
          <a:stretch/>
        </p:blipFill>
        <p:spPr>
          <a:xfrm>
            <a:off x="8050569" y="270106"/>
            <a:ext cx="579289" cy="308716"/>
          </a:xfrm>
          <a:prstGeom prst="rect">
            <a:avLst/>
          </a:prstGeom>
          <a:noFill/>
          <a:ln>
            <a:noFill/>
          </a:ln>
        </p:spPr>
      </p:pic>
      <p:sp>
        <p:nvSpPr>
          <p:cNvPr id="339" name="Google Shape;339;p38"/>
          <p:cNvSpPr txBox="1"/>
          <p:nvPr>
            <p:ph type="title"/>
          </p:nvPr>
        </p:nvSpPr>
        <p:spPr>
          <a:xfrm>
            <a:off x="231051" y="101650"/>
            <a:ext cx="41661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An Introduction to Bitcoin</a:t>
            </a:r>
            <a:endParaRPr/>
          </a:p>
        </p:txBody>
      </p:sp>
      <p:sp>
        <p:nvSpPr>
          <p:cNvPr id="340" name="Google Shape;340;p38"/>
          <p:cNvSpPr txBox="1"/>
          <p:nvPr/>
        </p:nvSpPr>
        <p:spPr>
          <a:xfrm>
            <a:off x="231050" y="1199225"/>
            <a:ext cx="5238600" cy="3681000"/>
          </a:xfrm>
          <a:prstGeom prst="rect">
            <a:avLst/>
          </a:prstGeom>
          <a:noFill/>
          <a:ln>
            <a:noFill/>
          </a:ln>
        </p:spPr>
        <p:txBody>
          <a:bodyPr anchorCtr="0" anchor="t" bIns="0" lIns="0" spcFirstLastPara="1" rIns="0" wrap="square" tIns="5475">
            <a:spAutoFit/>
          </a:bodyPr>
          <a:lstStyle/>
          <a:p>
            <a:pPr indent="0" lvl="0" marL="0" marR="1270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Although Nakamoto’s identity remains a mystery until this very day, their goal for creating Bitcoin was never a mystery. In essence, Nakamoto created it to take the power away from the few and give it back to the many by creating an alternative in the form of a decentralized, open-sourced, transparent money system, separating money from the state. Creating Bitcoin was Nakamoto’s response to the 2008 ﬁnancial crisis that hurt regular people worldwide while enriching the elite class </a:t>
            </a:r>
            <a:r>
              <a:rPr i="0" lang="en" sz="1000">
                <a:solidFill>
                  <a:srgbClr val="444746"/>
                </a:solidFill>
                <a:latin typeface="Montserrat"/>
                <a:ea typeface="Montserrat"/>
                <a:cs typeface="Montserrat"/>
                <a:sym typeface="Montserrat"/>
              </a:rPr>
              <a:t>—</a:t>
            </a:r>
            <a:r>
              <a:rPr lang="en" sz="1000">
                <a:solidFill>
                  <a:srgbClr val="57585B"/>
                </a:solidFill>
                <a:latin typeface="Montserrat"/>
                <a:ea typeface="Montserrat"/>
                <a:cs typeface="Montserrat"/>
                <a:sym typeface="Montserrat"/>
              </a:rPr>
              <a:t> again. Bitcoin was Nakamoto’s answer to the corruption and fragility of the ﬁat system. Nakamoto set the foundation for a new revolution and walked away from it instead of claiming credit.</a:t>
            </a:r>
            <a:endParaRPr sz="1000">
              <a:latin typeface="Montserrat"/>
              <a:ea typeface="Montserrat"/>
              <a:cs typeface="Montserrat"/>
              <a:sym typeface="Montserrat"/>
            </a:endParaRPr>
          </a:p>
          <a:p>
            <a:pPr indent="0" lvl="0" marL="0" marR="38100" rtl="0" algn="just">
              <a:lnSpc>
                <a:spcPct val="101800"/>
              </a:lnSpc>
              <a:spcBef>
                <a:spcPts val="900"/>
              </a:spcBef>
              <a:spcAft>
                <a:spcPts val="0"/>
              </a:spcAft>
              <a:buNone/>
            </a:pPr>
            <a:r>
              <a:rPr lang="en" sz="1000">
                <a:solidFill>
                  <a:srgbClr val="57585B"/>
                </a:solidFill>
                <a:latin typeface="Montserrat"/>
                <a:ea typeface="Montserrat"/>
                <a:cs typeface="Montserrat"/>
                <a:sym typeface="Montserrat"/>
              </a:rPr>
              <a:t>In the years that followed, Bitcoin started to grow quickly and emerged as a symbol of hope, empowerment, and resilience, challenging the ﬁat system and providing a secure, censorship-resistant means of ﬁnancial transactions. Bitcoin is an</a:t>
            </a:r>
            <a:endParaRPr sz="1000">
              <a:latin typeface="Montserrat"/>
              <a:ea typeface="Montserrat"/>
              <a:cs typeface="Montserrat"/>
              <a:sym typeface="Montserrat"/>
            </a:endParaRPr>
          </a:p>
          <a:p>
            <a:pPr indent="0" lvl="0" marL="0" marR="101600" rtl="0" algn="just">
              <a:lnSpc>
                <a:spcPct val="101800"/>
              </a:lnSpc>
              <a:spcBef>
                <a:spcPts val="0"/>
              </a:spcBef>
              <a:spcAft>
                <a:spcPts val="0"/>
              </a:spcAft>
              <a:buNone/>
            </a:pPr>
            <a:r>
              <a:rPr lang="en" sz="1000">
                <a:solidFill>
                  <a:srgbClr val="57585B"/>
                </a:solidFill>
                <a:latin typeface="Montserrat"/>
                <a:ea typeface="Montserrat"/>
                <a:cs typeface="Montserrat"/>
                <a:sym typeface="Montserrat"/>
              </a:rPr>
              <a:t>open-source protocol, meaning that no one has the power to own or control it. Its design is public and open for anyone to participate.</a:t>
            </a:r>
            <a:endParaRPr sz="1000">
              <a:latin typeface="Montserrat"/>
              <a:ea typeface="Montserrat"/>
              <a:cs typeface="Montserrat"/>
              <a:sym typeface="Montserrat"/>
            </a:endParaRPr>
          </a:p>
          <a:p>
            <a:pPr indent="0" lvl="0" marL="0" marR="12700" rtl="0" algn="l">
              <a:lnSpc>
                <a:spcPct val="101800"/>
              </a:lnSpc>
              <a:spcBef>
                <a:spcPts val="900"/>
              </a:spcBef>
              <a:spcAft>
                <a:spcPts val="0"/>
              </a:spcAft>
              <a:buNone/>
            </a:pPr>
            <a:r>
              <a:rPr lang="en" sz="1000">
                <a:solidFill>
                  <a:srgbClr val="57585B"/>
                </a:solidFill>
                <a:latin typeface="Montserrat"/>
                <a:ea typeface="Montserrat"/>
                <a:cs typeface="Montserrat"/>
                <a:sym typeface="Montserrat"/>
              </a:rPr>
              <a:t>Today, Nakamoto's dream of a borderless, transparent, and secure ﬁnancial system lives on, empowering the global freedom revolution we are witnessing today.</a:t>
            </a:r>
            <a:endParaRPr sz="1000">
              <a:latin typeface="Montserrat"/>
              <a:ea typeface="Montserrat"/>
              <a:cs typeface="Montserrat"/>
              <a:sym typeface="Montserrat"/>
            </a:endParaRPr>
          </a:p>
          <a:p>
            <a:pPr indent="0" lvl="0" marL="0" marR="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Every day, ordinary people are opting out of the ﬁat system and into the world of Bitcoin. Bitcoin hubs </a:t>
            </a:r>
            <a:r>
              <a:rPr i="0" lang="en" sz="1000">
                <a:solidFill>
                  <a:srgbClr val="444746"/>
                </a:solidFill>
                <a:latin typeface="Montserrat"/>
                <a:ea typeface="Montserrat"/>
                <a:cs typeface="Montserrat"/>
                <a:sym typeface="Montserrat"/>
              </a:rPr>
              <a:t>—  </a:t>
            </a:r>
            <a:r>
              <a:rPr lang="en" sz="1000">
                <a:solidFill>
                  <a:srgbClr val="57585B"/>
                </a:solidFill>
                <a:latin typeface="Montserrat"/>
                <a:ea typeface="Montserrat"/>
                <a:cs typeface="Montserrat"/>
                <a:sym typeface="Montserrat"/>
              </a:rPr>
              <a:t>the so-called Bitcoin circular economies </a:t>
            </a:r>
            <a:r>
              <a:rPr i="0" lang="en" sz="1000">
                <a:solidFill>
                  <a:srgbClr val="444746"/>
                </a:solidFill>
                <a:latin typeface="Montserrat"/>
                <a:ea typeface="Montserrat"/>
                <a:cs typeface="Montserrat"/>
                <a:sym typeface="Montserrat"/>
              </a:rPr>
              <a:t>—</a:t>
            </a:r>
            <a:r>
              <a:rPr lang="en" sz="1000">
                <a:solidFill>
                  <a:srgbClr val="57585B"/>
                </a:solidFill>
                <a:latin typeface="Montserrat"/>
                <a:ea typeface="Montserrat"/>
                <a:cs typeface="Montserrat"/>
                <a:sym typeface="Montserrat"/>
              </a:rPr>
              <a:t> have been launched by freedom enthusiasts in regions all over the world. Even entire countries looking for an alternative path, like El Salvador, are starting to adopt Bitcoin in their own ways.</a:t>
            </a:r>
            <a:endParaRPr sz="1000">
              <a:latin typeface="Montserrat"/>
              <a:ea typeface="Montserrat"/>
              <a:cs typeface="Montserrat"/>
              <a:sym typeface="Montserrat"/>
            </a:endParaRPr>
          </a:p>
        </p:txBody>
      </p:sp>
      <p:pic>
        <p:nvPicPr>
          <p:cNvPr id="341" name="Google Shape;341;p38" title="images (41).jpeg"/>
          <p:cNvPicPr preferRelativeResize="0"/>
          <p:nvPr/>
        </p:nvPicPr>
        <p:blipFill>
          <a:blip r:embed="rId4">
            <a:alphaModFix/>
          </a:blip>
          <a:stretch>
            <a:fillRect/>
          </a:stretch>
        </p:blipFill>
        <p:spPr>
          <a:xfrm>
            <a:off x="5937600" y="1693600"/>
            <a:ext cx="2692250" cy="2692250"/>
          </a:xfrm>
          <a:prstGeom prst="rect">
            <a:avLst/>
          </a:prstGeom>
          <a:noFill/>
          <a:ln>
            <a:noFill/>
          </a:ln>
        </p:spPr>
      </p:pic>
      <p:pic>
        <p:nvPicPr>
          <p:cNvPr id="342" name="Google Shape;342;p38"/>
          <p:cNvPicPr preferRelativeResize="0"/>
          <p:nvPr/>
        </p:nvPicPr>
        <p:blipFill rotWithShape="1">
          <a:blip r:embed="rId5">
            <a:alphaModFix/>
          </a:blip>
          <a:srcRect b="0" l="0" r="0" t="0"/>
          <a:stretch/>
        </p:blipFill>
        <p:spPr>
          <a:xfrm>
            <a:off x="8564375" y="4846703"/>
            <a:ext cx="65270" cy="65279"/>
          </a:xfrm>
          <a:prstGeom prst="rect">
            <a:avLst/>
          </a:prstGeom>
          <a:noFill/>
          <a:ln>
            <a:noFill/>
          </a:ln>
        </p:spPr>
      </p:pic>
      <p:sp>
        <p:nvSpPr>
          <p:cNvPr id="343" name="Google Shape;343;p38"/>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04</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47" name="Shape 347"/>
        <p:cNvGrpSpPr/>
        <p:nvPr/>
      </p:nvGrpSpPr>
      <p:grpSpPr>
        <a:xfrm>
          <a:off x="0" y="0"/>
          <a:ext cx="0" cy="0"/>
          <a:chOff x="0" y="0"/>
          <a:chExt cx="0" cy="0"/>
        </a:xfrm>
      </p:grpSpPr>
      <p:pic>
        <p:nvPicPr>
          <p:cNvPr id="348" name="Google Shape;348;p39"/>
          <p:cNvPicPr preferRelativeResize="0"/>
          <p:nvPr/>
        </p:nvPicPr>
        <p:blipFill rotWithShape="1">
          <a:blip r:embed="rId3">
            <a:alphaModFix/>
          </a:blip>
          <a:srcRect b="0" l="0" r="0" t="0"/>
          <a:stretch/>
        </p:blipFill>
        <p:spPr>
          <a:xfrm>
            <a:off x="0" y="0"/>
            <a:ext cx="9143354" cy="849474"/>
          </a:xfrm>
          <a:prstGeom prst="rect">
            <a:avLst/>
          </a:prstGeom>
          <a:noFill/>
          <a:ln>
            <a:noFill/>
          </a:ln>
        </p:spPr>
      </p:pic>
      <p:pic>
        <p:nvPicPr>
          <p:cNvPr id="349" name="Google Shape;349;p39"/>
          <p:cNvPicPr preferRelativeResize="0"/>
          <p:nvPr/>
        </p:nvPicPr>
        <p:blipFill rotWithShape="1">
          <a:blip r:embed="rId4">
            <a:alphaModFix/>
          </a:blip>
          <a:srcRect b="0" l="0" r="0" t="0"/>
          <a:stretch/>
        </p:blipFill>
        <p:spPr>
          <a:xfrm>
            <a:off x="8050569" y="270106"/>
            <a:ext cx="579289" cy="308716"/>
          </a:xfrm>
          <a:prstGeom prst="rect">
            <a:avLst/>
          </a:prstGeom>
          <a:noFill/>
          <a:ln>
            <a:noFill/>
          </a:ln>
        </p:spPr>
      </p:pic>
      <p:sp>
        <p:nvSpPr>
          <p:cNvPr id="350" name="Google Shape;350;p39"/>
          <p:cNvSpPr txBox="1"/>
          <p:nvPr>
            <p:ph type="title"/>
          </p:nvPr>
        </p:nvSpPr>
        <p:spPr>
          <a:xfrm>
            <a:off x="508002" y="223494"/>
            <a:ext cx="43167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latin typeface="Montserrat"/>
                <a:ea typeface="Montserrat"/>
                <a:cs typeface="Montserrat"/>
                <a:sym typeface="Montserrat"/>
              </a:rPr>
              <a:t>An Introduction to Bitcoin</a:t>
            </a:r>
            <a:endParaRPr>
              <a:latin typeface="Montserrat"/>
              <a:ea typeface="Montserrat"/>
              <a:cs typeface="Montserrat"/>
              <a:sym typeface="Montserrat"/>
            </a:endParaRPr>
          </a:p>
        </p:txBody>
      </p:sp>
      <p:sp>
        <p:nvSpPr>
          <p:cNvPr id="351" name="Google Shape;351;p39"/>
          <p:cNvSpPr txBox="1"/>
          <p:nvPr>
            <p:ph idx="1" type="body"/>
          </p:nvPr>
        </p:nvSpPr>
        <p:spPr>
          <a:xfrm>
            <a:off x="508000" y="1987400"/>
            <a:ext cx="4549800" cy="27819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1000">
                <a:latin typeface="Montserrat"/>
                <a:ea typeface="Montserrat"/>
                <a:cs typeface="Montserrat"/>
                <a:sym typeface="Montserrat"/>
              </a:rPr>
              <a:t>The key idea behind how Bitcoin operates can be condensed into one sentence: Bitcoin is an agreement among people online. You can think about it like playing a board game with friends. With a game like Monopoly, you are in agreement with the other players about speciﬁc rules. One of the rules of Monopoly is that only special “Monopoly bills” are to be accepted. If James, (one of the players), went against the rules by using toilet paper to buy a house instead of Monopoly bills, the other players would tell James he is a cheater and would simply stop playing with him. In short, to play the game, you have a consensus on a set of rules with each other and you do not drift away from those rules, otherwise you will be rejected.</a:t>
            </a:r>
            <a:endParaRPr sz="1000">
              <a:latin typeface="Montserrat"/>
              <a:ea typeface="Montserrat"/>
              <a:cs typeface="Montserrat"/>
              <a:sym typeface="Montserrat"/>
            </a:endParaRPr>
          </a:p>
          <a:p>
            <a:pPr indent="0" lvl="0" marL="0" marR="25400" rtl="0" algn="l">
              <a:lnSpc>
                <a:spcPct val="101800"/>
              </a:lnSpc>
              <a:spcBef>
                <a:spcPts val="900"/>
              </a:spcBef>
              <a:spcAft>
                <a:spcPts val="0"/>
              </a:spcAft>
              <a:buNone/>
            </a:pPr>
            <a:r>
              <a:rPr lang="en" sz="1000">
                <a:latin typeface="Montserrat"/>
                <a:ea typeface="Montserrat"/>
                <a:cs typeface="Montserrat"/>
                <a:sym typeface="Montserrat"/>
              </a:rPr>
              <a:t>This is essentially how Bitcoin works. Bitcoin is a network of people that agree on the same set of rules. These rules are mathematically bound, written in computer code, and accepted directly by everyone who runs the Bitcoin software. The rules of Bitcoin apply to all participants equally, which means that everyone either follows the rules of the game or cannot play because the network will reject them.</a:t>
            </a:r>
            <a:endParaRPr sz="1000">
              <a:latin typeface="Montserrat"/>
              <a:ea typeface="Montserrat"/>
              <a:cs typeface="Montserrat"/>
              <a:sym typeface="Montserrat"/>
            </a:endParaRPr>
          </a:p>
        </p:txBody>
      </p:sp>
      <p:sp>
        <p:nvSpPr>
          <p:cNvPr id="352" name="Google Shape;352;p39"/>
          <p:cNvSpPr txBox="1"/>
          <p:nvPr/>
        </p:nvSpPr>
        <p:spPr>
          <a:xfrm>
            <a:off x="513924" y="1184900"/>
            <a:ext cx="4670400" cy="617100"/>
          </a:xfrm>
          <a:prstGeom prst="rect">
            <a:avLst/>
          </a:prstGeom>
          <a:noFill/>
          <a:ln>
            <a:noFill/>
          </a:ln>
        </p:spPr>
        <p:txBody>
          <a:bodyPr anchorCtr="0" anchor="t" bIns="0" lIns="0" spcFirstLastPara="1" rIns="0" wrap="square" tIns="6350">
            <a:spAutoFit/>
          </a:bodyPr>
          <a:lstStyle/>
          <a:p>
            <a:pPr indent="0" lvl="1" marL="0" rtl="0" algn="l">
              <a:lnSpc>
                <a:spcPct val="100000"/>
              </a:lnSpc>
              <a:spcBef>
                <a:spcPts val="0"/>
              </a:spcBef>
              <a:spcAft>
                <a:spcPts val="0"/>
              </a:spcAft>
              <a:buNone/>
            </a:pPr>
            <a:r>
              <a:rPr b="1" i="1" lang="en" sz="1600">
                <a:solidFill>
                  <a:srgbClr val="241B54"/>
                </a:solidFill>
                <a:latin typeface="Open Sans"/>
                <a:ea typeface="Open Sans"/>
                <a:cs typeface="Open Sans"/>
                <a:sym typeface="Open Sans"/>
              </a:rPr>
              <a:t>How Does Bitcoin Work?</a:t>
            </a:r>
            <a:endParaRPr sz="1600">
              <a:latin typeface="Open Sans"/>
              <a:ea typeface="Open Sans"/>
              <a:cs typeface="Open Sans"/>
              <a:sym typeface="Open Sans"/>
            </a:endParaRPr>
          </a:p>
          <a:p>
            <a:pPr indent="0" lvl="2" marL="0" marR="939800" rtl="0" algn="l">
              <a:lnSpc>
                <a:spcPct val="100000"/>
              </a:lnSpc>
              <a:spcBef>
                <a:spcPts val="1400"/>
              </a:spcBef>
              <a:spcAft>
                <a:spcPts val="0"/>
              </a:spcAft>
              <a:buNone/>
            </a:pPr>
            <a:r>
              <a:rPr b="1" lang="en" sz="1200">
                <a:solidFill>
                  <a:srgbClr val="241B54"/>
                </a:solidFill>
                <a:latin typeface="Open Sans"/>
                <a:ea typeface="Open Sans"/>
                <a:cs typeface="Open Sans"/>
                <a:sym typeface="Open Sans"/>
              </a:rPr>
              <a:t>The Nakamoto Consensus Mechanism</a:t>
            </a:r>
            <a:endParaRPr sz="1200">
              <a:latin typeface="Open Sans"/>
              <a:ea typeface="Open Sans"/>
              <a:cs typeface="Open Sans"/>
              <a:sym typeface="Open Sans"/>
            </a:endParaRPr>
          </a:p>
        </p:txBody>
      </p:sp>
      <p:grpSp>
        <p:nvGrpSpPr>
          <p:cNvPr id="353" name="Google Shape;353;p39"/>
          <p:cNvGrpSpPr/>
          <p:nvPr/>
        </p:nvGrpSpPr>
        <p:grpSpPr>
          <a:xfrm>
            <a:off x="5627346" y="3114048"/>
            <a:ext cx="2769418" cy="1668481"/>
            <a:chOff x="4523524" y="8979073"/>
            <a:chExt cx="5266055" cy="1870075"/>
          </a:xfrm>
        </p:grpSpPr>
        <p:pic>
          <p:nvPicPr>
            <p:cNvPr id="354" name="Google Shape;354;p39"/>
            <p:cNvPicPr preferRelativeResize="0"/>
            <p:nvPr/>
          </p:nvPicPr>
          <p:blipFill rotWithShape="1">
            <a:blip r:embed="rId5">
              <a:alphaModFix/>
            </a:blip>
            <a:srcRect b="0" l="0" r="0" t="0"/>
            <a:stretch/>
          </p:blipFill>
          <p:spPr>
            <a:xfrm>
              <a:off x="4523527" y="8979077"/>
              <a:ext cx="5265818" cy="1869922"/>
            </a:xfrm>
            <a:prstGeom prst="rect">
              <a:avLst/>
            </a:prstGeom>
            <a:noFill/>
            <a:ln>
              <a:noFill/>
            </a:ln>
          </p:spPr>
        </p:pic>
        <p:sp>
          <p:nvSpPr>
            <p:cNvPr id="355" name="Google Shape;355;p39"/>
            <p:cNvSpPr/>
            <p:nvPr/>
          </p:nvSpPr>
          <p:spPr>
            <a:xfrm>
              <a:off x="4523524" y="8979073"/>
              <a:ext cx="5266055" cy="1870075"/>
            </a:xfrm>
            <a:custGeom>
              <a:rect b="b" l="l" r="r" t="t"/>
              <a:pathLst>
                <a:path extrusionOk="0" h="1870075" w="5266055">
                  <a:moveTo>
                    <a:pt x="5143989" y="1869932"/>
                  </a:moveTo>
                  <a:lnTo>
                    <a:pt x="121828" y="1869932"/>
                  </a:lnTo>
                  <a:lnTo>
                    <a:pt x="74406" y="1860358"/>
                  </a:lnTo>
                  <a:lnTo>
                    <a:pt x="35682" y="1834250"/>
                  </a:lnTo>
                  <a:lnTo>
                    <a:pt x="9573" y="1795525"/>
                  </a:lnTo>
                  <a:lnTo>
                    <a:pt x="0" y="1748103"/>
                  </a:lnTo>
                  <a:lnTo>
                    <a:pt x="0" y="121839"/>
                  </a:lnTo>
                  <a:lnTo>
                    <a:pt x="9573" y="74415"/>
                  </a:lnTo>
                  <a:lnTo>
                    <a:pt x="35682" y="35687"/>
                  </a:lnTo>
                  <a:lnTo>
                    <a:pt x="74406" y="9575"/>
                  </a:lnTo>
                  <a:lnTo>
                    <a:pt x="121828" y="0"/>
                  </a:lnTo>
                  <a:lnTo>
                    <a:pt x="5143989" y="0"/>
                  </a:lnTo>
                  <a:lnTo>
                    <a:pt x="5191411" y="9575"/>
                  </a:lnTo>
                  <a:lnTo>
                    <a:pt x="5230136" y="35687"/>
                  </a:lnTo>
                  <a:lnTo>
                    <a:pt x="5256245" y="74415"/>
                  </a:lnTo>
                  <a:lnTo>
                    <a:pt x="5265818" y="121839"/>
                  </a:lnTo>
                  <a:lnTo>
                    <a:pt x="5265818" y="1748103"/>
                  </a:lnTo>
                  <a:lnTo>
                    <a:pt x="5256245" y="1795525"/>
                  </a:lnTo>
                  <a:lnTo>
                    <a:pt x="5230136" y="1834250"/>
                  </a:lnTo>
                  <a:lnTo>
                    <a:pt x="5191411" y="1860358"/>
                  </a:lnTo>
                  <a:lnTo>
                    <a:pt x="5143989" y="1869932"/>
                  </a:lnTo>
                  <a:close/>
                </a:path>
              </a:pathLst>
            </a:custGeom>
            <a:noFill/>
            <a:ln cap="flat" cmpd="sng" w="10550">
              <a:solidFill>
                <a:srgbClr val="60399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925"/>
            </a:p>
          </p:txBody>
        </p:sp>
      </p:grpSp>
      <p:sp>
        <p:nvSpPr>
          <p:cNvPr id="356" name="Google Shape;356;p39"/>
          <p:cNvSpPr txBox="1"/>
          <p:nvPr/>
        </p:nvSpPr>
        <p:spPr>
          <a:xfrm>
            <a:off x="5857063" y="3217967"/>
            <a:ext cx="2328600" cy="1452900"/>
          </a:xfrm>
          <a:prstGeom prst="rect">
            <a:avLst/>
          </a:prstGeom>
          <a:noFill/>
          <a:ln>
            <a:noFill/>
          </a:ln>
        </p:spPr>
        <p:txBody>
          <a:bodyPr anchorCtr="0" anchor="t" bIns="0" lIns="0" spcFirstLastPara="1" rIns="0" wrap="square" tIns="6325">
            <a:spAutoFit/>
          </a:bodyPr>
          <a:lstStyle/>
          <a:p>
            <a:pPr indent="-29372" lvl="0" marL="29372" marR="0" rtl="0" algn="l">
              <a:lnSpc>
                <a:spcPct val="101800"/>
              </a:lnSpc>
              <a:spcBef>
                <a:spcPts val="0"/>
              </a:spcBef>
              <a:spcAft>
                <a:spcPts val="0"/>
              </a:spcAft>
              <a:buNone/>
            </a:pPr>
            <a:r>
              <a:rPr lang="en" sz="1156">
                <a:solidFill>
                  <a:srgbClr val="57585B"/>
                </a:solidFill>
                <a:latin typeface="Montserrat"/>
                <a:ea typeface="Montserrat"/>
                <a:cs typeface="Montserrat"/>
                <a:sym typeface="Montserrat"/>
              </a:rPr>
              <a:t>However, Bitcoin is not yet widely adopted. It is still a pretty new technology, like the internet was during the 90s. Because of this, it can be helpful to grasp the basics of Bitcoin in a simple, less technical way.</a:t>
            </a:r>
            <a:endParaRPr sz="1156">
              <a:latin typeface="Montserrat"/>
              <a:ea typeface="Montserrat"/>
              <a:cs typeface="Montserrat"/>
              <a:sym typeface="Montserrat"/>
            </a:endParaRPr>
          </a:p>
        </p:txBody>
      </p:sp>
      <p:pic>
        <p:nvPicPr>
          <p:cNvPr id="357" name="Google Shape;357;p39"/>
          <p:cNvPicPr preferRelativeResize="0"/>
          <p:nvPr/>
        </p:nvPicPr>
        <p:blipFill rotWithShape="1">
          <a:blip r:embed="rId6">
            <a:alphaModFix/>
          </a:blip>
          <a:srcRect b="0" l="0" r="0" t="0"/>
          <a:stretch/>
        </p:blipFill>
        <p:spPr>
          <a:xfrm>
            <a:off x="5705146" y="1801999"/>
            <a:ext cx="1377547" cy="1198153"/>
          </a:xfrm>
          <a:prstGeom prst="rect">
            <a:avLst/>
          </a:prstGeom>
          <a:noFill/>
          <a:ln>
            <a:noFill/>
          </a:ln>
        </p:spPr>
      </p:pic>
      <p:pic>
        <p:nvPicPr>
          <p:cNvPr id="358" name="Google Shape;358;p39" title="Bitkwa-Logo-New.png"/>
          <p:cNvPicPr preferRelativeResize="0"/>
          <p:nvPr/>
        </p:nvPicPr>
        <p:blipFill>
          <a:blip r:embed="rId7">
            <a:alphaModFix/>
          </a:blip>
          <a:stretch>
            <a:fillRect/>
          </a:stretch>
        </p:blipFill>
        <p:spPr>
          <a:xfrm>
            <a:off x="6837267" y="223499"/>
            <a:ext cx="1054499" cy="431675"/>
          </a:xfrm>
          <a:prstGeom prst="rect">
            <a:avLst/>
          </a:prstGeom>
          <a:noFill/>
          <a:ln>
            <a:noFill/>
          </a:ln>
        </p:spPr>
      </p:pic>
      <p:pic>
        <p:nvPicPr>
          <p:cNvPr id="359" name="Google Shape;359;p39"/>
          <p:cNvPicPr preferRelativeResize="0"/>
          <p:nvPr/>
        </p:nvPicPr>
        <p:blipFill rotWithShape="1">
          <a:blip r:embed="rId8">
            <a:alphaModFix/>
          </a:blip>
          <a:srcRect b="0" l="0" r="0" t="0"/>
          <a:stretch/>
        </p:blipFill>
        <p:spPr>
          <a:xfrm>
            <a:off x="8564375" y="4846703"/>
            <a:ext cx="65270" cy="65279"/>
          </a:xfrm>
          <a:prstGeom prst="rect">
            <a:avLst/>
          </a:prstGeom>
          <a:noFill/>
          <a:ln>
            <a:noFill/>
          </a:ln>
        </p:spPr>
      </p:pic>
      <p:sp>
        <p:nvSpPr>
          <p:cNvPr id="360" name="Google Shape;360;p39"/>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05</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id="365" name="Google Shape;365;p40"/>
          <p:cNvPicPr preferRelativeResize="0"/>
          <p:nvPr/>
        </p:nvPicPr>
        <p:blipFill rotWithShape="1">
          <a:blip r:embed="rId3">
            <a:alphaModFix/>
          </a:blip>
          <a:srcRect b="0" l="0" r="0" t="0"/>
          <a:stretch/>
        </p:blipFill>
        <p:spPr>
          <a:xfrm>
            <a:off x="8050569" y="270106"/>
            <a:ext cx="579289" cy="308716"/>
          </a:xfrm>
          <a:prstGeom prst="rect">
            <a:avLst/>
          </a:prstGeom>
          <a:noFill/>
          <a:ln>
            <a:noFill/>
          </a:ln>
        </p:spPr>
      </p:pic>
      <p:sp>
        <p:nvSpPr>
          <p:cNvPr id="366" name="Google Shape;366;p40"/>
          <p:cNvSpPr txBox="1"/>
          <p:nvPr>
            <p:ph type="title"/>
          </p:nvPr>
        </p:nvSpPr>
        <p:spPr>
          <a:xfrm>
            <a:off x="508002" y="223494"/>
            <a:ext cx="43167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latin typeface="Montserrat"/>
                <a:ea typeface="Montserrat"/>
                <a:cs typeface="Montserrat"/>
                <a:sym typeface="Montserrat"/>
              </a:rPr>
              <a:t>An Introduction to Bitcoin</a:t>
            </a:r>
            <a:endParaRPr>
              <a:latin typeface="Montserrat"/>
              <a:ea typeface="Montserrat"/>
              <a:cs typeface="Montserrat"/>
              <a:sym typeface="Montserrat"/>
            </a:endParaRPr>
          </a:p>
        </p:txBody>
      </p:sp>
      <p:sp>
        <p:nvSpPr>
          <p:cNvPr id="367" name="Google Shape;367;p40"/>
          <p:cNvSpPr txBox="1"/>
          <p:nvPr/>
        </p:nvSpPr>
        <p:spPr>
          <a:xfrm>
            <a:off x="513924" y="3543705"/>
            <a:ext cx="4058100" cy="1043100"/>
          </a:xfrm>
          <a:prstGeom prst="rect">
            <a:avLst/>
          </a:prstGeom>
          <a:noFill/>
          <a:ln>
            <a:noFill/>
          </a:ln>
        </p:spPr>
        <p:txBody>
          <a:bodyPr anchorCtr="0" anchor="t" bIns="0" lIns="0" spcFirstLastPara="1" rIns="0" wrap="square" tIns="6050">
            <a:spAutoFit/>
          </a:bodyPr>
          <a:lstStyle/>
          <a:p>
            <a:pPr indent="0" lvl="0" marL="0" rtl="0" algn="l">
              <a:lnSpc>
                <a:spcPct val="100000"/>
              </a:lnSpc>
              <a:spcBef>
                <a:spcPts val="0"/>
              </a:spcBef>
              <a:spcAft>
                <a:spcPts val="0"/>
              </a:spcAft>
              <a:buNone/>
            </a:pPr>
            <a:r>
              <a:rPr b="1" lang="en" sz="1600">
                <a:solidFill>
                  <a:srgbClr val="5C378A"/>
                </a:solidFill>
                <a:latin typeface="Montserrat"/>
                <a:ea typeface="Montserrat"/>
                <a:cs typeface="Montserrat"/>
                <a:sym typeface="Montserrat"/>
              </a:rPr>
              <a:t>The Players of the Game</a:t>
            </a:r>
            <a:endParaRPr sz="1600">
              <a:solidFill>
                <a:srgbClr val="5C378A"/>
              </a:solidFill>
              <a:latin typeface="Montserrat"/>
              <a:ea typeface="Montserrat"/>
              <a:cs typeface="Montserrat"/>
              <a:sym typeface="Montserrat"/>
            </a:endParaRPr>
          </a:p>
          <a:p>
            <a:pPr indent="0" lvl="0" marL="12700" marR="0" rtl="0" algn="l">
              <a:lnSpc>
                <a:spcPct val="101800"/>
              </a:lnSpc>
              <a:spcBef>
                <a:spcPts val="1300"/>
              </a:spcBef>
              <a:spcAft>
                <a:spcPts val="0"/>
              </a:spcAft>
              <a:buNone/>
            </a:pPr>
            <a:r>
              <a:rPr lang="en" sz="1000">
                <a:solidFill>
                  <a:srgbClr val="57585B"/>
                </a:solidFill>
                <a:latin typeface="Montserrat"/>
                <a:ea typeface="Montserrat"/>
                <a:cs typeface="Montserrat"/>
                <a:sym typeface="Montserrat"/>
              </a:rPr>
              <a:t>To better understand the decentralization of Bitcoin, we need to dive deeper into the diﬀerent roles within the network. In the Bitcoin world, various participants play distinct yet harmonious roles, contributing to the network’s seamless functioning.</a:t>
            </a:r>
            <a:endParaRPr sz="1000">
              <a:latin typeface="Montserrat"/>
              <a:ea typeface="Montserrat"/>
              <a:cs typeface="Montserrat"/>
              <a:sym typeface="Montserrat"/>
            </a:endParaRPr>
          </a:p>
        </p:txBody>
      </p:sp>
      <p:sp>
        <p:nvSpPr>
          <p:cNvPr id="368" name="Google Shape;368;p40"/>
          <p:cNvSpPr txBox="1"/>
          <p:nvPr/>
        </p:nvSpPr>
        <p:spPr>
          <a:xfrm>
            <a:off x="513925" y="1199225"/>
            <a:ext cx="4058100" cy="2114100"/>
          </a:xfrm>
          <a:prstGeom prst="rect">
            <a:avLst/>
          </a:prstGeom>
          <a:noFill/>
          <a:ln>
            <a:noFill/>
          </a:ln>
        </p:spPr>
        <p:txBody>
          <a:bodyPr anchorCtr="0" anchor="t" bIns="0" lIns="0" spcFirstLastPara="1" rIns="0" wrap="square" tIns="5475">
            <a:spAutoFit/>
          </a:bodyPr>
          <a:lstStyle/>
          <a:p>
            <a:pPr indent="0" lvl="0" marL="0" marR="5080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O</a:t>
            </a:r>
            <a:r>
              <a:rPr lang="en" sz="1000">
                <a:solidFill>
                  <a:srgbClr val="57585B"/>
                </a:solidFill>
                <a:latin typeface="Montserrat"/>
                <a:ea typeface="Montserrat"/>
                <a:cs typeface="Montserrat"/>
                <a:sym typeface="Montserrat"/>
              </a:rPr>
              <a:t>ne of the rules of Bitcoin is, "</a:t>
            </a:r>
            <a:r>
              <a:rPr b="1" lang="en" sz="1000">
                <a:solidFill>
                  <a:srgbClr val="5E378E"/>
                </a:solidFill>
                <a:latin typeface="Montserrat"/>
                <a:ea typeface="Montserrat"/>
                <a:cs typeface="Montserrat"/>
                <a:sym typeface="Montserrat"/>
              </a:rPr>
              <a:t>There will never be more than 21 million bitcoins.</a:t>
            </a:r>
            <a:r>
              <a:rPr lang="en" sz="1000">
                <a:solidFill>
                  <a:srgbClr val="57585B"/>
                </a:solidFill>
                <a:latin typeface="Montserrat"/>
                <a:ea typeface="Montserrat"/>
                <a:cs typeface="Montserrat"/>
                <a:sym typeface="Montserrat"/>
              </a:rPr>
              <a:t>" If someone wanted to create a million extra bitcoins for themselves, it would be of no use to them because they would automatically be identiﬁed and rejected by everyone else. This is what makes Bitcoin so robust.</a:t>
            </a:r>
            <a:endParaRPr sz="1000">
              <a:latin typeface="Montserrat"/>
              <a:ea typeface="Montserrat"/>
              <a:cs typeface="Montserrat"/>
              <a:sym typeface="Montserrat"/>
            </a:endParaRPr>
          </a:p>
          <a:p>
            <a:pPr indent="0" lvl="0" marL="0" marR="0" rtl="0" algn="l">
              <a:lnSpc>
                <a:spcPct val="101800"/>
              </a:lnSpc>
              <a:spcBef>
                <a:spcPts val="900"/>
              </a:spcBef>
              <a:spcAft>
                <a:spcPts val="0"/>
              </a:spcAft>
              <a:buNone/>
            </a:pPr>
            <a:r>
              <a:rPr i="1" lang="en" sz="1000">
                <a:solidFill>
                  <a:srgbClr val="57585B"/>
                </a:solidFill>
                <a:latin typeface="Montserrat"/>
                <a:ea typeface="Montserrat"/>
                <a:cs typeface="Montserrat"/>
                <a:sym typeface="Montserrat"/>
              </a:rPr>
              <a:t>It does not matter who you are or where you come from; if you enter the Bitcoin world, you need to play by the same set of rules as everyone else.</a:t>
            </a:r>
            <a:endParaRPr sz="1000">
              <a:latin typeface="Montserrat"/>
              <a:ea typeface="Montserrat"/>
              <a:cs typeface="Montserrat"/>
              <a:sym typeface="Montserrat"/>
            </a:endParaRPr>
          </a:p>
          <a:p>
            <a:pPr indent="0" lvl="0" marL="0" marR="25400" rtl="0" algn="l">
              <a:lnSpc>
                <a:spcPct val="101800"/>
              </a:lnSpc>
              <a:spcBef>
                <a:spcPts val="900"/>
              </a:spcBef>
              <a:spcAft>
                <a:spcPts val="0"/>
              </a:spcAft>
              <a:buNone/>
            </a:pPr>
            <a:r>
              <a:rPr lang="en" sz="1000">
                <a:solidFill>
                  <a:srgbClr val="57585B"/>
                </a:solidFill>
                <a:latin typeface="Montserrat"/>
                <a:ea typeface="Montserrat"/>
                <a:cs typeface="Montserrat"/>
                <a:sym typeface="Montserrat"/>
              </a:rPr>
              <a:t>This also applies to all the people and entities with an enormous amount of control and inﬂuence in the ﬁat world. In the Bitcoin world, there is no room for cheating or sabotage </a:t>
            </a:r>
            <a:r>
              <a:rPr i="0" lang="en" sz="1000">
                <a:solidFill>
                  <a:srgbClr val="444746"/>
                </a:solidFill>
                <a:latin typeface="Montserrat"/>
                <a:ea typeface="Montserrat"/>
                <a:cs typeface="Montserrat"/>
                <a:sym typeface="Montserrat"/>
              </a:rPr>
              <a:t>—</a:t>
            </a:r>
            <a:r>
              <a:rPr lang="en" sz="1000">
                <a:solidFill>
                  <a:srgbClr val="57585B"/>
                </a:solidFill>
                <a:latin typeface="Montserrat"/>
                <a:ea typeface="Montserrat"/>
                <a:cs typeface="Montserrat"/>
                <a:sym typeface="Montserrat"/>
              </a:rPr>
              <a:t> everyone is treated equally, and no one can change that.</a:t>
            </a:r>
            <a:endParaRPr sz="1000">
              <a:latin typeface="Montserrat"/>
              <a:ea typeface="Montserrat"/>
              <a:cs typeface="Montserrat"/>
              <a:sym typeface="Montserrat"/>
            </a:endParaRPr>
          </a:p>
        </p:txBody>
      </p:sp>
      <p:grpSp>
        <p:nvGrpSpPr>
          <p:cNvPr id="369" name="Google Shape;369;p40"/>
          <p:cNvGrpSpPr/>
          <p:nvPr/>
        </p:nvGrpSpPr>
        <p:grpSpPr>
          <a:xfrm>
            <a:off x="5592566" y="1199235"/>
            <a:ext cx="2421366" cy="3685265"/>
            <a:chOff x="6051354" y="2597330"/>
            <a:chExt cx="3736099" cy="5686260"/>
          </a:xfrm>
        </p:grpSpPr>
        <p:pic>
          <p:nvPicPr>
            <p:cNvPr id="370" name="Google Shape;370;p40"/>
            <p:cNvPicPr preferRelativeResize="0"/>
            <p:nvPr/>
          </p:nvPicPr>
          <p:blipFill rotWithShape="1">
            <a:blip r:embed="rId4">
              <a:alphaModFix/>
            </a:blip>
            <a:srcRect b="0" l="0" r="0" t="0"/>
            <a:stretch/>
          </p:blipFill>
          <p:spPr>
            <a:xfrm>
              <a:off x="6677304" y="4937943"/>
              <a:ext cx="2674065" cy="2674086"/>
            </a:xfrm>
            <a:prstGeom prst="rect">
              <a:avLst/>
            </a:prstGeom>
            <a:noFill/>
            <a:ln>
              <a:noFill/>
            </a:ln>
          </p:spPr>
        </p:pic>
        <p:pic>
          <p:nvPicPr>
            <p:cNvPr id="371" name="Google Shape;371;p40"/>
            <p:cNvPicPr preferRelativeResize="0"/>
            <p:nvPr/>
          </p:nvPicPr>
          <p:blipFill rotWithShape="1">
            <a:blip r:embed="rId5">
              <a:alphaModFix/>
            </a:blip>
            <a:srcRect b="0" l="0" r="0" t="0"/>
            <a:stretch/>
          </p:blipFill>
          <p:spPr>
            <a:xfrm>
              <a:off x="6748076" y="7829311"/>
              <a:ext cx="2567660" cy="454279"/>
            </a:xfrm>
            <a:prstGeom prst="rect">
              <a:avLst/>
            </a:prstGeom>
            <a:noFill/>
            <a:ln>
              <a:noFill/>
            </a:ln>
          </p:spPr>
        </p:pic>
        <p:pic>
          <p:nvPicPr>
            <p:cNvPr id="372" name="Google Shape;372;p40"/>
            <p:cNvPicPr preferRelativeResize="0"/>
            <p:nvPr/>
          </p:nvPicPr>
          <p:blipFill rotWithShape="1">
            <a:blip r:embed="rId6">
              <a:alphaModFix/>
            </a:blip>
            <a:srcRect b="0" l="0" r="0" t="0"/>
            <a:stretch/>
          </p:blipFill>
          <p:spPr>
            <a:xfrm>
              <a:off x="6347486" y="5109971"/>
              <a:ext cx="2815288" cy="2872422"/>
            </a:xfrm>
            <a:prstGeom prst="rect">
              <a:avLst/>
            </a:prstGeom>
            <a:noFill/>
            <a:ln>
              <a:noFill/>
            </a:ln>
          </p:spPr>
        </p:pic>
        <p:pic>
          <p:nvPicPr>
            <p:cNvPr id="373" name="Google Shape;373;p40"/>
            <p:cNvPicPr preferRelativeResize="0"/>
            <p:nvPr/>
          </p:nvPicPr>
          <p:blipFill rotWithShape="1">
            <a:blip r:embed="rId7">
              <a:alphaModFix/>
            </a:blip>
            <a:srcRect b="0" l="0" r="0" t="0"/>
            <a:stretch/>
          </p:blipFill>
          <p:spPr>
            <a:xfrm>
              <a:off x="6051354" y="2693656"/>
              <a:ext cx="3735866" cy="2088742"/>
            </a:xfrm>
            <a:prstGeom prst="rect">
              <a:avLst/>
            </a:prstGeom>
            <a:noFill/>
            <a:ln>
              <a:noFill/>
            </a:ln>
          </p:spPr>
        </p:pic>
        <p:sp>
          <p:nvSpPr>
            <p:cNvPr id="374" name="Google Shape;374;p40"/>
            <p:cNvSpPr/>
            <p:nvPr/>
          </p:nvSpPr>
          <p:spPr>
            <a:xfrm>
              <a:off x="6051395" y="2693637"/>
              <a:ext cx="728345" cy="2089150"/>
            </a:xfrm>
            <a:custGeom>
              <a:rect b="b" l="l" r="r" t="t"/>
              <a:pathLst>
                <a:path extrusionOk="0" h="2089150" w="728345">
                  <a:moveTo>
                    <a:pt x="728271" y="2088721"/>
                  </a:moveTo>
                  <a:lnTo>
                    <a:pt x="183795" y="2088721"/>
                  </a:lnTo>
                  <a:lnTo>
                    <a:pt x="134936" y="2082156"/>
                  </a:lnTo>
                  <a:lnTo>
                    <a:pt x="91031" y="2063627"/>
                  </a:lnTo>
                  <a:lnTo>
                    <a:pt x="53833" y="2034888"/>
                  </a:lnTo>
                  <a:lnTo>
                    <a:pt x="25094" y="1997690"/>
                  </a:lnTo>
                  <a:lnTo>
                    <a:pt x="6565" y="1953785"/>
                  </a:lnTo>
                  <a:lnTo>
                    <a:pt x="0" y="1904926"/>
                  </a:lnTo>
                  <a:lnTo>
                    <a:pt x="0" y="183795"/>
                  </a:lnTo>
                  <a:lnTo>
                    <a:pt x="6565" y="134936"/>
                  </a:lnTo>
                  <a:lnTo>
                    <a:pt x="25094" y="91031"/>
                  </a:lnTo>
                  <a:lnTo>
                    <a:pt x="53833" y="53833"/>
                  </a:lnTo>
                  <a:lnTo>
                    <a:pt x="91031" y="25094"/>
                  </a:lnTo>
                  <a:lnTo>
                    <a:pt x="134936" y="6565"/>
                  </a:lnTo>
                  <a:lnTo>
                    <a:pt x="183795" y="0"/>
                  </a:lnTo>
                </a:path>
              </a:pathLst>
            </a:custGeom>
            <a:noFill/>
            <a:ln cap="flat" cmpd="sng" w="78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140"/>
            </a:p>
          </p:txBody>
        </p:sp>
        <p:sp>
          <p:nvSpPr>
            <p:cNvPr id="375" name="Google Shape;375;p40"/>
            <p:cNvSpPr/>
            <p:nvPr/>
          </p:nvSpPr>
          <p:spPr>
            <a:xfrm>
              <a:off x="7092089" y="4782359"/>
              <a:ext cx="1850390" cy="0"/>
            </a:xfrm>
            <a:custGeom>
              <a:rect b="b" l="l" r="r" t="t"/>
              <a:pathLst>
                <a:path extrusionOk="0" h="120000" w="1850390">
                  <a:moveTo>
                    <a:pt x="1850090" y="0"/>
                  </a:moveTo>
                  <a:lnTo>
                    <a:pt x="0" y="0"/>
                  </a:lnTo>
                </a:path>
              </a:pathLst>
            </a:custGeom>
            <a:noFill/>
            <a:ln cap="flat" cmpd="sng" w="78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140"/>
            </a:p>
          </p:txBody>
        </p:sp>
        <p:sp>
          <p:nvSpPr>
            <p:cNvPr id="376" name="Google Shape;376;p40"/>
            <p:cNvSpPr/>
            <p:nvPr/>
          </p:nvSpPr>
          <p:spPr>
            <a:xfrm>
              <a:off x="6743899" y="2693639"/>
              <a:ext cx="3043554" cy="2089150"/>
            </a:xfrm>
            <a:custGeom>
              <a:rect b="b" l="l" r="r" t="t"/>
              <a:pathLst>
                <a:path extrusionOk="0" h="2089150" w="3043554">
                  <a:moveTo>
                    <a:pt x="0" y="0"/>
                  </a:moveTo>
                  <a:lnTo>
                    <a:pt x="2859546" y="0"/>
                  </a:lnTo>
                  <a:lnTo>
                    <a:pt x="2908405" y="6565"/>
                  </a:lnTo>
                  <a:lnTo>
                    <a:pt x="2952310" y="25094"/>
                  </a:lnTo>
                  <a:lnTo>
                    <a:pt x="2989508" y="53833"/>
                  </a:lnTo>
                  <a:lnTo>
                    <a:pt x="3018247" y="91031"/>
                  </a:lnTo>
                  <a:lnTo>
                    <a:pt x="3036776" y="134936"/>
                  </a:lnTo>
                  <a:lnTo>
                    <a:pt x="3043341" y="183795"/>
                  </a:lnTo>
                  <a:lnTo>
                    <a:pt x="3043341" y="1904926"/>
                  </a:lnTo>
                  <a:lnTo>
                    <a:pt x="3036776" y="1953785"/>
                  </a:lnTo>
                  <a:lnTo>
                    <a:pt x="3018247" y="1997690"/>
                  </a:lnTo>
                  <a:lnTo>
                    <a:pt x="2989508" y="2034888"/>
                  </a:lnTo>
                  <a:lnTo>
                    <a:pt x="2952310" y="2063627"/>
                  </a:lnTo>
                  <a:lnTo>
                    <a:pt x="2908405" y="2082156"/>
                  </a:lnTo>
                  <a:lnTo>
                    <a:pt x="2859546" y="2088721"/>
                  </a:lnTo>
                  <a:lnTo>
                    <a:pt x="2646202" y="2088721"/>
                  </a:lnTo>
                </a:path>
              </a:pathLst>
            </a:custGeom>
            <a:noFill/>
            <a:ln cap="flat" cmpd="sng" w="78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140"/>
            </a:p>
          </p:txBody>
        </p:sp>
        <p:pic>
          <p:nvPicPr>
            <p:cNvPr id="377" name="Google Shape;377;p40"/>
            <p:cNvPicPr preferRelativeResize="0"/>
            <p:nvPr/>
          </p:nvPicPr>
          <p:blipFill rotWithShape="1">
            <a:blip r:embed="rId8">
              <a:alphaModFix/>
            </a:blip>
            <a:srcRect b="0" l="0" r="0" t="0"/>
            <a:stretch/>
          </p:blipFill>
          <p:spPr>
            <a:xfrm>
              <a:off x="6511892" y="2597332"/>
              <a:ext cx="141859" cy="193983"/>
            </a:xfrm>
            <a:prstGeom prst="rect">
              <a:avLst/>
            </a:prstGeom>
            <a:noFill/>
            <a:ln>
              <a:noFill/>
            </a:ln>
          </p:spPr>
        </p:pic>
        <p:pic>
          <p:nvPicPr>
            <p:cNvPr id="378" name="Google Shape;378;p40"/>
            <p:cNvPicPr preferRelativeResize="0"/>
            <p:nvPr/>
          </p:nvPicPr>
          <p:blipFill rotWithShape="1">
            <a:blip r:embed="rId9">
              <a:alphaModFix/>
            </a:blip>
            <a:srcRect b="0" l="0" r="0" t="0"/>
            <a:stretch/>
          </p:blipFill>
          <p:spPr>
            <a:xfrm>
              <a:off x="9009796" y="4693303"/>
              <a:ext cx="141859" cy="193983"/>
            </a:xfrm>
            <a:prstGeom prst="rect">
              <a:avLst/>
            </a:prstGeom>
            <a:noFill/>
            <a:ln>
              <a:noFill/>
            </a:ln>
          </p:spPr>
        </p:pic>
        <p:pic>
          <p:nvPicPr>
            <p:cNvPr id="379" name="Google Shape;379;p40"/>
            <p:cNvPicPr preferRelativeResize="0"/>
            <p:nvPr/>
          </p:nvPicPr>
          <p:blipFill rotWithShape="1">
            <a:blip r:embed="rId10">
              <a:alphaModFix/>
            </a:blip>
            <a:srcRect b="0" l="0" r="0" t="0"/>
            <a:stretch/>
          </p:blipFill>
          <p:spPr>
            <a:xfrm>
              <a:off x="6340762" y="2597330"/>
              <a:ext cx="141859" cy="193889"/>
            </a:xfrm>
            <a:prstGeom prst="rect">
              <a:avLst/>
            </a:prstGeom>
            <a:noFill/>
            <a:ln>
              <a:noFill/>
            </a:ln>
          </p:spPr>
        </p:pic>
        <p:pic>
          <p:nvPicPr>
            <p:cNvPr id="380" name="Google Shape;380;p40"/>
            <p:cNvPicPr preferRelativeResize="0"/>
            <p:nvPr/>
          </p:nvPicPr>
          <p:blipFill rotWithShape="1">
            <a:blip r:embed="rId11">
              <a:alphaModFix/>
            </a:blip>
            <a:srcRect b="0" l="0" r="0" t="0"/>
            <a:stretch/>
          </p:blipFill>
          <p:spPr>
            <a:xfrm>
              <a:off x="9180924" y="4693300"/>
              <a:ext cx="141859" cy="193889"/>
            </a:xfrm>
            <a:prstGeom prst="rect">
              <a:avLst/>
            </a:prstGeom>
            <a:noFill/>
            <a:ln>
              <a:noFill/>
            </a:ln>
          </p:spPr>
        </p:pic>
      </p:grpSp>
      <p:sp>
        <p:nvSpPr>
          <p:cNvPr id="381" name="Google Shape;381;p40"/>
          <p:cNvSpPr txBox="1"/>
          <p:nvPr/>
        </p:nvSpPr>
        <p:spPr>
          <a:xfrm>
            <a:off x="5754235" y="1402136"/>
            <a:ext cx="2100000" cy="1145700"/>
          </a:xfrm>
          <a:prstGeom prst="rect">
            <a:avLst/>
          </a:prstGeom>
          <a:noFill/>
          <a:ln>
            <a:noFill/>
          </a:ln>
        </p:spPr>
        <p:txBody>
          <a:bodyPr anchorCtr="0" anchor="t" bIns="0" lIns="0" spcFirstLastPara="1" rIns="0" wrap="square" tIns="7800">
            <a:spAutoFit/>
          </a:bodyPr>
          <a:lstStyle/>
          <a:p>
            <a:pPr indent="0" lvl="0" marL="0" marR="0" rtl="0" algn="ctr">
              <a:lnSpc>
                <a:spcPct val="101800"/>
              </a:lnSpc>
              <a:spcBef>
                <a:spcPts val="0"/>
              </a:spcBef>
              <a:spcAft>
                <a:spcPts val="0"/>
              </a:spcAft>
              <a:buNone/>
            </a:pPr>
            <a:r>
              <a:rPr lang="en" sz="1040">
                <a:solidFill>
                  <a:srgbClr val="57585B"/>
                </a:solidFill>
                <a:latin typeface="Montserrat"/>
                <a:ea typeface="Montserrat"/>
                <a:cs typeface="Montserrat"/>
                <a:sym typeface="Montserrat"/>
              </a:rPr>
              <a:t>Did you know that, since 2009, Bitcoin has withstood tens of thousands of attempts to hack, tamper with, or alter it?</a:t>
            </a:r>
            <a:endParaRPr sz="1040">
              <a:latin typeface="Montserrat"/>
              <a:ea typeface="Montserrat"/>
              <a:cs typeface="Montserrat"/>
              <a:sym typeface="Montserrat"/>
            </a:endParaRPr>
          </a:p>
          <a:p>
            <a:pPr indent="0" lvl="0" marL="0" marR="0" rtl="0" algn="ctr">
              <a:lnSpc>
                <a:spcPct val="101800"/>
              </a:lnSpc>
              <a:spcBef>
                <a:spcPts val="0"/>
              </a:spcBef>
              <a:spcAft>
                <a:spcPts val="0"/>
              </a:spcAft>
              <a:buNone/>
            </a:pPr>
            <a:r>
              <a:rPr lang="en" sz="1040">
                <a:solidFill>
                  <a:srgbClr val="57585B"/>
                </a:solidFill>
                <a:latin typeface="Montserrat"/>
                <a:ea typeface="Montserrat"/>
                <a:cs typeface="Montserrat"/>
                <a:sym typeface="Montserrat"/>
              </a:rPr>
              <a:t>Bitcoin has proven that nobody can stop, control, or manipulate it.</a:t>
            </a:r>
            <a:endParaRPr sz="1040">
              <a:latin typeface="Montserrat"/>
              <a:ea typeface="Montserrat"/>
              <a:cs typeface="Montserrat"/>
              <a:sym typeface="Montserrat"/>
            </a:endParaRPr>
          </a:p>
        </p:txBody>
      </p:sp>
      <p:grpSp>
        <p:nvGrpSpPr>
          <p:cNvPr id="382" name="Google Shape;382;p40"/>
          <p:cNvGrpSpPr/>
          <p:nvPr/>
        </p:nvGrpSpPr>
        <p:grpSpPr>
          <a:xfrm>
            <a:off x="6064599" y="2615378"/>
            <a:ext cx="267504" cy="397963"/>
            <a:chOff x="6779688" y="4782398"/>
            <a:chExt cx="412751" cy="614045"/>
          </a:xfrm>
        </p:grpSpPr>
        <p:pic>
          <p:nvPicPr>
            <p:cNvPr id="383" name="Google Shape;383;p40"/>
            <p:cNvPicPr preferRelativeResize="0"/>
            <p:nvPr/>
          </p:nvPicPr>
          <p:blipFill rotWithShape="1">
            <a:blip r:embed="rId12">
              <a:alphaModFix/>
            </a:blip>
            <a:srcRect b="0" l="0" r="0" t="0"/>
            <a:stretch/>
          </p:blipFill>
          <p:spPr>
            <a:xfrm>
              <a:off x="6779688" y="4782399"/>
              <a:ext cx="412343" cy="613750"/>
            </a:xfrm>
            <a:prstGeom prst="rect">
              <a:avLst/>
            </a:prstGeom>
            <a:noFill/>
            <a:ln>
              <a:noFill/>
            </a:ln>
          </p:spPr>
        </p:pic>
        <p:sp>
          <p:nvSpPr>
            <p:cNvPr id="384" name="Google Shape;384;p40"/>
            <p:cNvSpPr/>
            <p:nvPr/>
          </p:nvSpPr>
          <p:spPr>
            <a:xfrm>
              <a:off x="6779689" y="4782398"/>
              <a:ext cx="412750" cy="614045"/>
            </a:xfrm>
            <a:custGeom>
              <a:rect b="b" l="l" r="r" t="t"/>
              <a:pathLst>
                <a:path extrusionOk="0" h="614045" w="412750">
                  <a:moveTo>
                    <a:pt x="312367" y="0"/>
                  </a:moveTo>
                  <a:lnTo>
                    <a:pt x="249796" y="201903"/>
                  </a:lnTo>
                  <a:lnTo>
                    <a:pt x="292851" y="401101"/>
                  </a:lnTo>
                  <a:lnTo>
                    <a:pt x="370658" y="553187"/>
                  </a:lnTo>
                  <a:lnTo>
                    <a:pt x="412343" y="613750"/>
                  </a:lnTo>
                  <a:lnTo>
                    <a:pt x="172786" y="465740"/>
                  </a:lnTo>
                  <a:lnTo>
                    <a:pt x="50502" y="260553"/>
                  </a:lnTo>
                  <a:lnTo>
                    <a:pt x="6052" y="78527"/>
                  </a:lnTo>
                  <a:lnTo>
                    <a:pt x="0" y="0"/>
                  </a:lnTo>
                </a:path>
              </a:pathLst>
            </a:custGeom>
            <a:noFill/>
            <a:ln cap="flat" cmpd="sng" w="78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140"/>
            </a:p>
          </p:txBody>
        </p:sp>
      </p:grpSp>
      <p:pic>
        <p:nvPicPr>
          <p:cNvPr id="385" name="Google Shape;385;p40" title="Bitkwa-Logo-New.png"/>
          <p:cNvPicPr preferRelativeResize="0"/>
          <p:nvPr/>
        </p:nvPicPr>
        <p:blipFill>
          <a:blip r:embed="rId13">
            <a:alphaModFix/>
          </a:blip>
          <a:stretch>
            <a:fillRect/>
          </a:stretch>
        </p:blipFill>
        <p:spPr>
          <a:xfrm>
            <a:off x="6837267" y="223499"/>
            <a:ext cx="1054499" cy="431675"/>
          </a:xfrm>
          <a:prstGeom prst="rect">
            <a:avLst/>
          </a:prstGeom>
          <a:noFill/>
          <a:ln>
            <a:noFill/>
          </a:ln>
        </p:spPr>
      </p:pic>
      <p:pic>
        <p:nvPicPr>
          <p:cNvPr id="386" name="Google Shape;386;p40"/>
          <p:cNvPicPr preferRelativeResize="0"/>
          <p:nvPr/>
        </p:nvPicPr>
        <p:blipFill rotWithShape="1">
          <a:blip r:embed="rId14">
            <a:alphaModFix/>
          </a:blip>
          <a:srcRect b="0" l="0" r="0" t="0"/>
          <a:stretch/>
        </p:blipFill>
        <p:spPr>
          <a:xfrm>
            <a:off x="8564375" y="4846703"/>
            <a:ext cx="65270" cy="65279"/>
          </a:xfrm>
          <a:prstGeom prst="rect">
            <a:avLst/>
          </a:prstGeom>
          <a:noFill/>
          <a:ln>
            <a:noFill/>
          </a:ln>
        </p:spPr>
      </p:pic>
      <p:sp>
        <p:nvSpPr>
          <p:cNvPr id="387" name="Google Shape;387;p40"/>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06</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ne Skill">
  <a:themeElements>
    <a:clrScheme name="One Skill">
      <a:dk1>
        <a:srgbClr val="000000"/>
      </a:dk1>
      <a:lt1>
        <a:srgbClr val="FFFFFF"/>
      </a:lt1>
      <a:dk2>
        <a:srgbClr val="44546A"/>
      </a:dk2>
      <a:lt2>
        <a:srgbClr val="E7E6E6"/>
      </a:lt2>
      <a:accent1>
        <a:srgbClr val="390099"/>
      </a:accent1>
      <a:accent2>
        <a:srgbClr val="6C0079"/>
      </a:accent2>
      <a:accent3>
        <a:srgbClr val="9E0059"/>
      </a:accent3>
      <a:accent4>
        <a:srgbClr val="FF0054"/>
      </a:accent4>
      <a:accent5>
        <a:srgbClr val="FF5400"/>
      </a:accent5>
      <a:accent6>
        <a:srgbClr val="FFBD0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